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93" r:id="rId2"/>
  </p:sldMasterIdLst>
  <p:notesMasterIdLst>
    <p:notesMasterId r:id="rId5"/>
  </p:notesMasterIdLst>
  <p:sldIdLst>
    <p:sldId id="641" r:id="rId3"/>
    <p:sldId id="624" r:id="rId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38A"/>
    <a:srgbClr val="00AAC8"/>
    <a:srgbClr val="8FC797"/>
    <a:srgbClr val="1F8A06"/>
    <a:srgbClr val="1FA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79607" autoAdjust="0"/>
  </p:normalViewPr>
  <p:slideViewPr>
    <p:cSldViewPr snapToGrid="0" snapToObjects="1">
      <p:cViewPr varScale="1">
        <p:scale>
          <a:sx n="93" d="100"/>
          <a:sy n="93" d="100"/>
        </p:scale>
        <p:origin x="-1166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4-4-2018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Spring Boot 101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Boot 101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Boot 101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Boot 101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4/4/2018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Boot 101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7352" y="411510"/>
            <a:ext cx="4813120" cy="7425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2100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9612"/>
            <a:ext cx="8211600" cy="36184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02406" indent="-202406">
              <a:lnSpc>
                <a:spcPts val="1650"/>
              </a:lnSpc>
              <a:spcAft>
                <a:spcPts val="0"/>
              </a:spcAft>
              <a:defRPr sz="1425" b="0" i="0">
                <a:latin typeface="Arial" pitchFamily="34" charset="0"/>
                <a:cs typeface="Arial"/>
              </a:defRPr>
            </a:lvl1pPr>
            <a:lvl2pPr marL="406004" indent="-203597" algn="l">
              <a:buSzPct val="100000"/>
              <a:buFont typeface="Arial" pitchFamily="34" charset="0"/>
              <a:buChar char="–"/>
              <a:tabLst>
                <a:tab pos="739379" algn="l"/>
              </a:tabLst>
              <a:defRPr sz="1200" i="0" baseline="0">
                <a:latin typeface="Arial" pitchFamily="34" charset="0"/>
                <a:cs typeface="Arial" pitchFamily="34" charset="0"/>
              </a:defRPr>
            </a:lvl2pPr>
            <a:lvl3pPr marL="572691" indent="-158354">
              <a:buFont typeface="Arial" pitchFamily="34" charset="0"/>
              <a:buChar char="•"/>
              <a:defRPr sz="900" baseline="0">
                <a:latin typeface="Arial" pitchFamily="34" charset="0"/>
              </a:defRPr>
            </a:lvl3pPr>
            <a:lvl4pPr marL="751285" indent="-167879">
              <a:buFont typeface="Arial" pitchFamily="34" charset="0"/>
              <a:buChar char="–"/>
              <a:defRPr sz="900" baseline="0">
                <a:latin typeface="Arial" pitchFamily="34" charset="0"/>
              </a:defRPr>
            </a:lvl4pPr>
            <a:lvl5pPr marL="495300" indent="-161925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1050" smtClean="0"/>
              <a:t>Xxxx</a:t>
            </a:r>
          </a:p>
          <a:p>
            <a:pPr lvl="2"/>
            <a:r>
              <a:rPr lang="nl-NL" sz="1050" smtClean="0"/>
              <a:t>Xxx</a:t>
            </a:r>
          </a:p>
          <a:p>
            <a:pPr lvl="3"/>
            <a:r>
              <a:rPr lang="nl-NL" sz="105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400767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8601"/>
            <a:ext cx="7162800" cy="6857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 cap="all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524000" y="971550"/>
            <a:ext cx="7162800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524000" y="4800600"/>
            <a:ext cx="1066800" cy="273844"/>
          </a:xfrm>
          <a:prstGeom prst="rect">
            <a:avLst/>
          </a:prstGeom>
        </p:spPr>
        <p:txBody>
          <a:bodyPr/>
          <a:lstStyle/>
          <a:p>
            <a:fld id="{1147BC30-C395-42F0-B068-B3A3D826EC1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90800" y="4800600"/>
            <a:ext cx="586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0E40-576B-4A1C-BBE5-525817083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0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7352" y="411510"/>
            <a:ext cx="4813120" cy="7425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2100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59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639491"/>
            <a:ext cx="7162801" cy="1021556"/>
          </a:xfrm>
          <a:prstGeom prst="rect">
            <a:avLst/>
          </a:prstGeom>
        </p:spPr>
        <p:txBody>
          <a:bodyPr anchor="t"/>
          <a:lstStyle>
            <a:lvl1pPr algn="l">
              <a:defRPr sz="2100" b="1" cap="all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3999" y="514351"/>
            <a:ext cx="7162801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524000" y="4800600"/>
            <a:ext cx="1066800" cy="273844"/>
          </a:xfrm>
          <a:prstGeom prst="rect">
            <a:avLst/>
          </a:prstGeom>
        </p:spPr>
        <p:txBody>
          <a:bodyPr/>
          <a:lstStyle/>
          <a:p>
            <a:fld id="{1147BC30-C395-42F0-B068-B3A3D826EC1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90800" y="4800600"/>
            <a:ext cx="586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0E40-576B-4A1C-BBE5-525817083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98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15" y="2089707"/>
            <a:ext cx="3332991" cy="10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6098"/>
            <a:ext cx="7886700" cy="68058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009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2049371"/>
            <a:ext cx="7886700" cy="118034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3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6098"/>
            <a:ext cx="7886700" cy="68058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009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2049373"/>
            <a:ext cx="7886700" cy="142757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5" y="444793"/>
            <a:ext cx="7886700" cy="7649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27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8285" y="1499101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170642" y="1499101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232680" y="1503330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14301" y="2755370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176659" y="2755370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176659" y="4015865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238697" y="4020095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69362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15607" y="444793"/>
            <a:ext cx="3987212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246" y="444533"/>
            <a:ext cx="4098601" cy="40459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74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5607" y="444793"/>
            <a:ext cx="3987212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246" y="444533"/>
            <a:ext cx="4098601" cy="40459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63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9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854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146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18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75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017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11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8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016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100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92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36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110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97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Boot 101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81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62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78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81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74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03066" y="1400615"/>
            <a:ext cx="6306120" cy="29903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9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11257" y="1372940"/>
            <a:ext cx="6297749" cy="3020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0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3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8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6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4/4/2018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Boot 101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5281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2949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2004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125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850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334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393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624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886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720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Boot 101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956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6314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765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16356" y="0"/>
            <a:ext cx="2129051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2416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16305" y="0"/>
            <a:ext cx="2129051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551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806532" y="565920"/>
            <a:ext cx="5535959" cy="347839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8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09307" y="1806579"/>
            <a:ext cx="5925394" cy="5917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849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1609307" y="2385421"/>
            <a:ext cx="5925394" cy="20368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3849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2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9307" y="1806579"/>
            <a:ext cx="5925394" cy="5917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849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1609307" y="2385421"/>
            <a:ext cx="5925394" cy="20368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3849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83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9543" y="3417274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7910" y="3114560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9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7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4/4/2018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Boot 101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2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3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4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8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95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57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3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77" y="2264640"/>
            <a:ext cx="2022767" cy="6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77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5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0392" y="249492"/>
            <a:ext cx="925462" cy="378042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7352" y="411510"/>
            <a:ext cx="4813120" cy="7425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2500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9612"/>
            <a:ext cx="8211600" cy="36184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40937" indent="-240937">
              <a:lnSpc>
                <a:spcPts val="1964"/>
              </a:lnSpc>
              <a:spcAft>
                <a:spcPts val="0"/>
              </a:spcAft>
              <a:defRPr sz="1687" b="0" i="0">
                <a:latin typeface="Arial" pitchFamily="34" charset="0"/>
                <a:cs typeface="Arial"/>
              </a:defRPr>
            </a:lvl1pPr>
            <a:lvl2pPr marL="483291" indent="-242354" algn="l">
              <a:buSzPct val="100000"/>
              <a:buFont typeface="Arial" pitchFamily="34" charset="0"/>
              <a:buChar char="–"/>
              <a:tabLst>
                <a:tab pos="880128" algn="l"/>
              </a:tabLst>
              <a:defRPr sz="1424" i="0" baseline="0">
                <a:latin typeface="Arial" pitchFamily="34" charset="0"/>
                <a:cs typeface="Arial" pitchFamily="34" charset="0"/>
              </a:defRPr>
            </a:lvl2pPr>
            <a:lvl3pPr marL="681710" indent="-188498">
              <a:buFont typeface="Arial" pitchFamily="34" charset="0"/>
              <a:buChar char="•"/>
              <a:defRPr sz="1055" baseline="0">
                <a:latin typeface="Arial" pitchFamily="34" charset="0"/>
              </a:defRPr>
            </a:lvl3pPr>
            <a:lvl4pPr marL="894301" indent="-199836">
              <a:buFont typeface="Arial" pitchFamily="34" charset="0"/>
              <a:buChar char="–"/>
              <a:defRPr sz="1055" baseline="0">
                <a:latin typeface="Arial" pitchFamily="34" charset="0"/>
              </a:defRPr>
            </a:lvl4pPr>
            <a:lvl5pPr marL="589586" indent="-192749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1266" smtClean="0"/>
              <a:t>Xxxx</a:t>
            </a:r>
          </a:p>
          <a:p>
            <a:pPr lvl="2"/>
            <a:r>
              <a:rPr lang="nl-NL" sz="1266" smtClean="0"/>
              <a:t>Xxx</a:t>
            </a:r>
          </a:p>
          <a:p>
            <a:pPr lvl="3"/>
            <a:r>
              <a:rPr lang="nl-NL" sz="1266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442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Boot 101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800-996C-1743-AFDA-9042664E20A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Spring Boot 101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65.xml"/><Relationship Id="rId50" Type="http://schemas.openxmlformats.org/officeDocument/2006/relationships/slideLayout" Target="../slideLayouts/slideLayout68.xml"/><Relationship Id="rId55" Type="http://schemas.openxmlformats.org/officeDocument/2006/relationships/slideLayout" Target="../slideLayouts/slideLayout73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63.xml"/><Relationship Id="rId53" Type="http://schemas.openxmlformats.org/officeDocument/2006/relationships/slideLayout" Target="../slideLayouts/slideLayout71.xml"/><Relationship Id="rId58" Type="http://schemas.openxmlformats.org/officeDocument/2006/relationships/slideLayout" Target="../slideLayouts/slideLayout76.xml"/><Relationship Id="rId5" Type="http://schemas.openxmlformats.org/officeDocument/2006/relationships/slideLayout" Target="../slideLayouts/slideLayout23.xml"/><Relationship Id="rId61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61.xml"/><Relationship Id="rId48" Type="http://schemas.openxmlformats.org/officeDocument/2006/relationships/slideLayout" Target="../slideLayouts/slideLayout66.xml"/><Relationship Id="rId56" Type="http://schemas.openxmlformats.org/officeDocument/2006/relationships/slideLayout" Target="../slideLayouts/slideLayout74.xml"/><Relationship Id="rId64" Type="http://schemas.openxmlformats.org/officeDocument/2006/relationships/image" Target="../media/image5.png"/><Relationship Id="rId8" Type="http://schemas.openxmlformats.org/officeDocument/2006/relationships/slideLayout" Target="../slideLayouts/slideLayout26.xml"/><Relationship Id="rId51" Type="http://schemas.openxmlformats.org/officeDocument/2006/relationships/slideLayout" Target="../slideLayouts/slideLayout69.xml"/><Relationship Id="rId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46" Type="http://schemas.openxmlformats.org/officeDocument/2006/relationships/slideLayout" Target="../slideLayouts/slideLayout64.xml"/><Relationship Id="rId59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59.xml"/><Relationship Id="rId54" Type="http://schemas.openxmlformats.org/officeDocument/2006/relationships/slideLayout" Target="../slideLayouts/slideLayout72.xml"/><Relationship Id="rId6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49" Type="http://schemas.openxmlformats.org/officeDocument/2006/relationships/slideLayout" Target="../slideLayouts/slideLayout67.xml"/><Relationship Id="rId57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9.xml"/><Relationship Id="rId44" Type="http://schemas.openxmlformats.org/officeDocument/2006/relationships/slideLayout" Target="../slideLayouts/slideLayout62.xml"/><Relationship Id="rId52" Type="http://schemas.openxmlformats.org/officeDocument/2006/relationships/slideLayout" Target="../slideLayouts/slideLayout70.xml"/><Relationship Id="rId60" Type="http://schemas.openxmlformats.org/officeDocument/2006/relationships/slideLayout" Target="../slideLayouts/slideLayout78.xml"/><Relationship Id="rId65" Type="http://schemas.openxmlformats.org/officeDocument/2006/relationships/image" Target="../media/image6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2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Spring Boot 101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756" r:id="rId15"/>
    <p:sldLayoutId id="2147483757" r:id="rId16"/>
    <p:sldLayoutId id="2147483758" r:id="rId17"/>
    <p:sldLayoutId id="2147483759" r:id="rId18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88" y="273751"/>
            <a:ext cx="7886626" cy="994544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88" y="1369591"/>
            <a:ext cx="7886626" cy="3263243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2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</p:sldLayoutIdLst>
  <p:timing>
    <p:tnLst>
      <p:par>
        <p:cTn id="1" dur="indefinite" restart="never" nodeType="tmRoot"/>
      </p:par>
    </p:tnLst>
  </p:timing>
  <p:txStyles>
    <p:titleStyle>
      <a:lvl1pPr algn="l" defTabSz="642767" rtl="0" eaLnBrk="1" latinLnBrk="0" hangingPunct="1">
        <a:lnSpc>
          <a:spcPct val="90000"/>
        </a:lnSpc>
        <a:spcBef>
          <a:spcPct val="0"/>
        </a:spcBef>
        <a:buNone/>
        <a:defRPr sz="3164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160692" indent="-160692" algn="l" defTabSz="642767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482075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803459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124843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1285535" indent="0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None/>
        <a:defRPr sz="1266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1767610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8994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377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1760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384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767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151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535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6918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302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49685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069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-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Boot 101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4337642" y="122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</a:t>
            </a:r>
            <a:r>
              <a:rPr lang="en-US" sz="2400" b="1" dirty="0" smtClean="0"/>
              <a:t>3</a:t>
            </a:r>
            <a:endParaRPr lang="en-US" sz="1050" b="1" dirty="0"/>
          </a:p>
        </p:txBody>
      </p:sp>
      <p:sp>
        <p:nvSpPr>
          <p:cNvPr id="7" name="Oval 6"/>
          <p:cNvSpPr/>
          <p:nvPr/>
        </p:nvSpPr>
        <p:spPr>
          <a:xfrm>
            <a:off x="4511907" y="333496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</a:t>
            </a:r>
            <a:endParaRPr lang="en-US" sz="1050" b="1" dirty="0"/>
          </a:p>
        </p:txBody>
      </p:sp>
      <p:sp>
        <p:nvSpPr>
          <p:cNvPr id="8" name="Oval 7"/>
          <p:cNvSpPr/>
          <p:nvPr/>
        </p:nvSpPr>
        <p:spPr>
          <a:xfrm>
            <a:off x="2969041" y="21877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5</a:t>
            </a:r>
            <a:endParaRPr lang="en-US" sz="1050" b="1" dirty="0"/>
          </a:p>
        </p:txBody>
      </p:sp>
      <p:sp>
        <p:nvSpPr>
          <p:cNvPr id="9" name="Oval 8"/>
          <p:cNvSpPr/>
          <p:nvPr/>
        </p:nvSpPr>
        <p:spPr>
          <a:xfrm>
            <a:off x="6204585" y="1044689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3869141" y="246505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</a:t>
            </a:r>
            <a:endParaRPr lang="en-US" sz="1050" b="1" dirty="0"/>
          </a:p>
        </p:txBody>
      </p:sp>
      <p:sp>
        <p:nvSpPr>
          <p:cNvPr id="11" name="Oval 10"/>
          <p:cNvSpPr/>
          <p:nvPr/>
        </p:nvSpPr>
        <p:spPr>
          <a:xfrm>
            <a:off x="5240747" y="133272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</a:t>
            </a:r>
            <a:endParaRPr lang="en-US" sz="105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92376" y="4435113"/>
            <a:ext cx="561662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856372" y="763857"/>
            <a:ext cx="72008" cy="367240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3583" y="4531239"/>
            <a:ext cx="7232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Newbe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32836" y="4554471"/>
            <a:ext cx="16434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Wrestler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6292" y="3974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09276" y="148393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784312" y="342815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105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57068" y="2437021"/>
            <a:ext cx="998991" cy="884797"/>
            <a:chOff x="1892376" y="1861804"/>
            <a:chExt cx="998991" cy="884797"/>
          </a:xfrm>
        </p:grpSpPr>
        <p:sp>
          <p:nvSpPr>
            <p:cNvPr id="20" name="Oval 19"/>
            <p:cNvSpPr/>
            <p:nvPr/>
          </p:nvSpPr>
          <p:spPr>
            <a:xfrm>
              <a:off x="1947675" y="1861804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92376" y="2500380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REST service</a:t>
              </a:r>
              <a:endParaRPr lang="en-US" sz="24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97468" y="4047477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Swagger</a:t>
            </a:r>
            <a:br>
              <a:rPr lang="en-US" sz="1000" b="1" dirty="0" smtClean="0"/>
            </a:br>
            <a:r>
              <a:rPr lang="en-US" sz="1000" b="1" dirty="0" smtClean="0"/>
              <a:t>documentation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13708" y="1811579"/>
            <a:ext cx="98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Swagger</a:t>
            </a:r>
            <a:endParaRPr lang="en-US" sz="2400" b="1" dirty="0"/>
          </a:p>
          <a:p>
            <a:pPr algn="ctr"/>
            <a:r>
              <a:rPr lang="en-US" sz="1000" b="1" dirty="0" smtClean="0"/>
              <a:t>Contract first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71036" y="3973847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In Docker </a:t>
            </a:r>
            <a:br>
              <a:rPr lang="en-US" sz="1000" b="1" dirty="0" smtClean="0"/>
            </a:br>
            <a:r>
              <a:rPr lang="en-US" sz="1000" b="1" dirty="0" smtClean="0"/>
              <a:t>Container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69760" y="3085093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SOAP &amp; </a:t>
            </a:r>
            <a:br>
              <a:rPr lang="en-US" sz="1000" b="1" dirty="0" smtClean="0"/>
            </a:br>
            <a:r>
              <a:rPr lang="en-US" sz="1000" b="1" dirty="0" smtClean="0"/>
              <a:t>Spring Boot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30876" y="281453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Test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99202" y="1963511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Spring Boot in</a:t>
            </a:r>
          </a:p>
          <a:p>
            <a:pPr algn="ctr"/>
            <a:r>
              <a:rPr lang="en-US" sz="1000" b="1" dirty="0" smtClean="0"/>
              <a:t>Oracle Cloud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98243" y="1689706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Spring Boot &amp; JPA</a:t>
            </a:r>
            <a:br>
              <a:rPr lang="en-US" sz="1000" b="1" dirty="0" smtClean="0"/>
            </a:br>
            <a:r>
              <a:rPr lang="en-US" sz="1000" b="1" dirty="0" err="1" smtClean="0"/>
              <a:t>DataBase</a:t>
            </a:r>
            <a:r>
              <a:rPr lang="en-US" sz="1000" b="1" dirty="0" smtClean="0"/>
              <a:t> access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3763" y="1920240"/>
            <a:ext cx="553998" cy="13314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Duration</a:t>
            </a:r>
            <a:endParaRPr lang="en-US" sz="2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074" y="3793221"/>
            <a:ext cx="1226926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9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- pointers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0003" y="936000"/>
            <a:ext cx="7044084" cy="3780000"/>
          </a:xfrm>
        </p:spPr>
        <p:txBody>
          <a:bodyPr/>
          <a:lstStyle/>
          <a:p>
            <a:r>
              <a:rPr lang="en-US" sz="2000" dirty="0" smtClean="0"/>
              <a:t>start : Lab_start_notes.pdf</a:t>
            </a:r>
          </a:p>
          <a:p>
            <a:r>
              <a:rPr lang="en-US" sz="2000" dirty="0"/>
              <a:t>run a </a:t>
            </a:r>
            <a:r>
              <a:rPr lang="en-US" sz="2000" dirty="0" err="1"/>
              <a:t>git</a:t>
            </a:r>
            <a:r>
              <a:rPr lang="en-US" sz="2000" dirty="0"/>
              <a:t> pull </a:t>
            </a:r>
            <a:r>
              <a:rPr lang="en-US" sz="2000" dirty="0" smtClean="0"/>
              <a:t>command</a:t>
            </a:r>
          </a:p>
          <a:p>
            <a:r>
              <a:rPr lang="en-US" sz="2000" dirty="0"/>
              <a:t>extra: install PDF viewer evince</a:t>
            </a:r>
          </a:p>
          <a:p>
            <a:endParaRPr lang="nl-NL" sz="2000" dirty="0"/>
          </a:p>
          <a:p>
            <a:r>
              <a:rPr lang="en-US" sz="2000" dirty="0" smtClean="0"/>
              <a:t>projects </a:t>
            </a:r>
            <a:r>
              <a:rPr lang="en-US" sz="2000" dirty="0"/>
              <a:t>should be deleted - it may not always be mentioned</a:t>
            </a:r>
          </a:p>
          <a:p>
            <a:r>
              <a:rPr lang="en-US" sz="2000" dirty="0"/>
              <a:t>a completed version is available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fault </a:t>
            </a:r>
            <a:r>
              <a:rPr lang="en-US" sz="2000" dirty="0"/>
              <a:t>handling is left out for simplicity of code</a:t>
            </a:r>
          </a:p>
          <a:p>
            <a:r>
              <a:rPr lang="en-US" sz="2000" dirty="0" smtClean="0"/>
              <a:t>some </a:t>
            </a:r>
            <a:r>
              <a:rPr lang="en-US" sz="2000" dirty="0"/>
              <a:t>labs on 1.5, others on </a:t>
            </a:r>
            <a:r>
              <a:rPr lang="en-US" sz="2000" dirty="0" smtClean="0"/>
              <a:t>2.0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074" y="3793221"/>
            <a:ext cx="1226926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WIDESCREEN" id="{B3E69953-2F37-46EB-A098-E591A47BCAD3}" vid="{18689EA0-6BAF-404F-B4FD-27D36DF712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14374</TotalTime>
  <Words>93</Words>
  <Application>Microsoft Office PowerPoint</Application>
  <PresentationFormat>On-screen Show (16:9)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Office-thema</vt:lpstr>
      <vt:lpstr>AMIS_WIDESCREEN</vt:lpstr>
      <vt:lpstr>Labs - overview</vt:lpstr>
      <vt:lpstr>Labs - pointers</vt:lpstr>
    </vt:vector>
  </TitlesOfParts>
  <Company>Conclusion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OpenWorld 2017 Review - Introduction</dc:title>
  <dc:creator>Saskia van der Maat</dc:creator>
  <cp:keywords>oow17 review</cp:keywords>
  <dc:description>Amis - versie 1 - juni 2017
Ontwerp: Humming
Template: Ton Persoon</dc:description>
  <cp:lastModifiedBy>Luc Gorissen</cp:lastModifiedBy>
  <cp:revision>296</cp:revision>
  <dcterms:created xsi:type="dcterms:W3CDTF">2017-09-25T11:59:01Z</dcterms:created>
  <dcterms:modified xsi:type="dcterms:W3CDTF">2018-04-04T17:47:11Z</dcterms:modified>
</cp:coreProperties>
</file>