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C2D2267-84F1-48C2-A63B-C863B9C7CC7A}" type="datetimeFigureOut">
              <a:rPr lang="en-US" smtClean="0"/>
              <a:t>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43465-17AE-4A2C-83F3-1612F432649E}" type="slidenum">
              <a:rPr lang="en-US" smtClean="0"/>
              <a:t>‹#›</a:t>
            </a:fld>
            <a:endParaRPr lang="en-US"/>
          </a:p>
        </p:txBody>
      </p:sp>
    </p:spTree>
    <p:extLst>
      <p:ext uri="{BB962C8B-B14F-4D97-AF65-F5344CB8AC3E}">
        <p14:creationId xmlns:p14="http://schemas.microsoft.com/office/powerpoint/2010/main" val="647426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2D2267-84F1-48C2-A63B-C863B9C7CC7A}" type="datetimeFigureOut">
              <a:rPr lang="en-US" smtClean="0"/>
              <a:t>2/19/2017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43465-17AE-4A2C-83F3-1612F432649E}" type="slidenum">
              <a:rPr lang="en-US" smtClean="0"/>
              <a:t>‹#›</a:t>
            </a:fld>
            <a:endParaRPr lang="en-US"/>
          </a:p>
        </p:txBody>
      </p:sp>
    </p:spTree>
    <p:extLst>
      <p:ext uri="{BB962C8B-B14F-4D97-AF65-F5344CB8AC3E}">
        <p14:creationId xmlns:p14="http://schemas.microsoft.com/office/powerpoint/2010/main" val="3538264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2D2267-84F1-48C2-A63B-C863B9C7CC7A}" type="datetimeFigureOut">
              <a:rPr lang="en-US" smtClean="0"/>
              <a:t>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43465-17AE-4A2C-83F3-1612F432649E}" type="slidenum">
              <a:rPr lang="en-US" smtClean="0"/>
              <a:t>‹#›</a:t>
            </a:fld>
            <a:endParaRPr lang="en-US"/>
          </a:p>
        </p:txBody>
      </p:sp>
    </p:spTree>
    <p:extLst>
      <p:ext uri="{BB962C8B-B14F-4D97-AF65-F5344CB8AC3E}">
        <p14:creationId xmlns:p14="http://schemas.microsoft.com/office/powerpoint/2010/main" val="4121351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2D2267-84F1-48C2-A63B-C863B9C7CC7A}" type="datetimeFigureOut">
              <a:rPr lang="en-US" smtClean="0"/>
              <a:t>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43465-17AE-4A2C-83F3-1612F432649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840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2D2267-84F1-48C2-A63B-C863B9C7CC7A}" type="datetimeFigureOut">
              <a:rPr lang="en-US" smtClean="0"/>
              <a:t>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43465-17AE-4A2C-83F3-1612F432649E}" type="slidenum">
              <a:rPr lang="en-US" smtClean="0"/>
              <a:t>‹#›</a:t>
            </a:fld>
            <a:endParaRPr lang="en-US"/>
          </a:p>
        </p:txBody>
      </p:sp>
    </p:spTree>
    <p:extLst>
      <p:ext uri="{BB962C8B-B14F-4D97-AF65-F5344CB8AC3E}">
        <p14:creationId xmlns:p14="http://schemas.microsoft.com/office/powerpoint/2010/main" val="2185781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C2D2267-84F1-48C2-A63B-C863B9C7CC7A}" type="datetimeFigureOut">
              <a:rPr lang="en-US" smtClean="0"/>
              <a:t>2/19/2017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43465-17AE-4A2C-83F3-1612F432649E}" type="slidenum">
              <a:rPr lang="en-US" smtClean="0"/>
              <a:t>‹#›</a:t>
            </a:fld>
            <a:endParaRPr lang="en-US"/>
          </a:p>
        </p:txBody>
      </p:sp>
    </p:spTree>
    <p:extLst>
      <p:ext uri="{BB962C8B-B14F-4D97-AF65-F5344CB8AC3E}">
        <p14:creationId xmlns:p14="http://schemas.microsoft.com/office/powerpoint/2010/main" val="2428182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C2D2267-84F1-48C2-A63B-C863B9C7CC7A}" type="datetimeFigureOut">
              <a:rPr lang="en-US" smtClean="0"/>
              <a:t>2/19/2017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43465-17AE-4A2C-83F3-1612F432649E}" type="slidenum">
              <a:rPr lang="en-US" smtClean="0"/>
              <a:t>‹#›</a:t>
            </a:fld>
            <a:endParaRPr lang="en-US"/>
          </a:p>
        </p:txBody>
      </p:sp>
    </p:spTree>
    <p:extLst>
      <p:ext uri="{BB962C8B-B14F-4D97-AF65-F5344CB8AC3E}">
        <p14:creationId xmlns:p14="http://schemas.microsoft.com/office/powerpoint/2010/main" val="747099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2D2267-84F1-48C2-A63B-C863B9C7CC7A}" type="datetimeFigureOut">
              <a:rPr lang="en-US" smtClean="0"/>
              <a:t>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43465-17AE-4A2C-83F3-1612F432649E}" type="slidenum">
              <a:rPr lang="en-US" smtClean="0"/>
              <a:t>‹#›</a:t>
            </a:fld>
            <a:endParaRPr lang="en-US"/>
          </a:p>
        </p:txBody>
      </p:sp>
    </p:spTree>
    <p:extLst>
      <p:ext uri="{BB962C8B-B14F-4D97-AF65-F5344CB8AC3E}">
        <p14:creationId xmlns:p14="http://schemas.microsoft.com/office/powerpoint/2010/main" val="1122957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2D2267-84F1-48C2-A63B-C863B9C7CC7A}" type="datetimeFigureOut">
              <a:rPr lang="en-US" smtClean="0"/>
              <a:t>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43465-17AE-4A2C-83F3-1612F432649E}" type="slidenum">
              <a:rPr lang="en-US" smtClean="0"/>
              <a:t>‹#›</a:t>
            </a:fld>
            <a:endParaRPr lang="en-US"/>
          </a:p>
        </p:txBody>
      </p:sp>
    </p:spTree>
    <p:extLst>
      <p:ext uri="{BB962C8B-B14F-4D97-AF65-F5344CB8AC3E}">
        <p14:creationId xmlns:p14="http://schemas.microsoft.com/office/powerpoint/2010/main" val="4199114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FC2D2267-84F1-48C2-A63B-C863B9C7CC7A}" type="datetimeFigureOut">
              <a:rPr lang="en-US" smtClean="0"/>
              <a:t>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43465-17AE-4A2C-83F3-1612F432649E}" type="slidenum">
              <a:rPr lang="en-US" smtClean="0"/>
              <a:t>‹#›</a:t>
            </a:fld>
            <a:endParaRPr lang="en-US"/>
          </a:p>
        </p:txBody>
      </p:sp>
    </p:spTree>
    <p:extLst>
      <p:ext uri="{BB962C8B-B14F-4D97-AF65-F5344CB8AC3E}">
        <p14:creationId xmlns:p14="http://schemas.microsoft.com/office/powerpoint/2010/main" val="344987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2D2267-84F1-48C2-A63B-C863B9C7CC7A}" type="datetimeFigureOut">
              <a:rPr lang="en-US" smtClean="0"/>
              <a:t>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43465-17AE-4A2C-83F3-1612F432649E}" type="slidenum">
              <a:rPr lang="en-US" smtClean="0"/>
              <a:t>‹#›</a:t>
            </a:fld>
            <a:endParaRPr lang="en-US"/>
          </a:p>
        </p:txBody>
      </p:sp>
    </p:spTree>
    <p:extLst>
      <p:ext uri="{BB962C8B-B14F-4D97-AF65-F5344CB8AC3E}">
        <p14:creationId xmlns:p14="http://schemas.microsoft.com/office/powerpoint/2010/main" val="2115522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2D2267-84F1-48C2-A63B-C863B9C7CC7A}" type="datetimeFigureOut">
              <a:rPr lang="en-US" smtClean="0"/>
              <a:t>2/19/2017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43465-17AE-4A2C-83F3-1612F432649E}" type="slidenum">
              <a:rPr lang="en-US" smtClean="0"/>
              <a:t>‹#›</a:t>
            </a:fld>
            <a:endParaRPr lang="en-US"/>
          </a:p>
        </p:txBody>
      </p:sp>
    </p:spTree>
    <p:extLst>
      <p:ext uri="{BB962C8B-B14F-4D97-AF65-F5344CB8AC3E}">
        <p14:creationId xmlns:p14="http://schemas.microsoft.com/office/powerpoint/2010/main" val="3436262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C2D2267-84F1-48C2-A63B-C863B9C7CC7A}" type="datetimeFigureOut">
              <a:rPr lang="en-US" smtClean="0"/>
              <a:t>2/19/2017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043465-17AE-4A2C-83F3-1612F432649E}" type="slidenum">
              <a:rPr lang="en-US" smtClean="0"/>
              <a:t>‹#›</a:t>
            </a:fld>
            <a:endParaRPr lang="en-US"/>
          </a:p>
        </p:txBody>
      </p:sp>
    </p:spTree>
    <p:extLst>
      <p:ext uri="{BB962C8B-B14F-4D97-AF65-F5344CB8AC3E}">
        <p14:creationId xmlns:p14="http://schemas.microsoft.com/office/powerpoint/2010/main" val="2261184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FC2D2267-84F1-48C2-A63B-C863B9C7CC7A}" type="datetimeFigureOut">
              <a:rPr lang="en-US" smtClean="0"/>
              <a:t>2/19/2017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7043465-17AE-4A2C-83F3-1612F432649E}" type="slidenum">
              <a:rPr lang="en-US" smtClean="0"/>
              <a:t>‹#›</a:t>
            </a:fld>
            <a:endParaRPr lang="en-US"/>
          </a:p>
        </p:txBody>
      </p:sp>
    </p:spTree>
    <p:extLst>
      <p:ext uri="{BB962C8B-B14F-4D97-AF65-F5344CB8AC3E}">
        <p14:creationId xmlns:p14="http://schemas.microsoft.com/office/powerpoint/2010/main" val="3547037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C2D2267-84F1-48C2-A63B-C863B9C7CC7A}" type="datetimeFigureOut">
              <a:rPr lang="en-US" smtClean="0"/>
              <a:t>2/19/2017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7043465-17AE-4A2C-83F3-1612F432649E}" type="slidenum">
              <a:rPr lang="en-US" smtClean="0"/>
              <a:t>‹#›</a:t>
            </a:fld>
            <a:endParaRPr lang="en-US"/>
          </a:p>
        </p:txBody>
      </p:sp>
    </p:spTree>
    <p:extLst>
      <p:ext uri="{BB962C8B-B14F-4D97-AF65-F5344CB8AC3E}">
        <p14:creationId xmlns:p14="http://schemas.microsoft.com/office/powerpoint/2010/main" val="318282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FC2D2267-84F1-48C2-A63B-C863B9C7CC7A}" type="datetimeFigureOut">
              <a:rPr lang="en-US" smtClean="0"/>
              <a:t>2/19/2017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7043465-17AE-4A2C-83F3-1612F432649E}" type="slidenum">
              <a:rPr lang="en-US" smtClean="0"/>
              <a:t>‹#›</a:t>
            </a:fld>
            <a:endParaRPr lang="en-US"/>
          </a:p>
        </p:txBody>
      </p:sp>
    </p:spTree>
    <p:extLst>
      <p:ext uri="{BB962C8B-B14F-4D97-AF65-F5344CB8AC3E}">
        <p14:creationId xmlns:p14="http://schemas.microsoft.com/office/powerpoint/2010/main" val="3116852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2D2267-84F1-48C2-A63B-C863B9C7CC7A}" type="datetimeFigureOut">
              <a:rPr lang="en-US" smtClean="0"/>
              <a:t>2/19/2017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43465-17AE-4A2C-83F3-1612F432649E}" type="slidenum">
              <a:rPr lang="en-US" smtClean="0"/>
              <a:t>‹#›</a:t>
            </a:fld>
            <a:endParaRPr lang="en-US"/>
          </a:p>
        </p:txBody>
      </p:sp>
    </p:spTree>
    <p:extLst>
      <p:ext uri="{BB962C8B-B14F-4D97-AF65-F5344CB8AC3E}">
        <p14:creationId xmlns:p14="http://schemas.microsoft.com/office/powerpoint/2010/main" val="1279683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C2D2267-84F1-48C2-A63B-C863B9C7CC7A}" type="datetimeFigureOut">
              <a:rPr lang="en-US" smtClean="0"/>
              <a:t>2/19/2017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7043465-17AE-4A2C-83F3-1612F432649E}" type="slidenum">
              <a:rPr lang="en-US" smtClean="0"/>
              <a:t>‹#›</a:t>
            </a:fld>
            <a:endParaRPr lang="en-US"/>
          </a:p>
        </p:txBody>
      </p:sp>
    </p:spTree>
    <p:extLst>
      <p:ext uri="{BB962C8B-B14F-4D97-AF65-F5344CB8AC3E}">
        <p14:creationId xmlns:p14="http://schemas.microsoft.com/office/powerpoint/2010/main" val="303858957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75422"/>
            <a:ext cx="8825658" cy="1880924"/>
          </a:xfrm>
        </p:spPr>
        <p:txBody>
          <a:bodyPr/>
          <a:lstStyle/>
          <a:p>
            <a:pPr algn="ctr"/>
            <a:r>
              <a:rPr lang="en-US" sz="9600" dirty="0" smtClean="0">
                <a:latin typeface="Brush Script MT" panose="03060802040406070304" pitchFamily="66" charset="0"/>
              </a:rPr>
              <a:t>EVELANDER</a:t>
            </a:r>
            <a:endParaRPr lang="en-US" sz="9600" dirty="0">
              <a:latin typeface="Brush Script MT" panose="03060802040406070304" pitchFamily="66" charset="0"/>
            </a:endParaRPr>
          </a:p>
        </p:txBody>
      </p:sp>
      <p:sp>
        <p:nvSpPr>
          <p:cNvPr id="3" name="Subtitle 2"/>
          <p:cNvSpPr>
            <a:spLocks noGrp="1"/>
          </p:cNvSpPr>
          <p:nvPr>
            <p:ph type="subTitle" idx="1"/>
          </p:nvPr>
        </p:nvSpPr>
        <p:spPr>
          <a:xfrm>
            <a:off x="1154955" y="1322024"/>
            <a:ext cx="8825658" cy="4316776"/>
          </a:xfrm>
        </p:spPr>
        <p:txBody>
          <a:bodyPr/>
          <a:lstStyle/>
          <a:p>
            <a:endParaRPr lang="en-US" sz="2800" b="1" dirty="0" smtClean="0"/>
          </a:p>
          <a:p>
            <a:endParaRPr lang="en-US" sz="2800" b="1" dirty="0"/>
          </a:p>
          <a:p>
            <a:r>
              <a:rPr lang="en-US" sz="2800" b="1" dirty="0" smtClean="0"/>
              <a:t>Team members</a:t>
            </a:r>
          </a:p>
          <a:p>
            <a:endParaRPr lang="en-US" sz="2800" dirty="0" smtClean="0"/>
          </a:p>
          <a:p>
            <a:pPr marL="457200" indent="-457200">
              <a:buAutoNum type="arabicPeriod"/>
            </a:pPr>
            <a:r>
              <a:rPr lang="en-US" dirty="0" err="1" smtClean="0"/>
              <a:t>Hajir</a:t>
            </a:r>
            <a:r>
              <a:rPr lang="en-US" dirty="0" smtClean="0"/>
              <a:t> Abdul </a:t>
            </a:r>
            <a:r>
              <a:rPr lang="en-US" dirty="0" err="1" smtClean="0"/>
              <a:t>rehman</a:t>
            </a:r>
            <a:r>
              <a:rPr lang="en-US" dirty="0" smtClean="0"/>
              <a:t>                                              bscs13027</a:t>
            </a:r>
          </a:p>
          <a:p>
            <a:pPr marL="457200" indent="-457200">
              <a:buAutoNum type="arabicPeriod"/>
            </a:pPr>
            <a:r>
              <a:rPr lang="en-US" dirty="0" err="1" smtClean="0"/>
              <a:t>MOhabbat</a:t>
            </a:r>
            <a:r>
              <a:rPr lang="en-US" dirty="0" smtClean="0"/>
              <a:t> Ali          	                                             bscs13049</a:t>
            </a:r>
          </a:p>
          <a:p>
            <a:pPr marL="457200" indent="-457200">
              <a:buAutoNum type="arabicPeriod"/>
            </a:pPr>
            <a:r>
              <a:rPr lang="en-US" dirty="0" smtClean="0"/>
              <a:t>Muhammad Ahmer                                                bscs13036</a:t>
            </a:r>
          </a:p>
          <a:p>
            <a:pPr marL="457200" indent="-457200">
              <a:buAutoNum type="arabicPeriod"/>
            </a:pPr>
            <a:r>
              <a:rPr lang="en-US" dirty="0" err="1" smtClean="0"/>
              <a:t>Anas</a:t>
            </a:r>
            <a:r>
              <a:rPr lang="en-US" dirty="0" smtClean="0"/>
              <a:t> Khalid </a:t>
            </a:r>
            <a:r>
              <a:rPr lang="en-US" dirty="0" err="1" smtClean="0"/>
              <a:t>kayani</a:t>
            </a:r>
            <a:r>
              <a:rPr lang="en-US" dirty="0" smtClean="0"/>
              <a:t>                                               bscs13030</a:t>
            </a:r>
            <a:endParaRPr lang="en-US" dirty="0"/>
          </a:p>
        </p:txBody>
      </p:sp>
    </p:spTree>
    <p:extLst>
      <p:ext uri="{BB962C8B-B14F-4D97-AF65-F5344CB8AC3E}">
        <p14:creationId xmlns:p14="http://schemas.microsoft.com/office/powerpoint/2010/main" val="34826531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Developer - Designer</a:t>
            </a:r>
            <a:endParaRPr lang="en-US" dirty="0"/>
          </a:p>
        </p:txBody>
      </p:sp>
      <p:sp>
        <p:nvSpPr>
          <p:cNvPr id="3" name="Content Placeholder 2"/>
          <p:cNvSpPr>
            <a:spLocks noGrp="1"/>
          </p:cNvSpPr>
          <p:nvPr>
            <p:ph idx="1"/>
          </p:nvPr>
        </p:nvSpPr>
        <p:spPr/>
        <p:txBody>
          <a:bodyPr/>
          <a:lstStyle/>
          <a:p>
            <a:r>
              <a:rPr lang="en-US" dirty="0" smtClean="0"/>
              <a:t>According to the developer there is a need of an app like this</a:t>
            </a:r>
          </a:p>
          <a:p>
            <a:r>
              <a:rPr lang="en-US" dirty="0" smtClean="0"/>
              <a:t>Android Studio for development</a:t>
            </a:r>
          </a:p>
          <a:p>
            <a:r>
              <a:rPr lang="en-US" dirty="0" smtClean="0"/>
              <a:t>Estimated cost: 25000 PKR</a:t>
            </a:r>
          </a:p>
          <a:p>
            <a:r>
              <a:rPr lang="en-US" dirty="0" smtClean="0"/>
              <a:t>Could take nearly 3 months</a:t>
            </a:r>
          </a:p>
          <a:p>
            <a:r>
              <a:rPr lang="en-US" dirty="0" smtClean="0"/>
              <a:t>Must know C#, OOP and Databases </a:t>
            </a:r>
          </a:p>
          <a:p>
            <a:r>
              <a:rPr lang="en-US" dirty="0" smtClean="0"/>
              <a:t>Design is the most important aspect of an app</a:t>
            </a:r>
          </a:p>
          <a:p>
            <a:r>
              <a:rPr lang="en-US" dirty="0" smtClean="0"/>
              <a:t>Should be attractive</a:t>
            </a:r>
          </a:p>
          <a:p>
            <a:r>
              <a:rPr lang="en-US" dirty="0" smtClean="0"/>
              <a:t>Easy to use</a:t>
            </a:r>
            <a:endParaRPr lang="en-US" dirty="0"/>
          </a:p>
        </p:txBody>
      </p:sp>
    </p:spTree>
    <p:extLst>
      <p:ext uri="{BB962C8B-B14F-4D97-AF65-F5344CB8AC3E}">
        <p14:creationId xmlns:p14="http://schemas.microsoft.com/office/powerpoint/2010/main" val="6994026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Event Organizer</a:t>
            </a:r>
            <a:endParaRPr lang="en-US" dirty="0"/>
          </a:p>
        </p:txBody>
      </p:sp>
      <p:sp>
        <p:nvSpPr>
          <p:cNvPr id="3" name="Content Placeholder 2"/>
          <p:cNvSpPr>
            <a:spLocks noGrp="1"/>
          </p:cNvSpPr>
          <p:nvPr>
            <p:ph idx="1"/>
          </p:nvPr>
        </p:nvSpPr>
        <p:spPr/>
        <p:txBody>
          <a:bodyPr/>
          <a:lstStyle/>
          <a:p>
            <a:r>
              <a:rPr lang="en-US" dirty="0" smtClean="0"/>
              <a:t>An organizer usually organizes 3,4 events a month</a:t>
            </a:r>
          </a:p>
          <a:p>
            <a:r>
              <a:rPr lang="en-US" dirty="0" smtClean="0"/>
              <a:t>Facebook for marketing</a:t>
            </a:r>
          </a:p>
          <a:p>
            <a:r>
              <a:rPr lang="en-US" dirty="0" smtClean="0"/>
              <a:t>Online registrations</a:t>
            </a:r>
          </a:p>
          <a:p>
            <a:r>
              <a:rPr lang="en-US" dirty="0" smtClean="0"/>
              <a:t>Mostly online payments</a:t>
            </a:r>
          </a:p>
          <a:p>
            <a:r>
              <a:rPr lang="en-US" dirty="0" smtClean="0"/>
              <a:t>They would prefer a platform specifically for events</a:t>
            </a:r>
          </a:p>
          <a:p>
            <a:r>
              <a:rPr lang="en-US" dirty="0" smtClean="0"/>
              <a:t>Estimated profit on a regular event is 20,000 PKR</a:t>
            </a:r>
          </a:p>
          <a:p>
            <a:endParaRPr lang="en-US" dirty="0"/>
          </a:p>
          <a:p>
            <a:endParaRPr lang="en-US" dirty="0" smtClean="0"/>
          </a:p>
          <a:p>
            <a:pPr marL="0" indent="0">
              <a:buNone/>
            </a:pPr>
            <a:r>
              <a:rPr lang="en-US" b="1" dirty="0" smtClean="0"/>
              <a:t>Observation:</a:t>
            </a:r>
            <a:r>
              <a:rPr lang="en-US" dirty="0" smtClean="0"/>
              <a:t> He was hesitant on revealing his earning and we believe we didn’t managed to get the correct number.</a:t>
            </a:r>
          </a:p>
          <a:p>
            <a:endParaRPr lang="en-US" dirty="0"/>
          </a:p>
        </p:txBody>
      </p:sp>
    </p:spTree>
    <p:extLst>
      <p:ext uri="{BB962C8B-B14F-4D97-AF65-F5344CB8AC3E}">
        <p14:creationId xmlns:p14="http://schemas.microsoft.com/office/powerpoint/2010/main" val="24093241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a:t>
            </a:r>
            <a:endParaRPr lang="en-US" dirty="0"/>
          </a:p>
        </p:txBody>
      </p:sp>
      <p:sp>
        <p:nvSpPr>
          <p:cNvPr id="3" name="Content Placeholder 2"/>
          <p:cNvSpPr>
            <a:spLocks noGrp="1"/>
          </p:cNvSpPr>
          <p:nvPr>
            <p:ph idx="1"/>
          </p:nvPr>
        </p:nvSpPr>
        <p:spPr/>
        <p:txBody>
          <a:bodyPr/>
          <a:lstStyle/>
          <a:p>
            <a:r>
              <a:rPr lang="en-US" dirty="0" smtClean="0"/>
              <a:t>By Interviewing them we observe that people are more than </a:t>
            </a:r>
            <a:r>
              <a:rPr lang="en-US" dirty="0" smtClean="0">
                <a:solidFill>
                  <a:srgbClr val="FF0000"/>
                </a:solidFill>
              </a:rPr>
              <a:t>interested in attending events than we thought</a:t>
            </a:r>
          </a:p>
          <a:p>
            <a:r>
              <a:rPr lang="en-US" dirty="0" smtClean="0"/>
              <a:t>They </a:t>
            </a:r>
            <a:r>
              <a:rPr lang="en-US" dirty="0" smtClean="0">
                <a:solidFill>
                  <a:srgbClr val="FF0000"/>
                </a:solidFill>
              </a:rPr>
              <a:t>actually want a platform </a:t>
            </a:r>
            <a:r>
              <a:rPr lang="en-US" dirty="0" smtClean="0"/>
              <a:t>where they can get notify for the event of their desire and their nearest location</a:t>
            </a:r>
          </a:p>
          <a:p>
            <a:r>
              <a:rPr lang="en-US" dirty="0" smtClean="0"/>
              <a:t>People are more interested to get notify rather than check on a to-do list again and again</a:t>
            </a:r>
          </a:p>
          <a:p>
            <a:r>
              <a:rPr lang="en-US" dirty="0" smtClean="0"/>
              <a:t>They are tired of being visited different pages and websites to get the details of events.</a:t>
            </a:r>
          </a:p>
          <a:p>
            <a:r>
              <a:rPr lang="en-US" dirty="0" smtClean="0"/>
              <a:t>Event organizers have to invite a lot of people through social media to engage audience and </a:t>
            </a:r>
            <a:r>
              <a:rPr lang="en-US" dirty="0" smtClean="0">
                <a:solidFill>
                  <a:srgbClr val="FF0000"/>
                </a:solidFill>
              </a:rPr>
              <a:t>most of the times they got the audience of different mindset. </a:t>
            </a:r>
          </a:p>
        </p:txBody>
      </p:sp>
    </p:spTree>
    <p:extLst>
      <p:ext uri="{BB962C8B-B14F-4D97-AF65-F5344CB8AC3E}">
        <p14:creationId xmlns:p14="http://schemas.microsoft.com/office/powerpoint/2010/main" val="10971806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a:t>
            </a:r>
            <a:endParaRPr lang="en-US" dirty="0"/>
          </a:p>
        </p:txBody>
      </p:sp>
      <p:sp>
        <p:nvSpPr>
          <p:cNvPr id="3" name="Content Placeholder 2"/>
          <p:cNvSpPr>
            <a:spLocks noGrp="1"/>
          </p:cNvSpPr>
          <p:nvPr>
            <p:ph idx="1"/>
          </p:nvPr>
        </p:nvSpPr>
        <p:spPr/>
        <p:txBody>
          <a:bodyPr/>
          <a:lstStyle/>
          <a:p>
            <a:r>
              <a:rPr lang="en-US" dirty="0" smtClean="0"/>
              <a:t>User want to have an app that will help them to remember events schedule without assigning (Google calendar).</a:t>
            </a:r>
          </a:p>
          <a:p>
            <a:r>
              <a:rPr lang="en-US" dirty="0" smtClean="0"/>
              <a:t>People will get notifications as the happening date of the event comes close</a:t>
            </a:r>
          </a:p>
          <a:p>
            <a:r>
              <a:rPr lang="en-US" dirty="0" smtClean="0"/>
              <a:t>Organizer need audience similar to the event they are organizing </a:t>
            </a:r>
          </a:p>
          <a:p>
            <a:r>
              <a:rPr lang="en-US" dirty="0" smtClean="0"/>
              <a:t>People are mostly </a:t>
            </a:r>
            <a:r>
              <a:rPr lang="en-US" dirty="0" smtClean="0">
                <a:solidFill>
                  <a:srgbClr val="FF0000"/>
                </a:solidFill>
              </a:rPr>
              <a:t>interesting in visual things </a:t>
            </a:r>
            <a:r>
              <a:rPr lang="en-US" dirty="0" smtClean="0"/>
              <a:t>rather than sit and read about the event. </a:t>
            </a:r>
            <a:endParaRPr lang="en-US" dirty="0"/>
          </a:p>
        </p:txBody>
      </p:sp>
    </p:spTree>
    <p:extLst>
      <p:ext uri="{BB962C8B-B14F-4D97-AF65-F5344CB8AC3E}">
        <p14:creationId xmlns:p14="http://schemas.microsoft.com/office/powerpoint/2010/main" val="33687621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Needs and Insights</a:t>
            </a:r>
            <a:endParaRPr lang="en-US" dirty="0"/>
          </a:p>
        </p:txBody>
      </p:sp>
      <p:sp>
        <p:nvSpPr>
          <p:cNvPr id="3" name="Content Placeholder 2"/>
          <p:cNvSpPr>
            <a:spLocks noGrp="1"/>
          </p:cNvSpPr>
          <p:nvPr>
            <p:ph idx="1"/>
          </p:nvPr>
        </p:nvSpPr>
        <p:spPr/>
        <p:txBody>
          <a:bodyPr/>
          <a:lstStyle/>
          <a:p>
            <a:r>
              <a:rPr lang="en-US" dirty="0"/>
              <a:t>The </a:t>
            </a:r>
            <a:r>
              <a:rPr lang="en-US" dirty="0" smtClean="0"/>
              <a:t>need of automated calendar </a:t>
            </a:r>
            <a:r>
              <a:rPr lang="en-US" dirty="0"/>
              <a:t>is actual </a:t>
            </a:r>
            <a:r>
              <a:rPr lang="en-US" dirty="0" smtClean="0"/>
              <a:t>to </a:t>
            </a:r>
            <a:r>
              <a:rPr lang="en-US" dirty="0"/>
              <a:t>help audience and event organizers.</a:t>
            </a:r>
          </a:p>
          <a:p>
            <a:r>
              <a:rPr lang="en-US" dirty="0"/>
              <a:t>There must have been a platform through which people can get information about event </a:t>
            </a:r>
            <a:r>
              <a:rPr lang="en-US" dirty="0" smtClean="0"/>
              <a:t>happening </a:t>
            </a:r>
            <a:r>
              <a:rPr lang="en-US" dirty="0"/>
              <a:t>nearby</a:t>
            </a:r>
          </a:p>
          <a:p>
            <a:r>
              <a:rPr lang="en-US" dirty="0" smtClean="0"/>
              <a:t>Due to lack of time people want to set their </a:t>
            </a:r>
            <a:r>
              <a:rPr lang="en-US" dirty="0" smtClean="0">
                <a:solidFill>
                  <a:srgbClr val="FF0000"/>
                </a:solidFill>
              </a:rPr>
              <a:t>favorite event on calendar by just one click </a:t>
            </a:r>
            <a:r>
              <a:rPr lang="en-US" dirty="0" smtClean="0"/>
              <a:t>rather than making a Google calendar reminder. </a:t>
            </a:r>
            <a:endParaRPr lang="en-US" dirty="0"/>
          </a:p>
        </p:txBody>
      </p:sp>
    </p:spTree>
    <p:extLst>
      <p:ext uri="{BB962C8B-B14F-4D97-AF65-F5344CB8AC3E}">
        <p14:creationId xmlns:p14="http://schemas.microsoft.com/office/powerpoint/2010/main" val="38576303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marL="0" indent="0">
              <a:buNone/>
            </a:pPr>
            <a:r>
              <a:rPr lang="en-US" dirty="0"/>
              <a:t>People are into attending and organizing events and conferences now a days. Due to lack of time and busy schedule they don’t have time to schedule their calendar for their upcoming events. So there is a need of app that can automate this work for them, app will tell them about the events happening nearby and the events people are more interested in. They will get time to time notifications and get registered on just one click, and they can get information through visualization of event rather than reading long stories. </a:t>
            </a:r>
          </a:p>
          <a:p>
            <a:endParaRPr lang="en-US" dirty="0"/>
          </a:p>
        </p:txBody>
      </p:sp>
    </p:spTree>
    <p:extLst>
      <p:ext uri="{BB962C8B-B14F-4D97-AF65-F5344CB8AC3E}">
        <p14:creationId xmlns:p14="http://schemas.microsoft.com/office/powerpoint/2010/main" val="2635542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355442"/>
            <a:ext cx="9404723" cy="1400530"/>
          </a:xfrm>
        </p:spPr>
        <p:txBody>
          <a:bodyPr/>
          <a:lstStyle/>
          <a:p>
            <a:pPr algn="ctr"/>
            <a:r>
              <a:rPr lang="en-US" sz="6000" dirty="0" smtClean="0">
                <a:latin typeface="Brush Script MT" panose="03060802040406070304" pitchFamily="66" charset="0"/>
              </a:rPr>
              <a:t>EVELANDER</a:t>
            </a:r>
            <a:endParaRPr lang="en-US" sz="6000" dirty="0">
              <a:latin typeface="Brush Script MT" panose="03060802040406070304" pitchFamily="66" charset="0"/>
            </a:endParaRPr>
          </a:p>
        </p:txBody>
      </p:sp>
      <p:sp>
        <p:nvSpPr>
          <p:cNvPr id="3" name="Content Placeholder 2"/>
          <p:cNvSpPr>
            <a:spLocks noGrp="1"/>
          </p:cNvSpPr>
          <p:nvPr>
            <p:ph idx="1"/>
          </p:nvPr>
        </p:nvSpPr>
        <p:spPr>
          <a:xfrm>
            <a:off x="1103312" y="1755972"/>
            <a:ext cx="9091275" cy="5102028"/>
          </a:xfrm>
        </p:spPr>
        <p:txBody>
          <a:bodyPr>
            <a:normAutofit/>
          </a:bodyPr>
          <a:lstStyle/>
          <a:p>
            <a:r>
              <a:rPr lang="en-US" sz="2800" b="1" dirty="0" smtClean="0"/>
              <a:t>Problem:</a:t>
            </a:r>
            <a:br>
              <a:rPr lang="en-US" sz="2800" b="1" dirty="0" smtClean="0"/>
            </a:br>
            <a:r>
              <a:rPr lang="en-US" dirty="0" smtClean="0"/>
              <a:t>Everyday, an event happens around the people and most of them don’t get any notification or any detail about that event. It’s in loss both for the event organizers and attendees. There isn’t any event related portal.</a:t>
            </a:r>
            <a:r>
              <a:rPr lang="en-US" b="1" dirty="0"/>
              <a:t> </a:t>
            </a:r>
            <a:r>
              <a:rPr lang="en-US" dirty="0" smtClean="0"/>
              <a:t>Most of the people use Facebook for events but it’s not that efficient and people can miss important events.</a:t>
            </a:r>
          </a:p>
          <a:p>
            <a:pPr marL="0" indent="0">
              <a:buNone/>
            </a:pPr>
            <a:r>
              <a:rPr lang="en-US" sz="2800" b="1" dirty="0" smtClean="0"/>
              <a:t>Solution:</a:t>
            </a:r>
          </a:p>
          <a:p>
            <a:pPr marL="0" indent="0">
              <a:buNone/>
            </a:pPr>
            <a:r>
              <a:rPr lang="en-US" sz="2800" b="1" dirty="0"/>
              <a:t>	</a:t>
            </a:r>
            <a:r>
              <a:rPr lang="en-US" dirty="0" err="1" smtClean="0"/>
              <a:t>Evelander</a:t>
            </a:r>
            <a:r>
              <a:rPr lang="en-US" dirty="0" smtClean="0"/>
              <a:t> is an app that informs, describes and notifies you about 	the events around you and every detail about events you are most  	interested in. You can register online and get notifications as </a:t>
            </a:r>
            <a:r>
              <a:rPr lang="en-US" dirty="0" smtClean="0"/>
              <a:t>your</a:t>
            </a:r>
            <a:br>
              <a:rPr lang="en-US" dirty="0" smtClean="0"/>
            </a:br>
            <a:r>
              <a:rPr lang="en-US" dirty="0" smtClean="0"/>
              <a:t>      favorite </a:t>
            </a:r>
            <a:r>
              <a:rPr lang="en-US" dirty="0" smtClean="0"/>
              <a:t>event gets near.</a:t>
            </a:r>
            <a:r>
              <a:rPr lang="en-US" b="1" dirty="0" smtClean="0"/>
              <a:t/>
            </a:r>
            <a:br>
              <a:rPr lang="en-US" b="1" dirty="0" smtClean="0"/>
            </a:br>
            <a:endParaRPr lang="en-US" b="1" dirty="0" smtClean="0"/>
          </a:p>
        </p:txBody>
      </p:sp>
    </p:spTree>
    <p:extLst>
      <p:ext uri="{BB962C8B-B14F-4D97-AF65-F5344CB8AC3E}">
        <p14:creationId xmlns:p14="http://schemas.microsoft.com/office/powerpoint/2010/main" val="37374681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Finding</a:t>
            </a:r>
            <a:endParaRPr lang="en-US" dirty="0"/>
          </a:p>
        </p:txBody>
      </p:sp>
      <p:sp>
        <p:nvSpPr>
          <p:cNvPr id="3" name="Content Placeholder 2"/>
          <p:cNvSpPr>
            <a:spLocks noGrp="1"/>
          </p:cNvSpPr>
          <p:nvPr>
            <p:ph idx="1"/>
          </p:nvPr>
        </p:nvSpPr>
        <p:spPr/>
        <p:txBody>
          <a:bodyPr/>
          <a:lstStyle/>
          <a:p>
            <a:r>
              <a:rPr lang="en-US" dirty="0" smtClean="0"/>
              <a:t>Following are the people we choose to interview:</a:t>
            </a:r>
          </a:p>
          <a:p>
            <a:endParaRPr lang="en-US" dirty="0" smtClean="0"/>
          </a:p>
          <a:p>
            <a:pPr marL="457200" indent="-457200">
              <a:buFont typeface="+mj-lt"/>
              <a:buAutoNum type="alphaLcParenR"/>
            </a:pPr>
            <a:r>
              <a:rPr lang="en-US" dirty="0" smtClean="0"/>
              <a:t>End Users</a:t>
            </a:r>
          </a:p>
          <a:p>
            <a:pPr marL="457200" indent="-457200">
              <a:buFont typeface="+mj-lt"/>
              <a:buAutoNum type="alphaLcParenR"/>
            </a:pPr>
            <a:r>
              <a:rPr lang="en-US" dirty="0" smtClean="0"/>
              <a:t>Event Organizers</a:t>
            </a:r>
          </a:p>
          <a:p>
            <a:pPr marL="457200" indent="-457200">
              <a:buFont typeface="+mj-lt"/>
              <a:buAutoNum type="alphaLcParenR"/>
            </a:pPr>
            <a:r>
              <a:rPr lang="en-US" dirty="0" smtClean="0"/>
              <a:t>Developers</a:t>
            </a:r>
          </a:p>
          <a:p>
            <a:pPr marL="457200" indent="-457200">
              <a:buFont typeface="+mj-lt"/>
              <a:buAutoNum type="alphaLcParenR"/>
            </a:pPr>
            <a:r>
              <a:rPr lang="en-US" dirty="0" smtClean="0"/>
              <a:t>Designers</a:t>
            </a:r>
          </a:p>
          <a:p>
            <a:pPr marL="457200" indent="-457200">
              <a:buFont typeface="+mj-lt"/>
              <a:buAutoNum type="alphaLcParenR"/>
            </a:pPr>
            <a:endParaRPr lang="en-US" dirty="0"/>
          </a:p>
          <a:p>
            <a:pPr marL="0" indent="0">
              <a:buNone/>
            </a:pPr>
            <a:r>
              <a:rPr lang="en-US" dirty="0" smtClean="0"/>
              <a:t>We choose them because these are the people who are most related to our project and our success depends on them.</a:t>
            </a:r>
            <a:endParaRPr lang="en-US" dirty="0"/>
          </a:p>
        </p:txBody>
      </p:sp>
    </p:spTree>
    <p:extLst>
      <p:ext uri="{BB962C8B-B14F-4D97-AF65-F5344CB8AC3E}">
        <p14:creationId xmlns:p14="http://schemas.microsoft.com/office/powerpoint/2010/main" val="29043161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Finding</a:t>
            </a:r>
            <a:br>
              <a:rPr lang="en-US" dirty="0" smtClean="0"/>
            </a:br>
            <a:r>
              <a:rPr lang="en-US" dirty="0"/>
              <a:t>	</a:t>
            </a:r>
          </a:p>
        </p:txBody>
      </p:sp>
      <p:sp>
        <p:nvSpPr>
          <p:cNvPr id="3" name="Content Placeholder 2"/>
          <p:cNvSpPr>
            <a:spLocks noGrp="1"/>
          </p:cNvSpPr>
          <p:nvPr>
            <p:ph idx="1"/>
          </p:nvPr>
        </p:nvSpPr>
        <p:spPr/>
        <p:txBody>
          <a:bodyPr/>
          <a:lstStyle/>
          <a:p>
            <a:r>
              <a:rPr lang="en-US" dirty="0" smtClean="0"/>
              <a:t>Contact them to ask for an interview</a:t>
            </a:r>
          </a:p>
          <a:p>
            <a:r>
              <a:rPr lang="en-US" dirty="0" smtClean="0"/>
              <a:t>Went to their office</a:t>
            </a:r>
          </a:p>
          <a:p>
            <a:r>
              <a:rPr lang="en-US" dirty="0" smtClean="0"/>
              <a:t>One of our team member starts conversation</a:t>
            </a:r>
          </a:p>
          <a:p>
            <a:r>
              <a:rPr lang="en-US" dirty="0" smtClean="0"/>
              <a:t>The other one was taking notes and observing the interviewee </a:t>
            </a:r>
          </a:p>
          <a:p>
            <a:r>
              <a:rPr lang="en-US" dirty="0" smtClean="0"/>
              <a:t>None of them asked for any incentive</a:t>
            </a:r>
            <a:endParaRPr lang="en-US" dirty="0"/>
          </a:p>
        </p:txBody>
      </p:sp>
    </p:spTree>
    <p:extLst>
      <p:ext uri="{BB962C8B-B14F-4D97-AF65-F5344CB8AC3E}">
        <p14:creationId xmlns:p14="http://schemas.microsoft.com/office/powerpoint/2010/main" val="2672796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Finding</a:t>
            </a:r>
            <a:endParaRPr lang="en-US" dirty="0"/>
          </a:p>
        </p:txBody>
      </p:sp>
      <p:sp>
        <p:nvSpPr>
          <p:cNvPr id="3" name="Content Placeholder 2"/>
          <p:cNvSpPr>
            <a:spLocks noGrp="1"/>
          </p:cNvSpPr>
          <p:nvPr>
            <p:ph idx="1"/>
          </p:nvPr>
        </p:nvSpPr>
        <p:spPr/>
        <p:txBody>
          <a:bodyPr/>
          <a:lstStyle/>
          <a:p>
            <a:pPr marL="0" indent="0" algn="ctr">
              <a:buNone/>
            </a:pPr>
            <a:r>
              <a:rPr lang="en-US" b="1" dirty="0" smtClean="0"/>
              <a:t>End User – Questions</a:t>
            </a:r>
          </a:p>
          <a:p>
            <a:r>
              <a:rPr lang="en-US" dirty="0" smtClean="0"/>
              <a:t>Any Interest in events </a:t>
            </a:r>
          </a:p>
          <a:p>
            <a:r>
              <a:rPr lang="en-US" dirty="0" smtClean="0"/>
              <a:t>Type of events</a:t>
            </a:r>
          </a:p>
          <a:p>
            <a:r>
              <a:rPr lang="en-US" dirty="0" smtClean="0"/>
              <a:t>What platform you use for managing events</a:t>
            </a:r>
          </a:p>
          <a:p>
            <a:r>
              <a:rPr lang="en-US" dirty="0" smtClean="0"/>
              <a:t>Any difficulties finding information about events</a:t>
            </a:r>
          </a:p>
          <a:p>
            <a:r>
              <a:rPr lang="en-US" dirty="0" smtClean="0"/>
              <a:t>How do you register for events, any difficulties </a:t>
            </a:r>
          </a:p>
          <a:p>
            <a:r>
              <a:rPr lang="en-US" dirty="0" smtClean="0"/>
              <a:t>Prefer any online platform specifically for events</a:t>
            </a:r>
          </a:p>
          <a:p>
            <a:r>
              <a:rPr lang="en-US" dirty="0" smtClean="0"/>
              <a:t>Ever missed any event and why</a:t>
            </a:r>
          </a:p>
          <a:p>
            <a:r>
              <a:rPr lang="en-US" dirty="0" smtClean="0"/>
              <a:t>How many events you attend in a month</a:t>
            </a:r>
          </a:p>
          <a:p>
            <a:endParaRPr lang="en-US" dirty="0"/>
          </a:p>
        </p:txBody>
      </p:sp>
    </p:spTree>
    <p:extLst>
      <p:ext uri="{BB962C8B-B14F-4D97-AF65-F5344CB8AC3E}">
        <p14:creationId xmlns:p14="http://schemas.microsoft.com/office/powerpoint/2010/main" val="3877852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Finding</a:t>
            </a:r>
            <a:endParaRPr lang="en-US" dirty="0"/>
          </a:p>
        </p:txBody>
      </p:sp>
      <p:sp>
        <p:nvSpPr>
          <p:cNvPr id="3" name="Content Placeholder 2"/>
          <p:cNvSpPr>
            <a:spLocks noGrp="1"/>
          </p:cNvSpPr>
          <p:nvPr>
            <p:ph idx="1"/>
          </p:nvPr>
        </p:nvSpPr>
        <p:spPr/>
        <p:txBody>
          <a:bodyPr/>
          <a:lstStyle/>
          <a:p>
            <a:pPr marL="0" indent="0" algn="ctr">
              <a:buNone/>
            </a:pPr>
            <a:r>
              <a:rPr lang="en-US" b="1" dirty="0" smtClean="0"/>
              <a:t>Developer – Questions</a:t>
            </a:r>
          </a:p>
          <a:p>
            <a:r>
              <a:rPr lang="en-US" dirty="0" smtClean="0"/>
              <a:t>Developed any app related to events before?</a:t>
            </a:r>
          </a:p>
          <a:p>
            <a:r>
              <a:rPr lang="en-US" dirty="0" smtClean="0"/>
              <a:t>Do you think there is a need of such an app?</a:t>
            </a:r>
          </a:p>
          <a:p>
            <a:r>
              <a:rPr lang="en-US" dirty="0" smtClean="0"/>
              <a:t>What programming language you use for development?</a:t>
            </a:r>
          </a:p>
          <a:p>
            <a:r>
              <a:rPr lang="en-US" dirty="0" smtClean="0"/>
              <a:t>Would this app be easy to maintain and manage?</a:t>
            </a:r>
          </a:p>
          <a:p>
            <a:r>
              <a:rPr lang="en-US" dirty="0" smtClean="0"/>
              <a:t>What would be the cost on its development?</a:t>
            </a:r>
          </a:p>
          <a:p>
            <a:r>
              <a:rPr lang="en-US" dirty="0" smtClean="0"/>
              <a:t>How much time will it take to develop?</a:t>
            </a:r>
          </a:p>
          <a:p>
            <a:r>
              <a:rPr lang="en-US" dirty="0" smtClean="0"/>
              <a:t>What other skills do we require?</a:t>
            </a:r>
          </a:p>
          <a:p>
            <a:endParaRPr lang="en-US" dirty="0" smtClean="0"/>
          </a:p>
        </p:txBody>
      </p:sp>
    </p:spTree>
    <p:extLst>
      <p:ext uri="{BB962C8B-B14F-4D97-AF65-F5344CB8AC3E}">
        <p14:creationId xmlns:p14="http://schemas.microsoft.com/office/powerpoint/2010/main" val="24402667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Finding</a:t>
            </a:r>
            <a:endParaRPr lang="en-US" dirty="0"/>
          </a:p>
        </p:txBody>
      </p:sp>
      <p:sp>
        <p:nvSpPr>
          <p:cNvPr id="3" name="Content Placeholder 2"/>
          <p:cNvSpPr>
            <a:spLocks noGrp="1"/>
          </p:cNvSpPr>
          <p:nvPr>
            <p:ph idx="1"/>
          </p:nvPr>
        </p:nvSpPr>
        <p:spPr/>
        <p:txBody>
          <a:bodyPr/>
          <a:lstStyle/>
          <a:p>
            <a:pPr marL="0" indent="0" algn="ctr">
              <a:buNone/>
            </a:pPr>
            <a:r>
              <a:rPr lang="en-US" b="1" dirty="0" smtClean="0"/>
              <a:t>Designer – Questions</a:t>
            </a:r>
          </a:p>
          <a:p>
            <a:r>
              <a:rPr lang="en-US" dirty="0" smtClean="0"/>
              <a:t>How many portal apps have you designed?</a:t>
            </a:r>
          </a:p>
          <a:p>
            <a:r>
              <a:rPr lang="en-US" dirty="0" smtClean="0"/>
              <a:t>What’s the most attractive view of an app?</a:t>
            </a:r>
          </a:p>
          <a:p>
            <a:r>
              <a:rPr lang="en-US" dirty="0" smtClean="0"/>
              <a:t>What would be the cost on this app?</a:t>
            </a:r>
          </a:p>
          <a:p>
            <a:r>
              <a:rPr lang="en-US" dirty="0" smtClean="0"/>
              <a:t>How much time will it take to design?</a:t>
            </a:r>
          </a:p>
          <a:p>
            <a:r>
              <a:rPr lang="en-US" dirty="0" smtClean="0"/>
              <a:t>How to attract more customers through design?</a:t>
            </a:r>
          </a:p>
          <a:p>
            <a:r>
              <a:rPr lang="en-US" dirty="0" smtClean="0"/>
              <a:t>What platform should we use for the design?</a:t>
            </a:r>
          </a:p>
          <a:p>
            <a:r>
              <a:rPr lang="en-US" dirty="0" smtClean="0"/>
              <a:t>What is the role of design in an app?</a:t>
            </a:r>
          </a:p>
          <a:p>
            <a:endParaRPr lang="en-US" dirty="0"/>
          </a:p>
        </p:txBody>
      </p:sp>
    </p:spTree>
    <p:extLst>
      <p:ext uri="{BB962C8B-B14F-4D97-AF65-F5344CB8AC3E}">
        <p14:creationId xmlns:p14="http://schemas.microsoft.com/office/powerpoint/2010/main" val="14412337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Finding</a:t>
            </a:r>
            <a:endParaRPr lang="en-US" dirty="0"/>
          </a:p>
        </p:txBody>
      </p:sp>
      <p:sp>
        <p:nvSpPr>
          <p:cNvPr id="3" name="Content Placeholder 2"/>
          <p:cNvSpPr>
            <a:spLocks noGrp="1"/>
          </p:cNvSpPr>
          <p:nvPr>
            <p:ph idx="1"/>
          </p:nvPr>
        </p:nvSpPr>
        <p:spPr>
          <a:xfrm>
            <a:off x="1103312" y="2052918"/>
            <a:ext cx="8946541" cy="4386793"/>
          </a:xfrm>
        </p:spPr>
        <p:txBody>
          <a:bodyPr>
            <a:normAutofit/>
          </a:bodyPr>
          <a:lstStyle/>
          <a:p>
            <a:pPr marL="0" indent="0" algn="ctr">
              <a:buNone/>
            </a:pPr>
            <a:r>
              <a:rPr lang="en-US" b="1" dirty="0" smtClean="0"/>
              <a:t>Event Organizer – Questions</a:t>
            </a:r>
          </a:p>
          <a:p>
            <a:r>
              <a:rPr lang="en-US" dirty="0" smtClean="0"/>
              <a:t>How many events you organize in a month?</a:t>
            </a:r>
          </a:p>
          <a:p>
            <a:r>
              <a:rPr lang="en-US" dirty="0" smtClean="0"/>
              <a:t>Which platform you use for marketing your events?</a:t>
            </a:r>
          </a:p>
          <a:p>
            <a:r>
              <a:rPr lang="en-US" dirty="0" smtClean="0"/>
              <a:t>How do you register your attendees?</a:t>
            </a:r>
          </a:p>
          <a:p>
            <a:r>
              <a:rPr lang="en-US" dirty="0" smtClean="0"/>
              <a:t>Would you prefer an online platform for registrations?</a:t>
            </a:r>
          </a:p>
          <a:p>
            <a:r>
              <a:rPr lang="en-US" dirty="0" smtClean="0"/>
              <a:t>How do you receive payment from attendees?</a:t>
            </a:r>
          </a:p>
          <a:p>
            <a:r>
              <a:rPr lang="en-US" dirty="0" smtClean="0"/>
              <a:t>How many people you target through online marketing?</a:t>
            </a:r>
          </a:p>
          <a:p>
            <a:r>
              <a:rPr lang="en-US" dirty="0" smtClean="0"/>
              <a:t>Would you prefer a platform specifically for events?</a:t>
            </a:r>
          </a:p>
          <a:p>
            <a:r>
              <a:rPr lang="en-US" dirty="0" smtClean="0"/>
              <a:t>Will it help you?</a:t>
            </a:r>
          </a:p>
          <a:p>
            <a:r>
              <a:rPr lang="en-US" dirty="0" smtClean="0"/>
              <a:t>How much do you earn on an event?</a:t>
            </a:r>
          </a:p>
          <a:p>
            <a:endParaRPr lang="en-US" dirty="0"/>
          </a:p>
        </p:txBody>
      </p:sp>
    </p:spTree>
    <p:extLst>
      <p:ext uri="{BB962C8B-B14F-4D97-AF65-F5344CB8AC3E}">
        <p14:creationId xmlns:p14="http://schemas.microsoft.com/office/powerpoint/2010/main" val="26688120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End User</a:t>
            </a:r>
            <a:endParaRPr lang="en-US" dirty="0"/>
          </a:p>
        </p:txBody>
      </p:sp>
      <p:sp>
        <p:nvSpPr>
          <p:cNvPr id="3" name="Content Placeholder 2"/>
          <p:cNvSpPr>
            <a:spLocks noGrp="1"/>
          </p:cNvSpPr>
          <p:nvPr>
            <p:ph idx="1"/>
          </p:nvPr>
        </p:nvSpPr>
        <p:spPr/>
        <p:txBody>
          <a:bodyPr/>
          <a:lstStyle/>
          <a:p>
            <a:pPr marL="0" indent="0">
              <a:buNone/>
            </a:pPr>
            <a:r>
              <a:rPr lang="en-US" dirty="0" smtClean="0"/>
              <a:t>Following are our findings while interviewing end users:</a:t>
            </a:r>
          </a:p>
          <a:p>
            <a:r>
              <a:rPr lang="en-US" dirty="0" smtClean="0"/>
              <a:t>People are very much interested about events taking place around</a:t>
            </a:r>
          </a:p>
          <a:p>
            <a:r>
              <a:rPr lang="en-US" dirty="0" smtClean="0"/>
              <a:t>Facebook is the widely used platform for events</a:t>
            </a:r>
          </a:p>
          <a:p>
            <a:r>
              <a:rPr lang="en-US" dirty="0" smtClean="0"/>
              <a:t>Sometimes finding information is difficult </a:t>
            </a:r>
          </a:p>
          <a:p>
            <a:r>
              <a:rPr lang="en-US" dirty="0" smtClean="0"/>
              <a:t>Register online for events, never face any difficulties</a:t>
            </a:r>
          </a:p>
          <a:p>
            <a:r>
              <a:rPr lang="en-US" dirty="0" smtClean="0"/>
              <a:t>They would prefer an app specifically for events.</a:t>
            </a:r>
          </a:p>
          <a:p>
            <a:endParaRPr lang="en-US" dirty="0"/>
          </a:p>
          <a:p>
            <a:endParaRPr lang="en-US" dirty="0" smtClean="0"/>
          </a:p>
          <a:p>
            <a:pPr marL="0" indent="0">
              <a:buNone/>
            </a:pPr>
            <a:r>
              <a:rPr lang="en-US" b="1" dirty="0" smtClean="0"/>
              <a:t>Observation: </a:t>
            </a:r>
            <a:r>
              <a:rPr lang="en-US" dirty="0" smtClean="0"/>
              <a:t>Very excited when we tell them about our app even we didn’t have a prototype yet </a:t>
            </a:r>
            <a:endParaRPr lang="en-US" dirty="0"/>
          </a:p>
        </p:txBody>
      </p:sp>
    </p:spTree>
    <p:extLst>
      <p:ext uri="{BB962C8B-B14F-4D97-AF65-F5344CB8AC3E}">
        <p14:creationId xmlns:p14="http://schemas.microsoft.com/office/powerpoint/2010/main" val="1203567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237</TotalTime>
  <Words>860</Words>
  <Application>Microsoft Office PowerPoint</Application>
  <PresentationFormat>Widescreen</PresentationFormat>
  <Paragraphs>113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Brush Script MT</vt:lpstr>
      <vt:lpstr>Century Gothic</vt:lpstr>
      <vt:lpstr>Wingdings 3</vt:lpstr>
      <vt:lpstr>Ion</vt:lpstr>
      <vt:lpstr>EVELANDER</vt:lpstr>
      <vt:lpstr>EVELANDER</vt:lpstr>
      <vt:lpstr>Need Finding</vt:lpstr>
      <vt:lpstr>Need Finding  </vt:lpstr>
      <vt:lpstr>Need Finding</vt:lpstr>
      <vt:lpstr>Need Finding</vt:lpstr>
      <vt:lpstr>Need Finding</vt:lpstr>
      <vt:lpstr>Need Finding</vt:lpstr>
      <vt:lpstr>Results – End User</vt:lpstr>
      <vt:lpstr>Results – Developer - Designer</vt:lpstr>
      <vt:lpstr>Results – Event Organizer</vt:lpstr>
      <vt:lpstr>Observation</vt:lpstr>
      <vt:lpstr>Inference</vt:lpstr>
      <vt:lpstr>Needs and Insights</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Evelander</dc:title>
  <dc:creator>Muhammad Ahmer</dc:creator>
  <cp:lastModifiedBy>Muhammad Ahmer</cp:lastModifiedBy>
  <cp:revision>24</cp:revision>
  <dcterms:created xsi:type="dcterms:W3CDTF">2017-02-19T14:21:58Z</dcterms:created>
  <dcterms:modified xsi:type="dcterms:W3CDTF">2017-02-19T18:51:14Z</dcterms:modified>
</cp:coreProperties>
</file>