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9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01" autoAdjust="0"/>
  </p:normalViewPr>
  <p:slideViewPr>
    <p:cSldViewPr snapToGrid="0">
      <p:cViewPr varScale="1">
        <p:scale>
          <a:sx n="92" d="100"/>
          <a:sy n="92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5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82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7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1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2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6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3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2D2267-84F1-48C2-A63B-C863B9C7CC7A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3465-17AE-4A2C-83F3-1612F43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75422"/>
            <a:ext cx="8825658" cy="954528"/>
          </a:xfrm>
        </p:spPr>
        <p:txBody>
          <a:bodyPr/>
          <a:lstStyle/>
          <a:p>
            <a:pPr algn="ctr"/>
            <a:r>
              <a:rPr lang="en-US" dirty="0" smtClean="0"/>
              <a:t>Evelander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322024"/>
            <a:ext cx="8825658" cy="4316776"/>
          </a:xfrm>
        </p:spPr>
        <p:txBody>
          <a:bodyPr/>
          <a:lstStyle/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Team members</a:t>
            </a:r>
          </a:p>
          <a:p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Hajir</a:t>
            </a:r>
            <a:r>
              <a:rPr lang="en-US" dirty="0" smtClean="0"/>
              <a:t> Abdul </a:t>
            </a:r>
            <a:r>
              <a:rPr lang="en-US" dirty="0" err="1" smtClean="0"/>
              <a:t>rehman</a:t>
            </a:r>
            <a:r>
              <a:rPr lang="en-US" dirty="0" smtClean="0"/>
              <a:t>                                              </a:t>
            </a:r>
            <a:r>
              <a:rPr lang="en-US" dirty="0" smtClean="0"/>
              <a:t>bscs13027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Muhabbat</a:t>
            </a:r>
            <a:r>
              <a:rPr lang="en-US" dirty="0" smtClean="0"/>
              <a:t> Ali          	                                             </a:t>
            </a:r>
            <a:r>
              <a:rPr lang="en-US" dirty="0" smtClean="0"/>
              <a:t>bscs13049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Muhammad Ahmer                                                bscs13036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Anas</a:t>
            </a:r>
            <a:r>
              <a:rPr lang="en-US" dirty="0" smtClean="0"/>
              <a:t> Khalid </a:t>
            </a:r>
            <a:r>
              <a:rPr lang="en-US" dirty="0" err="1" smtClean="0"/>
              <a:t>kayani</a:t>
            </a:r>
            <a:r>
              <a:rPr lang="en-US" dirty="0" smtClean="0"/>
              <a:t>                                               bscs13030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55442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EVELANDER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5972"/>
            <a:ext cx="9091275" cy="51020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400" dirty="0" smtClean="0"/>
              <a:t>    Evelander is an app that takes care of events around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you and every detail about events you are most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dirty="0" smtClean="0"/>
              <a:t>interested in. You can register online and get notifications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dirty="0" smtClean="0"/>
              <a:t>as your favorite event gets near.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7374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44" y="-60592"/>
            <a:ext cx="6918592" cy="6918592"/>
          </a:xfrm>
        </p:spPr>
      </p:pic>
    </p:spTree>
    <p:extLst>
      <p:ext uri="{BB962C8B-B14F-4D97-AF65-F5344CB8AC3E}">
        <p14:creationId xmlns:p14="http://schemas.microsoft.com/office/powerpoint/2010/main" val="16780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55" y="127590"/>
            <a:ext cx="3733914" cy="6632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93475" y="1576939"/>
            <a:ext cx="6632611" cy="37339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920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004532"/>
            <a:ext cx="9404723" cy="1400530"/>
          </a:xfrm>
        </p:spPr>
        <p:txBody>
          <a:bodyPr/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6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312" y="2842353"/>
            <a:ext cx="8992234" cy="4243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Additional Interviews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1507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-495759"/>
            <a:ext cx="5092906" cy="1574808"/>
          </a:xfrm>
        </p:spPr>
        <p:txBody>
          <a:bodyPr/>
          <a:lstStyle/>
          <a:p>
            <a:pPr algn="ctr"/>
            <a:r>
              <a:rPr lang="en-US" b="1" dirty="0" smtClean="0"/>
              <a:t>Interviewee 1</a:t>
            </a: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7941064" y="1220118"/>
            <a:ext cx="32004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220118"/>
            <a:ext cx="5084979" cy="4572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Name: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Kabeer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Afzal Khan</a:t>
            </a:r>
          </a:p>
          <a:p>
            <a:endParaRPr lang="en-US" sz="2000" b="1" dirty="0"/>
          </a:p>
          <a:p>
            <a:r>
              <a:rPr lang="en-US" sz="2000" b="1" dirty="0" smtClean="0"/>
              <a:t>Reason for interview: </a:t>
            </a:r>
            <a:r>
              <a:rPr lang="en-US" sz="2000" dirty="0" smtClean="0"/>
              <a:t>He is President of an adventure society and leading organizer of </a:t>
            </a:r>
            <a:r>
              <a:rPr lang="en-US" sz="2000" dirty="0" err="1" smtClean="0"/>
              <a:t>Barsalego</a:t>
            </a:r>
            <a:r>
              <a:rPr lang="en-US" sz="2000" dirty="0" smtClean="0"/>
              <a:t> at FAST </a:t>
            </a:r>
            <a:r>
              <a:rPr lang="en-US" sz="2000" dirty="0" err="1"/>
              <a:t>F</a:t>
            </a:r>
            <a:r>
              <a:rPr lang="en-US" sz="2000" dirty="0" err="1" smtClean="0"/>
              <a:t>sd</a:t>
            </a:r>
            <a:r>
              <a:rPr lang="en-US" sz="2000" dirty="0" smtClean="0"/>
              <a:t>.</a:t>
            </a:r>
          </a:p>
          <a:p>
            <a:endParaRPr lang="en-US" sz="2000" b="1" dirty="0"/>
          </a:p>
          <a:p>
            <a:r>
              <a:rPr lang="en-US" sz="2000" b="1" dirty="0" smtClean="0"/>
              <a:t>Place of interview: </a:t>
            </a:r>
            <a:r>
              <a:rPr lang="en-US" sz="2000" dirty="0" smtClean="0"/>
              <a:t>FAST </a:t>
            </a:r>
            <a:r>
              <a:rPr lang="en-US" sz="2000" dirty="0" err="1" smtClean="0"/>
              <a:t>Fsd</a:t>
            </a:r>
            <a:endParaRPr lang="en-US" sz="2000" dirty="0" smtClean="0"/>
          </a:p>
          <a:p>
            <a:endParaRPr lang="en-US" sz="2000" b="1" dirty="0"/>
          </a:p>
          <a:p>
            <a:r>
              <a:rPr lang="en-US" sz="2000" b="1" dirty="0" smtClean="0"/>
              <a:t>Method of recruitment :</a:t>
            </a:r>
            <a:r>
              <a:rPr lang="en-US" sz="2000" dirty="0" smtClean="0"/>
              <a:t>Contacted via Phone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67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311" y="-547787"/>
            <a:ext cx="5092906" cy="1574808"/>
          </a:xfrm>
        </p:spPr>
        <p:txBody>
          <a:bodyPr/>
          <a:lstStyle/>
          <a:p>
            <a:pPr algn="ctr"/>
            <a:r>
              <a:rPr lang="en-US" b="1" dirty="0" smtClean="0"/>
              <a:t>Interviewee 2</a:t>
            </a: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 r="11818"/>
          <a:stretch>
            <a:fillRect/>
          </a:stretch>
        </p:blipFill>
        <p:spPr>
          <a:xfrm>
            <a:off x="7952081" y="1231135"/>
            <a:ext cx="32004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231135"/>
            <a:ext cx="5084979" cy="4572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Name: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Ahmad Islam</a:t>
            </a:r>
          </a:p>
          <a:p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smtClean="0"/>
              <a:t>Reason for interview: </a:t>
            </a:r>
            <a:r>
              <a:rPr lang="en-US" sz="2000" dirty="0" smtClean="0"/>
              <a:t>He is Assistant Manager Operations at Plan9 and do market and manage events</a:t>
            </a:r>
          </a:p>
          <a:p>
            <a:endParaRPr lang="en-US" sz="2000" b="1" dirty="0"/>
          </a:p>
          <a:p>
            <a:r>
              <a:rPr lang="en-US" sz="2000" b="1" dirty="0" smtClean="0"/>
              <a:t>Place of Interview: </a:t>
            </a:r>
            <a:r>
              <a:rPr lang="en-US" sz="2000" dirty="0" smtClean="0"/>
              <a:t>Plan9 office</a:t>
            </a:r>
          </a:p>
          <a:p>
            <a:endParaRPr lang="en-US" sz="2000" b="1" dirty="0"/>
          </a:p>
          <a:p>
            <a:r>
              <a:rPr lang="en-US" sz="2000" b="1" dirty="0" smtClean="0"/>
              <a:t>Method of recruitment: </a:t>
            </a:r>
            <a:r>
              <a:rPr lang="en-US" sz="2000" dirty="0" smtClean="0"/>
              <a:t>Contacted via email</a:t>
            </a: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681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-475875"/>
            <a:ext cx="5092906" cy="1574808"/>
          </a:xfrm>
        </p:spPr>
        <p:txBody>
          <a:bodyPr/>
          <a:lstStyle/>
          <a:p>
            <a:pPr algn="ctr"/>
            <a:r>
              <a:rPr lang="en-US" b="1" dirty="0" smtClean="0"/>
              <a:t>Interviewee 3</a:t>
            </a: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15000"/>
          <a:stretch>
            <a:fillRect/>
          </a:stretch>
        </p:blipFill>
        <p:spPr>
          <a:xfrm>
            <a:off x="7941064" y="1231135"/>
            <a:ext cx="32004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231135"/>
            <a:ext cx="5084979" cy="4572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Name: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Muhammad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Zohaib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Qureshi</a:t>
            </a:r>
          </a:p>
          <a:p>
            <a:endParaRPr lang="en-US" sz="2000" b="1" dirty="0"/>
          </a:p>
          <a:p>
            <a:r>
              <a:rPr lang="en-US" sz="2000" b="1" dirty="0" smtClean="0"/>
              <a:t>Reason for interview: </a:t>
            </a:r>
            <a:r>
              <a:rPr lang="en-US" sz="2000" dirty="0" smtClean="0"/>
              <a:t>He </a:t>
            </a:r>
            <a:r>
              <a:rPr lang="en-SG" sz="2000" dirty="0"/>
              <a:t>is an enthusiast wander boy</a:t>
            </a:r>
            <a:r>
              <a:rPr lang="en-SG" sz="2000" dirty="0" smtClean="0"/>
              <a:t>. Attends many events.</a:t>
            </a:r>
          </a:p>
          <a:p>
            <a:endParaRPr lang="en-SG" sz="2000" dirty="0"/>
          </a:p>
          <a:p>
            <a:r>
              <a:rPr lang="en-SG" sz="2000" b="1" dirty="0" smtClean="0"/>
              <a:t>Place of interview: </a:t>
            </a:r>
            <a:r>
              <a:rPr lang="en-SG" sz="2000" dirty="0" smtClean="0"/>
              <a:t>ITU</a:t>
            </a:r>
          </a:p>
          <a:p>
            <a:endParaRPr lang="en-SG" sz="2000" b="1" dirty="0"/>
          </a:p>
          <a:p>
            <a:r>
              <a:rPr lang="en-US" sz="2000" b="1" dirty="0" smtClean="0"/>
              <a:t>Method of recruitment: </a:t>
            </a:r>
            <a:r>
              <a:rPr lang="en-US" sz="2000" dirty="0" smtClean="0"/>
              <a:t>Contacted via phone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34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POV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 met: </a:t>
            </a:r>
            <a:r>
              <a:rPr lang="en-US" dirty="0" err="1" smtClean="0"/>
              <a:t>Kabeer</a:t>
            </a:r>
            <a:r>
              <a:rPr lang="en-US" dirty="0" smtClean="0"/>
              <a:t> Afzal Khan who is the President of FAST </a:t>
            </a:r>
            <a:r>
              <a:rPr lang="en-US" dirty="0" err="1" smtClean="0"/>
              <a:t>Fsd</a:t>
            </a:r>
            <a:r>
              <a:rPr lang="en-US" dirty="0" smtClean="0"/>
              <a:t> Adventure Society and leading Organizer of </a:t>
            </a:r>
            <a:r>
              <a:rPr lang="en-US" dirty="0" err="1" smtClean="0"/>
              <a:t>Barsalego</a:t>
            </a:r>
            <a:r>
              <a:rPr lang="en-US" dirty="0" smtClean="0"/>
              <a:t> FAST </a:t>
            </a:r>
            <a:r>
              <a:rPr lang="en-US" dirty="0" err="1" smtClean="0"/>
              <a:t>Fsd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We were amazed: </a:t>
            </a:r>
            <a:r>
              <a:rPr lang="en-US" dirty="0" smtClean="0"/>
              <a:t>to know that most event organizers use Facebook and it isn’t that good for organizers.</a:t>
            </a:r>
          </a:p>
          <a:p>
            <a:endParaRPr lang="en-US" b="1" dirty="0"/>
          </a:p>
          <a:p>
            <a:r>
              <a:rPr lang="en-US" b="1" dirty="0" smtClean="0"/>
              <a:t>It would be game changing: </a:t>
            </a:r>
            <a:r>
              <a:rPr lang="en-US" dirty="0" smtClean="0"/>
              <a:t>if one can exactly know how many people are interested and actually coming to the event.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84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POV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 met: </a:t>
            </a:r>
            <a:r>
              <a:rPr lang="en-US" dirty="0" smtClean="0"/>
              <a:t>Ahmad Islam, who is Assistant Manager Operations at Plan9, the largest incubation center of Pakistan. He frequently organize and market events of Plan9</a:t>
            </a:r>
          </a:p>
          <a:p>
            <a:endParaRPr lang="en-US" b="1" dirty="0"/>
          </a:p>
          <a:p>
            <a:r>
              <a:rPr lang="en-US" b="1" dirty="0" smtClean="0"/>
              <a:t>We were amazed: </a:t>
            </a:r>
            <a:r>
              <a:rPr lang="en-US" dirty="0" smtClean="0"/>
              <a:t>to know that there are people who are interested to go to an event but missed details of the event because they are infrequent users of Facebook.</a:t>
            </a:r>
          </a:p>
          <a:p>
            <a:endParaRPr lang="en-US" b="1" dirty="0"/>
          </a:p>
          <a:p>
            <a:r>
              <a:rPr lang="en-US" b="1" dirty="0" smtClean="0"/>
              <a:t>It would be game changing: </a:t>
            </a:r>
            <a:r>
              <a:rPr lang="en-US" dirty="0" smtClean="0"/>
              <a:t>to notify every active and passive user individually.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5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POV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 met: </a:t>
            </a:r>
            <a:r>
              <a:rPr lang="en-US" dirty="0" smtClean="0"/>
              <a:t>Muhammad </a:t>
            </a:r>
            <a:r>
              <a:rPr lang="en-US" dirty="0" err="1" smtClean="0"/>
              <a:t>Zohaib</a:t>
            </a:r>
            <a:r>
              <a:rPr lang="en-US" dirty="0" smtClean="0"/>
              <a:t> Qureshi, who is an enthusiast and go to events very frequently.</a:t>
            </a:r>
          </a:p>
          <a:p>
            <a:endParaRPr lang="en-US" b="1" dirty="0"/>
          </a:p>
          <a:p>
            <a:r>
              <a:rPr lang="en-US" b="1" dirty="0" smtClean="0"/>
              <a:t>We were amazed: </a:t>
            </a:r>
            <a:r>
              <a:rPr lang="en-US" dirty="0" smtClean="0"/>
              <a:t>to know that in many cases attendees came to know about the cancelled event when they reached the venue. It is also very difficult to contact with the organizer on Facebook.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It would be game changing: </a:t>
            </a:r>
            <a:r>
              <a:rPr lang="en-US" dirty="0" smtClean="0"/>
              <a:t>if we can make communication between organizers and attendees </a:t>
            </a:r>
            <a:r>
              <a:rPr lang="en-US" dirty="0" err="1" smtClean="0"/>
              <a:t>ewasier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81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HMW’s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HMW have a way to let people connect with the event scheduling and updates?</a:t>
            </a:r>
          </a:p>
          <a:p>
            <a:endParaRPr lang="en-US" dirty="0"/>
          </a:p>
          <a:p>
            <a:r>
              <a:rPr lang="en-US" dirty="0" smtClean="0"/>
              <a:t>HMW have a platform to minimize the marketing budget and maximize the target market?</a:t>
            </a:r>
          </a:p>
          <a:p>
            <a:endParaRPr lang="en-US" dirty="0"/>
          </a:p>
          <a:p>
            <a:r>
              <a:rPr lang="en-US" dirty="0" smtClean="0"/>
              <a:t>HMW make the events more secure and verified?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1116</TotalTime>
  <Words>424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Evelander</vt:lpstr>
      <vt:lpstr>PowerPoint Presentation</vt:lpstr>
      <vt:lpstr>Interviewee 1</vt:lpstr>
      <vt:lpstr>Interviewee 2</vt:lpstr>
      <vt:lpstr>Interviewee 3</vt:lpstr>
      <vt:lpstr>POV 1</vt:lpstr>
      <vt:lpstr>POV 2</vt:lpstr>
      <vt:lpstr>POV 3</vt:lpstr>
      <vt:lpstr>HMW’s</vt:lpstr>
      <vt:lpstr>EVELANDER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Evelander</dc:title>
  <dc:creator>Muhammad Ahmer</dc:creator>
  <cp:lastModifiedBy>Muhammad Ahmer</cp:lastModifiedBy>
  <cp:revision>24</cp:revision>
  <dcterms:created xsi:type="dcterms:W3CDTF">2017-02-19T14:21:58Z</dcterms:created>
  <dcterms:modified xsi:type="dcterms:W3CDTF">2017-04-10T10:05:12Z</dcterms:modified>
</cp:coreProperties>
</file>