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8579-E449-4D5D-BA99-6A2FDDC7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C1B43-CED0-42B2-97CD-1429B49C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B3D1-C2CD-4186-9D97-69E20B44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A0B4-F437-4D4C-8E19-337440D1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5E86-8AA9-4319-AEE6-53558C88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D536-B149-4EA7-A14A-6909EAE5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37C4B-E549-4A9F-9394-EECBFE16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80BA-5564-4D0A-8D76-1162FA01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2043-5697-4F40-BEA7-3EE97F57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B417-EC88-4604-8067-A484E838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321CC-FE9A-475A-B739-2092E21D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73B24-64E1-416F-8BD6-2860AC20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D6BB-C35C-4BE2-9387-89EA910A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ADF5-624A-49E9-B77D-76BA0AA1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D7C4-8604-472B-B350-03901CC5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8AC5-773C-412A-91FD-9A9BABB1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7F04-6CAE-4F87-BC23-C3369389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C73C-C547-4FEC-A735-6EA5CB84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F391-DB19-473F-BE94-65677A0B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5749-5310-43AA-8EAB-569C1F7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42F-5AEB-42C0-A5D5-FCAECFB9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C3F58-0BB3-4548-87EA-4CBE4407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736F-EB4A-4EAD-B975-019EC3BF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1CB1-05ED-4DE1-90C8-63C53E7B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1EBA-E65C-46BC-873B-7056DCE8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442D-D565-4F49-A37F-E7BAA01E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13BB-62FB-4E2E-A7D1-D456D02E8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F680-90D7-4031-B961-EA6E4162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51888-20FA-4B3A-B65F-D5FFF957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4E162-7599-4DCA-90F8-C3316B73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2399-C336-4D1C-B848-D276730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9B6-58A8-4DDA-86AF-08CCFC01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22479-FA95-4191-BBF3-3651EA14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E7F8-CAB8-4923-904D-6AFED321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20D7B-17BB-4C3D-AEC3-590D72B7A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14EFF-098C-4F7B-8390-C86592223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2501-2EBA-411B-8AE0-D7687CF0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23F53-4EF2-440E-AEC4-4321556D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07A4C-F7AE-4329-A48F-F29A71EE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E553-9495-45D2-AC51-DC5F8286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30F4C-B3CB-4813-95F7-C498B12E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1930B-9D93-4AA2-B769-CD52C0A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71A3-0273-4B17-ACE7-F2365AF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7C1C7-1EA1-4F29-9551-32C46ADA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59EE3-6738-4C0B-9AC8-1C92E2C5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0EB-ED67-4060-8DC9-2C9DF989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CA19-6CC9-4EE3-B495-10E50AEC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534E-B960-4628-994F-E38FC7A3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31184-7A16-467D-B901-97057D41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7F34-1823-4ED2-8E02-21B844C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183C-CA5F-4E1C-B4C9-9E63E28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96790-B30F-48ED-99EA-84044F6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D223-D1D5-42DF-B67E-457AAA13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349F4-6B2D-419A-8BCB-953539D56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A97EA-8A60-47BB-B7DE-31B8054E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D8258-DDF6-4233-9E4A-80E406AB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774D6-1824-44F1-A9C1-8CDDCDAA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FADA-8F7B-498A-AD7C-21414DD2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BA33E-647F-417E-A915-EE4D52B3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881C-BBA1-433A-A2C2-4B835209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47A5-FD45-48C1-986D-9CBBFB8B2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087E-240A-4A0A-978B-BCF5E4137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F2F2-8629-4A39-BD6F-B98C37F33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240" y="600710"/>
            <a:ext cx="9895840" cy="1969770"/>
          </a:xfrm>
        </p:spPr>
        <p:txBody>
          <a:bodyPr/>
          <a:lstStyle/>
          <a:p>
            <a:r>
              <a:rPr lang="en-US" u="sng" dirty="0"/>
              <a:t>Toll   Plaza  System</a:t>
            </a:r>
            <a:br>
              <a:rPr lang="en-US" u="sng" dirty="0"/>
            </a:br>
            <a:r>
              <a:rPr lang="en-US" u="sng" dirty="0"/>
              <a:t>CS-412(Group-G).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" y="6461760"/>
            <a:ext cx="11968480" cy="314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Tool Plaza Also Called  Tool 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B0658-9843-433D-98AA-50FC6552F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40" y="2387600"/>
            <a:ext cx="7945120" cy="38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CB5B-7BDB-4E9E-899B-9B30B91A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0" y="365125"/>
            <a:ext cx="490728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2965-D8F3-446B-A16A-48F609B3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760"/>
            <a:ext cx="10515600" cy="42671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 Jameel  Ur Rehman (2022-ag-8615).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Muhammad Jabbar   (2022-ag-8601).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Muhammad </a:t>
            </a:r>
            <a:r>
              <a:rPr lang="en-US" b="1" dirty="0" err="1"/>
              <a:t>Ahmer</a:t>
            </a:r>
            <a:r>
              <a:rPr lang="en-US" b="1" dirty="0"/>
              <a:t>   (2022-ag-8574).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Muhammad Anees     (2022-ag-8620).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845-08AD-4ADD-95C2-6AABBEAC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0" y="365125"/>
            <a:ext cx="362712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780F-3E3F-497E-971D-ADA5A056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080"/>
            <a:ext cx="10515600" cy="4429759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 Main Form 1: </a:t>
            </a:r>
          </a:p>
          <a:p>
            <a:r>
              <a:rPr lang="en-US" dirty="0"/>
              <a:t>Main Form has three features:</a:t>
            </a:r>
          </a:p>
          <a:p>
            <a:r>
              <a:rPr lang="en-US" dirty="0"/>
              <a:t>It is also known as “WELCOME!” Screen.</a:t>
            </a:r>
          </a:p>
          <a:p>
            <a:r>
              <a:rPr lang="en-US" dirty="0"/>
              <a:t>It is used to access other forms.</a:t>
            </a:r>
          </a:p>
          <a:p>
            <a:r>
              <a:rPr lang="en-US" dirty="0"/>
              <a:t>It has three buttons.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New Vehicle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New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New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4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8693-9659-4E36-A6EB-13A8C507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Vehicle Registration Form: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0FD0-9604-41CF-97B3-F4967A46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7206"/>
            <a:ext cx="10515600" cy="3272154"/>
          </a:xfrm>
        </p:spPr>
        <p:txBody>
          <a:bodyPr/>
          <a:lstStyle/>
          <a:p>
            <a:r>
              <a:rPr lang="en-US" dirty="0"/>
              <a:t>This form has functionalities like “Insert”, “Delete” newly entered data from the database.</a:t>
            </a:r>
          </a:p>
          <a:p>
            <a:r>
              <a:rPr lang="en-US" dirty="0"/>
              <a:t>Speaking of database it is connected to a database file.</a:t>
            </a:r>
          </a:p>
          <a:p>
            <a:r>
              <a:rPr lang="en-US" dirty="0"/>
              <a:t>It is also used to enter vehicle name, vehicle number and vehicle type and toll amount of that vehicle.</a:t>
            </a:r>
          </a:p>
          <a:p>
            <a:r>
              <a:rPr lang="en-US" dirty="0"/>
              <a:t>The “Update” feature only used to update toll amount because the amount can be extend by the government policies.</a:t>
            </a:r>
          </a:p>
        </p:txBody>
      </p:sp>
    </p:spTree>
    <p:extLst>
      <p:ext uri="{BB962C8B-B14F-4D97-AF65-F5344CB8AC3E}">
        <p14:creationId xmlns:p14="http://schemas.microsoft.com/office/powerpoint/2010/main" val="186004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F2BA-409A-424D-9CA0-B66AAA9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Toll Collection Form: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5EE-D8D5-4B11-A22F-35B787A17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160"/>
            <a:ext cx="10515600" cy="2885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also connected to another database file.</a:t>
            </a:r>
          </a:p>
          <a:p>
            <a:r>
              <a:rPr lang="en-US" dirty="0"/>
              <a:t>It also enter and save vehicle’s data but only its number, entering time, leaving time and toll amount.</a:t>
            </a:r>
          </a:p>
          <a:p>
            <a:r>
              <a:rPr lang="en-US" dirty="0"/>
              <a:t>It can delete any record that is entered.</a:t>
            </a:r>
          </a:p>
          <a:p>
            <a:r>
              <a:rPr lang="en-US" dirty="0"/>
              <a:t>It can generate a bill and can print it.</a:t>
            </a:r>
          </a:p>
          <a:p>
            <a:r>
              <a:rPr lang="en-US" dirty="0"/>
              <a:t>It can reset the voucher.</a:t>
            </a:r>
          </a:p>
        </p:txBody>
      </p:sp>
    </p:spTree>
    <p:extLst>
      <p:ext uri="{BB962C8B-B14F-4D97-AF65-F5344CB8AC3E}">
        <p14:creationId xmlns:p14="http://schemas.microsoft.com/office/powerpoint/2010/main" val="203819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AD86-7181-44D8-A013-8E4EFDBA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Records Form: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7CCA-F1E5-4C4D-8054-ED198302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1"/>
            <a:ext cx="10515600" cy="32813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this final form we again access a database file that is connected to the “Vehicle Registration Form”.</a:t>
            </a:r>
          </a:p>
          <a:p>
            <a:r>
              <a:rPr lang="en-US" dirty="0"/>
              <a:t>We show the file in the grid view.</a:t>
            </a:r>
          </a:p>
          <a:p>
            <a:r>
              <a:rPr lang="en-US" dirty="0"/>
              <a:t>Now, we calculate and then show the total cars from one of the columns </a:t>
            </a:r>
            <a:r>
              <a:rPr lang="en-US" b="1" dirty="0"/>
              <a:t>“VEHICLENAME”</a:t>
            </a:r>
            <a:r>
              <a:rPr lang="en-US" dirty="0"/>
              <a:t> in the database file into the one of the textboxes.</a:t>
            </a:r>
          </a:p>
          <a:p>
            <a:r>
              <a:rPr lang="en-US" dirty="0"/>
              <a:t>Now, we calculate and then show the total amount from one of the columns </a:t>
            </a:r>
            <a:r>
              <a:rPr lang="en-US" b="1" dirty="0"/>
              <a:t>“TOLLAMOUNT”</a:t>
            </a:r>
            <a:r>
              <a:rPr lang="en-US" dirty="0"/>
              <a:t> in the database file into the one of the textboxes.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1DB9-B0F9-0B34-66D7-3D288B85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892FD-F370-B9D1-1BA8-473A528E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1" y="1900830"/>
            <a:ext cx="8683282" cy="4795245"/>
          </a:xfrm>
        </p:spPr>
      </p:pic>
    </p:spTree>
    <p:extLst>
      <p:ext uri="{BB962C8B-B14F-4D97-AF65-F5344CB8AC3E}">
        <p14:creationId xmlns:p14="http://schemas.microsoft.com/office/powerpoint/2010/main" val="20462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304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Toll   Plaza  System CS-412(Group-G).</vt:lpstr>
      <vt:lpstr>Project Members</vt:lpstr>
      <vt:lpstr>Features</vt:lpstr>
      <vt:lpstr>Vehicle Registration Form:</vt:lpstr>
      <vt:lpstr>Toll Collection Form:</vt:lpstr>
      <vt:lpstr>Records Form: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Ahmer</dc:creator>
  <cp:lastModifiedBy>NC</cp:lastModifiedBy>
  <cp:revision>21</cp:revision>
  <dcterms:created xsi:type="dcterms:W3CDTF">2023-12-11T15:56:37Z</dcterms:created>
  <dcterms:modified xsi:type="dcterms:W3CDTF">2024-05-05T17:22:46Z</dcterms:modified>
</cp:coreProperties>
</file>