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70BCA-7789-2C7F-3243-98FBEA3FB288}" v="50" dt="2025-01-14T10:09:44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Depo Ürün Kayıt ve Listeleme Uygulaması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Android Studio ile Java'da geliştirilmiştir.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Uygulamanın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 err="1"/>
              <a:t>Depodaki</a:t>
            </a:r>
            <a:r>
              <a:rPr dirty="0"/>
              <a:t> </a:t>
            </a:r>
            <a:r>
              <a:rPr dirty="0" err="1"/>
              <a:t>ürünlerin</a:t>
            </a:r>
            <a:r>
              <a:rPr dirty="0"/>
              <a:t> </a:t>
            </a:r>
            <a:r>
              <a:rPr dirty="0" err="1"/>
              <a:t>kaydedilmesi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kolayca</a:t>
            </a:r>
            <a:r>
              <a:rPr dirty="0"/>
              <a:t> </a:t>
            </a:r>
            <a:r>
              <a:rPr dirty="0" err="1"/>
              <a:t>listelenmesi</a:t>
            </a:r>
            <a:r>
              <a:rPr dirty="0"/>
              <a:t>.</a:t>
            </a:r>
          </a:p>
          <a:p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dostu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arayüz</a:t>
            </a:r>
            <a:r>
              <a:rPr dirty="0"/>
              <a:t> </a:t>
            </a:r>
            <a:r>
              <a:rPr dirty="0" err="1"/>
              <a:t>sunarak</a:t>
            </a:r>
            <a:r>
              <a:rPr dirty="0"/>
              <a:t> zaman </a:t>
            </a:r>
            <a:r>
              <a:rPr dirty="0" err="1"/>
              <a:t>tasarrufu</a:t>
            </a:r>
            <a:r>
              <a:rPr dirty="0"/>
              <a:t> </a:t>
            </a:r>
            <a:r>
              <a:rPr dirty="0" err="1"/>
              <a:t>sağlamak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/>
              <a:t>Kullanıcı Doğrulama</a:t>
            </a: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B4FF9497-4A1B-3730-9BF1-78230C9D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5" y="511293"/>
            <a:ext cx="311611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dirty="0" err="1"/>
              <a:t>Giriş</a:t>
            </a:r>
            <a:r>
              <a:rPr lang="tr-TR" dirty="0"/>
              <a:t> </a:t>
            </a:r>
            <a:r>
              <a:rPr lang="tr-TR" dirty="0" err="1"/>
              <a:t>ekranı</a:t>
            </a:r>
            <a:r>
              <a:rPr lang="tr-TR" dirty="0"/>
              <a:t> </a:t>
            </a:r>
            <a:r>
              <a:rPr lang="tr-TR" dirty="0" err="1"/>
              <a:t>kullanıcı</a:t>
            </a:r>
            <a:r>
              <a:rPr lang="tr-TR" dirty="0"/>
              <a:t> </a:t>
            </a:r>
            <a:r>
              <a:rPr lang="tr-TR" dirty="0" err="1"/>
              <a:t>adı</a:t>
            </a:r>
            <a:r>
              <a:rPr lang="tr-TR" dirty="0"/>
              <a:t> </a:t>
            </a:r>
            <a:r>
              <a:rPr lang="tr-TR" dirty="0" err="1"/>
              <a:t>ve</a:t>
            </a:r>
            <a:r>
              <a:rPr lang="tr-TR" dirty="0"/>
              <a:t> </a:t>
            </a:r>
            <a:r>
              <a:rPr lang="tr-TR" dirty="0" err="1"/>
              <a:t>şifre</a:t>
            </a:r>
            <a:r>
              <a:rPr lang="tr-TR" dirty="0"/>
              <a:t> </a:t>
            </a:r>
            <a:r>
              <a:rPr lang="tr-TR" dirty="0" err="1"/>
              <a:t>doğrulaması</a:t>
            </a:r>
            <a:r>
              <a:rPr lang="tr-TR" dirty="0"/>
              <a:t> </a:t>
            </a:r>
            <a:r>
              <a:rPr lang="tr-TR" dirty="0" err="1"/>
              <a:t>yapar</a:t>
            </a:r>
            <a:r>
              <a:rPr lang="tr-TR" dirty="0"/>
              <a:t>.</a:t>
            </a:r>
          </a:p>
          <a:p>
            <a:r>
              <a:rPr lang="tr-TR" dirty="0" err="1"/>
              <a:t>Kullanıcı</a:t>
            </a:r>
            <a:r>
              <a:rPr lang="tr-TR" dirty="0"/>
              <a:t> </a:t>
            </a:r>
            <a:r>
              <a:rPr lang="tr-TR" dirty="0" err="1"/>
              <a:t>güvenliğini</a:t>
            </a:r>
            <a:r>
              <a:rPr lang="tr-TR" dirty="0"/>
              <a:t> </a:t>
            </a:r>
            <a:r>
              <a:rPr lang="tr-TR" dirty="0" err="1"/>
              <a:t>sağlar</a:t>
            </a:r>
            <a:r>
              <a:rPr lang="tr-TR" dirty="0"/>
              <a:t>.</a:t>
            </a:r>
            <a:endParaRPr lang="tr-TR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9352" y="5486400"/>
            <a:ext cx="2004648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95450EFD-AFF9-3B24-C4DD-9315C630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41" y="520749"/>
            <a:ext cx="2723131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1537" y="650160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9493"/>
            <a:ext cx="394335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Uygulama İşlevleri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4443"/>
            <a:ext cx="394335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1. </a:t>
            </a:r>
            <a:r>
              <a:rPr dirty="0" err="1"/>
              <a:t>Ürün</a:t>
            </a:r>
            <a:r>
              <a:rPr dirty="0"/>
              <a:t> </a:t>
            </a:r>
            <a:r>
              <a:rPr dirty="0" err="1"/>
              <a:t>adı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miktarını</a:t>
            </a:r>
            <a:r>
              <a:rPr dirty="0"/>
              <a:t> </a:t>
            </a:r>
            <a:r>
              <a:rPr dirty="0" err="1"/>
              <a:t>kaydetme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Kaydedilen</a:t>
            </a:r>
            <a:r>
              <a:rPr dirty="0"/>
              <a:t> </a:t>
            </a:r>
            <a:r>
              <a:rPr dirty="0" err="1"/>
              <a:t>ürünlerin</a:t>
            </a:r>
            <a:r>
              <a:rPr dirty="0"/>
              <a:t> </a:t>
            </a:r>
            <a:r>
              <a:rPr dirty="0" err="1"/>
              <a:t>listesini</a:t>
            </a:r>
            <a:r>
              <a:rPr dirty="0"/>
              <a:t> </a:t>
            </a:r>
            <a:r>
              <a:rPr dirty="0" err="1"/>
              <a:t>görüntüleme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  <a:p>
            <a:r>
              <a:rPr lang="tr-TR" dirty="0">
                <a:ea typeface="Calibri"/>
                <a:cs typeface="Calibri"/>
              </a:rPr>
              <a:t>3. </a:t>
            </a:r>
            <a:r>
              <a:rPr lang="tr-TR" dirty="0" err="1">
                <a:ea typeface="Calibri"/>
                <a:cs typeface="Calibri"/>
              </a:rPr>
              <a:t>Veritabanı</a:t>
            </a:r>
            <a:r>
              <a:rPr lang="tr-TR" dirty="0">
                <a:ea typeface="Calibri"/>
                <a:cs typeface="Calibri"/>
              </a:rPr>
              <a:t> kayıt tutar ve daha sonra temizler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/>
              <a:t>Listeleme ve Temizleme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70" y="2194101"/>
            <a:ext cx="2657473" cy="3973337"/>
          </a:xfrm>
        </p:spPr>
        <p:txBody>
          <a:bodyPr>
            <a:normAutofit/>
          </a:bodyPr>
          <a:lstStyle/>
          <a:p>
            <a:r>
              <a:rPr lang="tr-TR" sz="1700"/>
              <a:t>- Kaydedilen ürünler TextView üzerinde gösterilir.</a:t>
            </a:r>
          </a:p>
          <a:p>
            <a:r>
              <a:rPr lang="tr-TR" sz="1700"/>
              <a:t>- Tek bir tuş ile kayıtları kolayca silebilirsiniz.</a:t>
            </a:r>
          </a:p>
        </p:txBody>
      </p:sp>
      <p:pic>
        <p:nvPicPr>
          <p:cNvPr id="5" name="Resim 4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F7CE6554-57D7-5D0E-DFFD-011E0950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890" r="-2" b="10428"/>
          <a:stretch/>
        </p:blipFill>
        <p:spPr>
          <a:xfrm>
            <a:off x="4154353" y="2067447"/>
            <a:ext cx="2121694" cy="2723105"/>
          </a:xfrm>
          <a:prstGeom prst="rect">
            <a:avLst/>
          </a:prstGeom>
        </p:spPr>
      </p:pic>
      <p:pic>
        <p:nvPicPr>
          <p:cNvPr id="4" name="Resim 3" descr="metin, ekran görüntüsü, astronomi, tasarım içeren bir resim&#10;&#10;Açıklama otomatik olarak oluşturuldu">
            <a:extLst>
              <a:ext uri="{FF2B5EF4-FFF2-40B4-BE49-F238E27FC236}">
                <a16:creationId xmlns:a16="http://schemas.microsoft.com/office/drawing/2014/main" id="{15F138A6-3D63-7FBF-03A3-50A62BC7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425" r="1" b="16015"/>
          <a:stretch/>
        </p:blipFill>
        <p:spPr>
          <a:xfrm>
            <a:off x="6504908" y="2220074"/>
            <a:ext cx="2121694" cy="2417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Neden Bu Uygulama?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Hızlı, basit ve etkili depo yönetimi.</a:t>
            </a:r>
          </a:p>
          <a:p>
            <a:r>
              <a:t>- Kullanıcıların çalışma verimliliğini artırır.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Teşekkürler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Uygulamaya gösterdiğiniz ilgi için teşekkür ederiz!</a:t>
            </a:r>
          </a:p>
          <a:p>
            <a:r>
              <a:t>Sorularınız varsa bize ulaşın.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Ekran Gösterisi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Office Theme</vt:lpstr>
      <vt:lpstr>Depo Ürün Kayıt ve Listeleme Uygulaması</vt:lpstr>
      <vt:lpstr>Uygulamanın Amacı</vt:lpstr>
      <vt:lpstr>Kullanıcı Doğrulama</vt:lpstr>
      <vt:lpstr>Uygulama İşlevleri</vt:lpstr>
      <vt:lpstr>Listeleme ve Temizleme</vt:lpstr>
      <vt:lpstr>Neden Bu Uygulama?</vt:lpstr>
      <vt:lpstr>Teşekkürler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23</cp:revision>
  <dcterms:created xsi:type="dcterms:W3CDTF">2013-01-27T09:14:16Z</dcterms:created>
  <dcterms:modified xsi:type="dcterms:W3CDTF">2025-01-14T10:12:31Z</dcterms:modified>
  <cp:category/>
</cp:coreProperties>
</file>