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405"/>
  </p:normalViewPr>
  <p:slideViewPr>
    <p:cSldViewPr snapToGrid="0" snapToObjects="1">
      <p:cViewPr varScale="1">
        <p:scale>
          <a:sx n="144" d="100"/>
          <a:sy n="144" d="100"/>
        </p:scale>
        <p:origin x="21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C2B9-C66C-3648-B0A8-E003099E6ACC}"/>
              </a:ext>
            </a:extLst>
          </p:cNvPr>
          <p:cNvSpPr>
            <a:spLocks noGrp="1"/>
          </p:cNvSpPr>
          <p:nvPr>
            <p:ph type="ctrTitle"/>
          </p:nvPr>
        </p:nvSpPr>
        <p:spPr>
          <a:xfrm>
            <a:off x="2566070" y="302866"/>
            <a:ext cx="7059860" cy="1510398"/>
          </a:xfrm>
        </p:spPr>
        <p:txBody>
          <a:bodyPr/>
          <a:lstStyle/>
          <a:p>
            <a:pPr algn="ctr"/>
            <a:r>
              <a:rPr lang="en-TR" sz="4800" dirty="0"/>
              <a:t>Kahramanmaraş Sütçüimam Üniversitesi</a:t>
            </a:r>
          </a:p>
        </p:txBody>
      </p:sp>
      <p:sp>
        <p:nvSpPr>
          <p:cNvPr id="3" name="Subtitle 2">
            <a:extLst>
              <a:ext uri="{FF2B5EF4-FFF2-40B4-BE49-F238E27FC236}">
                <a16:creationId xmlns:a16="http://schemas.microsoft.com/office/drawing/2014/main" id="{A7C4A517-6BE2-B94D-8588-8A160619F61D}"/>
              </a:ext>
            </a:extLst>
          </p:cNvPr>
          <p:cNvSpPr>
            <a:spLocks noGrp="1"/>
          </p:cNvSpPr>
          <p:nvPr>
            <p:ph type="subTitle" idx="1"/>
          </p:nvPr>
        </p:nvSpPr>
        <p:spPr>
          <a:xfrm>
            <a:off x="1683171" y="2672179"/>
            <a:ext cx="8825658" cy="2206102"/>
          </a:xfrm>
        </p:spPr>
        <p:txBody>
          <a:bodyPr>
            <a:normAutofit/>
          </a:bodyPr>
          <a:lstStyle/>
          <a:p>
            <a:pPr algn="ctr"/>
            <a:r>
              <a:rPr lang="en-TR" dirty="0"/>
              <a:t>Görsel Programlama Dersi Proje ödevi</a:t>
            </a:r>
          </a:p>
          <a:p>
            <a:pPr algn="ctr"/>
            <a:r>
              <a:rPr lang="en-TR" dirty="0"/>
              <a:t>Coin simulator</a:t>
            </a:r>
          </a:p>
          <a:p>
            <a:pPr algn="ctr"/>
            <a:endParaRPr lang="en-TR" dirty="0"/>
          </a:p>
          <a:p>
            <a:pPr algn="ctr"/>
            <a:r>
              <a:rPr lang="en-TR" dirty="0"/>
              <a:t>İSİM SOYİSİM : AHMET ÖZBERK</a:t>
            </a:r>
          </a:p>
          <a:p>
            <a:pPr algn="ctr"/>
            <a:r>
              <a:rPr lang="en-TR" dirty="0"/>
              <a:t>NUMARA : 18110131310</a:t>
            </a:r>
          </a:p>
        </p:txBody>
      </p:sp>
      <p:pic>
        <p:nvPicPr>
          <p:cNvPr id="5" name="Picture 4">
            <a:extLst>
              <a:ext uri="{FF2B5EF4-FFF2-40B4-BE49-F238E27FC236}">
                <a16:creationId xmlns:a16="http://schemas.microsoft.com/office/drawing/2014/main" id="{5EFE5A5D-1D66-384C-8B79-6BFD40A2C566}"/>
              </a:ext>
            </a:extLst>
          </p:cNvPr>
          <p:cNvPicPr>
            <a:picLocks noChangeAspect="1"/>
          </p:cNvPicPr>
          <p:nvPr/>
        </p:nvPicPr>
        <p:blipFill>
          <a:blip r:embed="rId2"/>
          <a:stretch>
            <a:fillRect/>
          </a:stretch>
        </p:blipFill>
        <p:spPr>
          <a:xfrm>
            <a:off x="693316" y="0"/>
            <a:ext cx="1979720" cy="1979720"/>
          </a:xfrm>
          <a:prstGeom prst="rect">
            <a:avLst/>
          </a:prstGeom>
        </p:spPr>
      </p:pic>
    </p:spTree>
    <p:extLst>
      <p:ext uri="{BB962C8B-B14F-4D97-AF65-F5344CB8AC3E}">
        <p14:creationId xmlns:p14="http://schemas.microsoft.com/office/powerpoint/2010/main" val="228116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8F9B-EDB5-A748-8539-FF99B17A0B65}"/>
              </a:ext>
            </a:extLst>
          </p:cNvPr>
          <p:cNvSpPr>
            <a:spLocks noGrp="1"/>
          </p:cNvSpPr>
          <p:nvPr>
            <p:ph idx="1"/>
          </p:nvPr>
        </p:nvSpPr>
        <p:spPr/>
        <p:txBody>
          <a:bodyPr>
            <a:normAutofit/>
          </a:bodyPr>
          <a:lstStyle/>
          <a:p>
            <a:pPr algn="ctr"/>
            <a:r>
              <a:rPr lang="en-TR" sz="4000" dirty="0">
                <a:solidFill>
                  <a:srgbClr val="FFC000"/>
                </a:solidFill>
              </a:rPr>
              <a:t>Beni dinlediğiniz için</a:t>
            </a:r>
          </a:p>
          <a:p>
            <a:pPr algn="ctr"/>
            <a:r>
              <a:rPr lang="en-TR" sz="4000" dirty="0">
                <a:solidFill>
                  <a:srgbClr val="FFC000"/>
                </a:solidFill>
              </a:rPr>
              <a:t>TEŞEKKÜR EDERİM</a:t>
            </a:r>
          </a:p>
          <a:p>
            <a:pPr algn="ctr"/>
            <a:endParaRPr lang="en-TR" sz="4000" dirty="0">
              <a:solidFill>
                <a:srgbClr val="FFC000"/>
              </a:solidFill>
            </a:endParaRPr>
          </a:p>
          <a:p>
            <a:pPr algn="ctr"/>
            <a:r>
              <a:rPr lang="en-TR" sz="4000" dirty="0">
                <a:solidFill>
                  <a:srgbClr val="FFC000"/>
                </a:solidFill>
              </a:rPr>
              <a:t>SUNUM BİTTİ..</a:t>
            </a:r>
          </a:p>
        </p:txBody>
      </p:sp>
    </p:spTree>
    <p:extLst>
      <p:ext uri="{BB962C8B-B14F-4D97-AF65-F5344CB8AC3E}">
        <p14:creationId xmlns:p14="http://schemas.microsoft.com/office/powerpoint/2010/main" val="280229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E3F81-1F7F-2046-8AAF-37B7CFB5A2C8}"/>
              </a:ext>
            </a:extLst>
          </p:cNvPr>
          <p:cNvSpPr>
            <a:spLocks noGrp="1"/>
          </p:cNvSpPr>
          <p:nvPr>
            <p:ph idx="1"/>
          </p:nvPr>
        </p:nvSpPr>
        <p:spPr>
          <a:xfrm>
            <a:off x="1205479" y="1764995"/>
            <a:ext cx="8781900" cy="3664301"/>
          </a:xfrm>
        </p:spPr>
        <p:txBody>
          <a:bodyPr/>
          <a:lstStyle/>
          <a:p>
            <a:r>
              <a:rPr lang="en-TR" dirty="0"/>
              <a:t>Proje Konusu ve Amacı : Görsel programlama dersi kapsamında Java-Swing UI masaüstü arayüz geliştirme kiti ile, günümüzün popüler konularından coin ekosistemine ait bir simülasyon oyunu geliştirilmiştir.</a:t>
            </a:r>
          </a:p>
          <a:p>
            <a:r>
              <a:rPr lang="en-TR" dirty="0"/>
              <a:t>Uygulama İçeriği : Uygulama kapsamında oynanma mantığı olarak, kullanıcımız oyuna kayıt olur ve belirlenen miktarda para ile başlar. Güncel piyadaki popüler 6 adet coin listelenmiştir ve değerleri rastgele olarak artıp azalmaktadır. Kullanıcı kendisine tanımlanan para ile coinler üzerinde al-sat yaparak parasını katlamaya çalışmaktadır. Harici olarak mevcut bir eşya marketi vardır ve parasıyla bunları alabilecektir.</a:t>
            </a:r>
          </a:p>
        </p:txBody>
      </p:sp>
      <p:sp>
        <p:nvSpPr>
          <p:cNvPr id="6" name="TextBox 5">
            <a:extLst>
              <a:ext uri="{FF2B5EF4-FFF2-40B4-BE49-F238E27FC236}">
                <a16:creationId xmlns:a16="http://schemas.microsoft.com/office/drawing/2014/main" id="{402DA2F4-2639-7E40-9895-360BE0AB1D10}"/>
              </a:ext>
            </a:extLst>
          </p:cNvPr>
          <p:cNvSpPr txBox="1"/>
          <p:nvPr/>
        </p:nvSpPr>
        <p:spPr>
          <a:xfrm>
            <a:off x="1205479" y="603681"/>
            <a:ext cx="7119891" cy="1015663"/>
          </a:xfrm>
          <a:prstGeom prst="rect">
            <a:avLst/>
          </a:prstGeom>
          <a:noFill/>
        </p:spPr>
        <p:txBody>
          <a:bodyPr wrap="square" rtlCol="0">
            <a:spAutoFit/>
          </a:bodyPr>
          <a:lstStyle/>
          <a:p>
            <a:r>
              <a:rPr lang="en-TR" sz="4200" dirty="0">
                <a:solidFill>
                  <a:srgbClr val="FFC000"/>
                </a:solidFill>
              </a:rPr>
              <a:t>COİN SİMULATOR</a:t>
            </a:r>
          </a:p>
          <a:p>
            <a:endParaRPr lang="en-TR" dirty="0">
              <a:solidFill>
                <a:srgbClr val="FFC000"/>
              </a:solidFill>
            </a:endParaRPr>
          </a:p>
        </p:txBody>
      </p:sp>
    </p:spTree>
    <p:extLst>
      <p:ext uri="{BB962C8B-B14F-4D97-AF65-F5344CB8AC3E}">
        <p14:creationId xmlns:p14="http://schemas.microsoft.com/office/powerpoint/2010/main" val="86342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E9EA-FB39-4245-8EC4-AE880771D540}"/>
              </a:ext>
            </a:extLst>
          </p:cNvPr>
          <p:cNvSpPr>
            <a:spLocks noGrp="1"/>
          </p:cNvSpPr>
          <p:nvPr>
            <p:ph type="title"/>
          </p:nvPr>
        </p:nvSpPr>
        <p:spPr>
          <a:xfrm>
            <a:off x="1103312" y="452718"/>
            <a:ext cx="8947522" cy="1400530"/>
          </a:xfrm>
        </p:spPr>
        <p:txBody>
          <a:bodyPr/>
          <a:lstStyle/>
          <a:p>
            <a:r>
              <a:rPr lang="en-TR" dirty="0"/>
              <a:t>Loading Ekranları</a:t>
            </a:r>
          </a:p>
        </p:txBody>
      </p:sp>
      <p:sp>
        <p:nvSpPr>
          <p:cNvPr id="3" name="Content Placeholder 2">
            <a:extLst>
              <a:ext uri="{FF2B5EF4-FFF2-40B4-BE49-F238E27FC236}">
                <a16:creationId xmlns:a16="http://schemas.microsoft.com/office/drawing/2014/main" id="{AF0513E8-1F66-D940-9B3E-D2B0253BE1FA}"/>
              </a:ext>
            </a:extLst>
          </p:cNvPr>
          <p:cNvSpPr>
            <a:spLocks noGrp="1"/>
          </p:cNvSpPr>
          <p:nvPr>
            <p:ph idx="1"/>
          </p:nvPr>
        </p:nvSpPr>
        <p:spPr>
          <a:xfrm>
            <a:off x="1103312" y="1580226"/>
            <a:ext cx="8946541" cy="1400530"/>
          </a:xfrm>
        </p:spPr>
        <p:txBody>
          <a:bodyPr/>
          <a:lstStyle/>
          <a:p>
            <a:r>
              <a:rPr lang="en-TR" dirty="0"/>
              <a:t>Loading Ekranı : Bu ekranda bi adet progress bar kullanılmıştır. Kullanıcı kaydı bulunursa anasayfaya, bulunamazsa kayıt olma sayfasına yönlendirilecektir. Veritabanı kontrol ve crud işlemleri bu ekranda yapılmaktadır.</a:t>
            </a:r>
          </a:p>
        </p:txBody>
      </p:sp>
      <p:pic>
        <p:nvPicPr>
          <p:cNvPr id="5" name="Picture 4">
            <a:extLst>
              <a:ext uri="{FF2B5EF4-FFF2-40B4-BE49-F238E27FC236}">
                <a16:creationId xmlns:a16="http://schemas.microsoft.com/office/drawing/2014/main" id="{A1BD638B-6B03-4540-963C-131CB829FADA}"/>
              </a:ext>
            </a:extLst>
          </p:cNvPr>
          <p:cNvPicPr>
            <a:picLocks noChangeAspect="1"/>
          </p:cNvPicPr>
          <p:nvPr/>
        </p:nvPicPr>
        <p:blipFill>
          <a:blip r:embed="rId2"/>
          <a:stretch>
            <a:fillRect/>
          </a:stretch>
        </p:blipFill>
        <p:spPr>
          <a:xfrm>
            <a:off x="1690382" y="3260077"/>
            <a:ext cx="7772400" cy="2184400"/>
          </a:xfrm>
          <a:prstGeom prst="rect">
            <a:avLst/>
          </a:prstGeom>
        </p:spPr>
      </p:pic>
    </p:spTree>
    <p:extLst>
      <p:ext uri="{BB962C8B-B14F-4D97-AF65-F5344CB8AC3E}">
        <p14:creationId xmlns:p14="http://schemas.microsoft.com/office/powerpoint/2010/main" val="17840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6246-2AAB-4646-9053-0A68CC87C94A}"/>
              </a:ext>
            </a:extLst>
          </p:cNvPr>
          <p:cNvSpPr>
            <a:spLocks noGrp="1"/>
          </p:cNvSpPr>
          <p:nvPr>
            <p:ph type="title"/>
          </p:nvPr>
        </p:nvSpPr>
        <p:spPr>
          <a:xfrm>
            <a:off x="1103312" y="452718"/>
            <a:ext cx="8947522" cy="1400530"/>
          </a:xfrm>
        </p:spPr>
        <p:txBody>
          <a:bodyPr/>
          <a:lstStyle/>
          <a:p>
            <a:r>
              <a:rPr lang="en-TR" dirty="0"/>
              <a:t>Kaydol Ekranı</a:t>
            </a:r>
          </a:p>
        </p:txBody>
      </p:sp>
      <p:sp>
        <p:nvSpPr>
          <p:cNvPr id="3" name="Content Placeholder 2">
            <a:extLst>
              <a:ext uri="{FF2B5EF4-FFF2-40B4-BE49-F238E27FC236}">
                <a16:creationId xmlns:a16="http://schemas.microsoft.com/office/drawing/2014/main" id="{BFA8A96B-500D-F546-9498-69A45E1D8AD5}"/>
              </a:ext>
            </a:extLst>
          </p:cNvPr>
          <p:cNvSpPr>
            <a:spLocks noGrp="1"/>
          </p:cNvSpPr>
          <p:nvPr>
            <p:ph idx="1"/>
          </p:nvPr>
        </p:nvSpPr>
        <p:spPr>
          <a:xfrm>
            <a:off x="1103312" y="1484748"/>
            <a:ext cx="8946541" cy="1376082"/>
          </a:xfrm>
        </p:spPr>
        <p:txBody>
          <a:bodyPr/>
          <a:lstStyle/>
          <a:p>
            <a:r>
              <a:rPr lang="en-TR" dirty="0"/>
              <a:t>Kaydol Ekranı : Bu ekranda kullanıcı için bir kullanıcı adı belirlenmesi istenmektedir. Belirlenen kullanıcı adı kriterlere uygun olduğu takdirde kullanıcı kayıt ol tuşuna basar, veritabanında kullanıcı oluşturulur ve kullanıcıya belirtilen miktarda para tanımlanır.</a:t>
            </a:r>
          </a:p>
        </p:txBody>
      </p:sp>
      <p:pic>
        <p:nvPicPr>
          <p:cNvPr id="5" name="Picture 4">
            <a:extLst>
              <a:ext uri="{FF2B5EF4-FFF2-40B4-BE49-F238E27FC236}">
                <a16:creationId xmlns:a16="http://schemas.microsoft.com/office/drawing/2014/main" id="{D3264F45-6DA7-B441-9934-3088555ED693}"/>
              </a:ext>
            </a:extLst>
          </p:cNvPr>
          <p:cNvPicPr>
            <a:picLocks noChangeAspect="1"/>
          </p:cNvPicPr>
          <p:nvPr/>
        </p:nvPicPr>
        <p:blipFill>
          <a:blip r:embed="rId2"/>
          <a:stretch>
            <a:fillRect/>
          </a:stretch>
        </p:blipFill>
        <p:spPr>
          <a:xfrm>
            <a:off x="2805344" y="2696123"/>
            <a:ext cx="5204398" cy="4161877"/>
          </a:xfrm>
          <a:prstGeom prst="rect">
            <a:avLst/>
          </a:prstGeom>
        </p:spPr>
      </p:pic>
    </p:spTree>
    <p:extLst>
      <p:ext uri="{BB962C8B-B14F-4D97-AF65-F5344CB8AC3E}">
        <p14:creationId xmlns:p14="http://schemas.microsoft.com/office/powerpoint/2010/main" val="171345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EF42-2D3D-3E4A-B891-466D38751C1B}"/>
              </a:ext>
            </a:extLst>
          </p:cNvPr>
          <p:cNvSpPr>
            <a:spLocks noGrp="1"/>
          </p:cNvSpPr>
          <p:nvPr>
            <p:ph type="title"/>
          </p:nvPr>
        </p:nvSpPr>
        <p:spPr>
          <a:xfrm>
            <a:off x="1103312" y="452718"/>
            <a:ext cx="8947522" cy="976587"/>
          </a:xfrm>
        </p:spPr>
        <p:txBody>
          <a:bodyPr/>
          <a:lstStyle/>
          <a:p>
            <a:r>
              <a:rPr lang="en-TR" dirty="0"/>
              <a:t>Anasayfa Ekranı</a:t>
            </a:r>
          </a:p>
        </p:txBody>
      </p:sp>
      <p:sp>
        <p:nvSpPr>
          <p:cNvPr id="3" name="Content Placeholder 2">
            <a:extLst>
              <a:ext uri="{FF2B5EF4-FFF2-40B4-BE49-F238E27FC236}">
                <a16:creationId xmlns:a16="http://schemas.microsoft.com/office/drawing/2014/main" id="{CFE393B3-E823-074A-8A56-45A823CFCC3D}"/>
              </a:ext>
            </a:extLst>
          </p:cNvPr>
          <p:cNvSpPr>
            <a:spLocks noGrp="1"/>
          </p:cNvSpPr>
          <p:nvPr>
            <p:ph idx="1"/>
          </p:nvPr>
        </p:nvSpPr>
        <p:spPr>
          <a:xfrm>
            <a:off x="1103312" y="1502504"/>
            <a:ext cx="8946541" cy="1764479"/>
          </a:xfrm>
        </p:spPr>
        <p:txBody>
          <a:bodyPr/>
          <a:lstStyle/>
          <a:p>
            <a:r>
              <a:rPr lang="en-TR" dirty="0"/>
              <a:t>Anasayfa Ekranı : Bu ekranda iki adet tablo, küçük bir hesap makinesi ve yönlendirme butonları bulunmaktadır. İlk tabloda coinlere ait isim ve fiyat bilgileri bulunmaktadır. Bu aşamada fiyat değerleri random olarak 5 saniye aralıklarla değişmektedir. İkinci tabloda alınan coinlere ait bilgiler bulunmaktadır.</a:t>
            </a:r>
          </a:p>
        </p:txBody>
      </p:sp>
      <p:pic>
        <p:nvPicPr>
          <p:cNvPr id="5" name="Picture 4">
            <a:extLst>
              <a:ext uri="{FF2B5EF4-FFF2-40B4-BE49-F238E27FC236}">
                <a16:creationId xmlns:a16="http://schemas.microsoft.com/office/drawing/2014/main" id="{475CC382-B879-8F47-ADB8-BECAC6F11D55}"/>
              </a:ext>
            </a:extLst>
          </p:cNvPr>
          <p:cNvPicPr>
            <a:picLocks noChangeAspect="1"/>
          </p:cNvPicPr>
          <p:nvPr/>
        </p:nvPicPr>
        <p:blipFill>
          <a:blip r:embed="rId2"/>
          <a:stretch>
            <a:fillRect/>
          </a:stretch>
        </p:blipFill>
        <p:spPr>
          <a:xfrm>
            <a:off x="2685247" y="3027285"/>
            <a:ext cx="5782670" cy="3906175"/>
          </a:xfrm>
          <a:prstGeom prst="rect">
            <a:avLst/>
          </a:prstGeom>
        </p:spPr>
      </p:pic>
    </p:spTree>
    <p:extLst>
      <p:ext uri="{BB962C8B-B14F-4D97-AF65-F5344CB8AC3E}">
        <p14:creationId xmlns:p14="http://schemas.microsoft.com/office/powerpoint/2010/main" val="419391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D1F6-1ABC-B046-B1B2-A3BF8D5EA314}"/>
              </a:ext>
            </a:extLst>
          </p:cNvPr>
          <p:cNvSpPr>
            <a:spLocks noGrp="1"/>
          </p:cNvSpPr>
          <p:nvPr>
            <p:ph type="title"/>
          </p:nvPr>
        </p:nvSpPr>
        <p:spPr>
          <a:xfrm>
            <a:off x="1103312" y="452718"/>
            <a:ext cx="8947522" cy="834544"/>
          </a:xfrm>
        </p:spPr>
        <p:txBody>
          <a:bodyPr/>
          <a:lstStyle/>
          <a:p>
            <a:r>
              <a:rPr lang="en-TR" dirty="0"/>
              <a:t>Coin Al Ekranı</a:t>
            </a:r>
          </a:p>
        </p:txBody>
      </p:sp>
      <p:sp>
        <p:nvSpPr>
          <p:cNvPr id="3" name="Content Placeholder 2">
            <a:extLst>
              <a:ext uri="{FF2B5EF4-FFF2-40B4-BE49-F238E27FC236}">
                <a16:creationId xmlns:a16="http://schemas.microsoft.com/office/drawing/2014/main" id="{B2DEA7D2-0B5A-694F-BFB2-44B0283AC36B}"/>
              </a:ext>
            </a:extLst>
          </p:cNvPr>
          <p:cNvSpPr>
            <a:spLocks noGrp="1"/>
          </p:cNvSpPr>
          <p:nvPr>
            <p:ph idx="1"/>
          </p:nvPr>
        </p:nvSpPr>
        <p:spPr>
          <a:xfrm>
            <a:off x="1103312" y="1287263"/>
            <a:ext cx="8946541" cy="1713390"/>
          </a:xfrm>
        </p:spPr>
        <p:txBody>
          <a:bodyPr/>
          <a:lstStyle/>
          <a:p>
            <a:r>
              <a:rPr lang="en-TR" dirty="0"/>
              <a:t>Coin Al Ekranı : Bu ekranda mevcut coinler listelenmiştir. Listelenen coinlerden istenilen coin seçilir ve sağ tarafta bulunan J</a:t>
            </a:r>
            <a:r>
              <a:rPr lang="en-US" dirty="0"/>
              <a:t>s</a:t>
            </a:r>
            <a:r>
              <a:rPr lang="en-TR" dirty="0"/>
              <a:t>pinner ile adet belirlenip bakiye yeterliyse coin kullanıcıya tanımlanır. Yeterli değilse uyarı mesajı ile uyarılır. Coin alma işlemi Toplam Para üzerinden değil, Ana Para üzerinden yapılmaktadır.</a:t>
            </a:r>
          </a:p>
        </p:txBody>
      </p:sp>
      <p:pic>
        <p:nvPicPr>
          <p:cNvPr id="5" name="Picture 4">
            <a:extLst>
              <a:ext uri="{FF2B5EF4-FFF2-40B4-BE49-F238E27FC236}">
                <a16:creationId xmlns:a16="http://schemas.microsoft.com/office/drawing/2014/main" id="{36FF0E9A-58F2-084A-A188-BCC0084D24C2}"/>
              </a:ext>
            </a:extLst>
          </p:cNvPr>
          <p:cNvPicPr>
            <a:picLocks noChangeAspect="1"/>
          </p:cNvPicPr>
          <p:nvPr/>
        </p:nvPicPr>
        <p:blipFill>
          <a:blip r:embed="rId2"/>
          <a:stretch>
            <a:fillRect/>
          </a:stretch>
        </p:blipFill>
        <p:spPr>
          <a:xfrm>
            <a:off x="2601157" y="2807928"/>
            <a:ext cx="5953128" cy="4331567"/>
          </a:xfrm>
          <a:prstGeom prst="rect">
            <a:avLst/>
          </a:prstGeom>
        </p:spPr>
      </p:pic>
    </p:spTree>
    <p:extLst>
      <p:ext uri="{BB962C8B-B14F-4D97-AF65-F5344CB8AC3E}">
        <p14:creationId xmlns:p14="http://schemas.microsoft.com/office/powerpoint/2010/main" val="183840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44EC-5D0B-C64B-9406-0DEB71D93CCD}"/>
              </a:ext>
            </a:extLst>
          </p:cNvPr>
          <p:cNvSpPr>
            <a:spLocks noGrp="1"/>
          </p:cNvSpPr>
          <p:nvPr>
            <p:ph type="title"/>
          </p:nvPr>
        </p:nvSpPr>
        <p:spPr>
          <a:xfrm>
            <a:off x="1103312" y="452718"/>
            <a:ext cx="8947522" cy="736890"/>
          </a:xfrm>
        </p:spPr>
        <p:txBody>
          <a:bodyPr/>
          <a:lstStyle/>
          <a:p>
            <a:r>
              <a:rPr lang="en-TR" dirty="0"/>
              <a:t>Coin Satma Ekranı</a:t>
            </a:r>
          </a:p>
        </p:txBody>
      </p:sp>
      <p:sp>
        <p:nvSpPr>
          <p:cNvPr id="3" name="Content Placeholder 2">
            <a:extLst>
              <a:ext uri="{FF2B5EF4-FFF2-40B4-BE49-F238E27FC236}">
                <a16:creationId xmlns:a16="http://schemas.microsoft.com/office/drawing/2014/main" id="{9CD5598C-0DB0-934A-A93C-145BCBE7CC7F}"/>
              </a:ext>
            </a:extLst>
          </p:cNvPr>
          <p:cNvSpPr>
            <a:spLocks noGrp="1"/>
          </p:cNvSpPr>
          <p:nvPr>
            <p:ph idx="1"/>
          </p:nvPr>
        </p:nvSpPr>
        <p:spPr>
          <a:xfrm>
            <a:off x="1103312" y="1331651"/>
            <a:ext cx="8946541" cy="1420427"/>
          </a:xfrm>
        </p:spPr>
        <p:txBody>
          <a:bodyPr/>
          <a:lstStyle/>
          <a:p>
            <a:r>
              <a:rPr lang="en-TR" dirty="0"/>
              <a:t>Coin Satma Ekranı : Bu ekranda tüm coinler listelenmektedir. Kullanıcı satmak istediği coini ve adedini seçerek satışını yapacaktır. Almadığı coini satması halinde uyarı ile karşılaşacaktır. Satışı yapılan coin kullanıcının ana parasına eklenir.</a:t>
            </a:r>
          </a:p>
        </p:txBody>
      </p:sp>
      <p:pic>
        <p:nvPicPr>
          <p:cNvPr id="5" name="Picture 4">
            <a:extLst>
              <a:ext uri="{FF2B5EF4-FFF2-40B4-BE49-F238E27FC236}">
                <a16:creationId xmlns:a16="http://schemas.microsoft.com/office/drawing/2014/main" id="{A2AB554E-B39D-0A42-ADC7-B4542E693848}"/>
              </a:ext>
            </a:extLst>
          </p:cNvPr>
          <p:cNvPicPr>
            <a:picLocks noChangeAspect="1"/>
          </p:cNvPicPr>
          <p:nvPr/>
        </p:nvPicPr>
        <p:blipFill>
          <a:blip r:embed="rId2"/>
          <a:stretch>
            <a:fillRect/>
          </a:stretch>
        </p:blipFill>
        <p:spPr>
          <a:xfrm>
            <a:off x="2874897" y="2974019"/>
            <a:ext cx="5403369" cy="3351326"/>
          </a:xfrm>
          <a:prstGeom prst="rect">
            <a:avLst/>
          </a:prstGeom>
        </p:spPr>
      </p:pic>
    </p:spTree>
    <p:extLst>
      <p:ext uri="{BB962C8B-B14F-4D97-AF65-F5344CB8AC3E}">
        <p14:creationId xmlns:p14="http://schemas.microsoft.com/office/powerpoint/2010/main" val="313573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1862-9930-5F43-9398-9F924BA9FAAB}"/>
              </a:ext>
            </a:extLst>
          </p:cNvPr>
          <p:cNvSpPr>
            <a:spLocks noGrp="1"/>
          </p:cNvSpPr>
          <p:nvPr>
            <p:ph type="title"/>
          </p:nvPr>
        </p:nvSpPr>
        <p:spPr>
          <a:xfrm>
            <a:off x="1103312" y="452718"/>
            <a:ext cx="8947522" cy="719134"/>
          </a:xfrm>
        </p:spPr>
        <p:txBody>
          <a:bodyPr/>
          <a:lstStyle/>
          <a:p>
            <a:r>
              <a:rPr lang="en-TR" dirty="0"/>
              <a:t>Profil Ekranı</a:t>
            </a:r>
          </a:p>
        </p:txBody>
      </p:sp>
      <p:sp>
        <p:nvSpPr>
          <p:cNvPr id="3" name="Content Placeholder 2">
            <a:extLst>
              <a:ext uri="{FF2B5EF4-FFF2-40B4-BE49-F238E27FC236}">
                <a16:creationId xmlns:a16="http://schemas.microsoft.com/office/drawing/2014/main" id="{3EB9E96A-0E5D-054E-B9CA-BBAE7AF77D6A}"/>
              </a:ext>
            </a:extLst>
          </p:cNvPr>
          <p:cNvSpPr>
            <a:spLocks noGrp="1"/>
          </p:cNvSpPr>
          <p:nvPr>
            <p:ph idx="1"/>
          </p:nvPr>
        </p:nvSpPr>
        <p:spPr>
          <a:xfrm>
            <a:off x="1102331" y="1404849"/>
            <a:ext cx="8946541" cy="1666825"/>
          </a:xfrm>
        </p:spPr>
        <p:txBody>
          <a:bodyPr/>
          <a:lstStyle/>
          <a:p>
            <a:r>
              <a:rPr lang="en-TR" dirty="0"/>
              <a:t>Profil Ekranı : Bu ekranda kullanıcı kişisel bilgilerini ve eşya pazarından aldığı eşyalarla ilgili bilgileri görmektedir. Eşya almak için ilgili alandaki buton ile sayfa yönlendirmesi yapılmakta, daha sonra ilgili sayfadan eşya alabilmektedir. Profil sayfasında kullanıcı adını değiştirebilmektedir.</a:t>
            </a:r>
          </a:p>
        </p:txBody>
      </p:sp>
      <p:pic>
        <p:nvPicPr>
          <p:cNvPr id="5" name="Picture 4">
            <a:extLst>
              <a:ext uri="{FF2B5EF4-FFF2-40B4-BE49-F238E27FC236}">
                <a16:creationId xmlns:a16="http://schemas.microsoft.com/office/drawing/2014/main" id="{B9CD4ECC-310B-184B-ACE1-4B353F848247}"/>
              </a:ext>
            </a:extLst>
          </p:cNvPr>
          <p:cNvPicPr>
            <a:picLocks noChangeAspect="1"/>
          </p:cNvPicPr>
          <p:nvPr/>
        </p:nvPicPr>
        <p:blipFill>
          <a:blip r:embed="rId2"/>
          <a:stretch>
            <a:fillRect/>
          </a:stretch>
        </p:blipFill>
        <p:spPr>
          <a:xfrm>
            <a:off x="3477805" y="2966988"/>
            <a:ext cx="4195591" cy="4041931"/>
          </a:xfrm>
          <a:prstGeom prst="rect">
            <a:avLst/>
          </a:prstGeom>
        </p:spPr>
      </p:pic>
    </p:spTree>
    <p:extLst>
      <p:ext uri="{BB962C8B-B14F-4D97-AF65-F5344CB8AC3E}">
        <p14:creationId xmlns:p14="http://schemas.microsoft.com/office/powerpoint/2010/main" val="328994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6E9E-311B-7D4C-AD34-71E9DAF30DB9}"/>
              </a:ext>
            </a:extLst>
          </p:cNvPr>
          <p:cNvSpPr>
            <a:spLocks noGrp="1"/>
          </p:cNvSpPr>
          <p:nvPr>
            <p:ph type="title"/>
          </p:nvPr>
        </p:nvSpPr>
        <p:spPr>
          <a:xfrm>
            <a:off x="1103312" y="452718"/>
            <a:ext cx="8947522" cy="834544"/>
          </a:xfrm>
        </p:spPr>
        <p:txBody>
          <a:bodyPr/>
          <a:lstStyle/>
          <a:p>
            <a:r>
              <a:rPr lang="en-TR" dirty="0"/>
              <a:t>Eşya Al Ekranı</a:t>
            </a:r>
          </a:p>
        </p:txBody>
      </p:sp>
      <p:sp>
        <p:nvSpPr>
          <p:cNvPr id="3" name="Content Placeholder 2">
            <a:extLst>
              <a:ext uri="{FF2B5EF4-FFF2-40B4-BE49-F238E27FC236}">
                <a16:creationId xmlns:a16="http://schemas.microsoft.com/office/drawing/2014/main" id="{A55B7038-4D98-634E-B058-812082CFB75C}"/>
              </a:ext>
            </a:extLst>
          </p:cNvPr>
          <p:cNvSpPr>
            <a:spLocks noGrp="1"/>
          </p:cNvSpPr>
          <p:nvPr>
            <p:ph idx="1"/>
          </p:nvPr>
        </p:nvSpPr>
        <p:spPr>
          <a:xfrm>
            <a:off x="1104293" y="1493625"/>
            <a:ext cx="8946541" cy="1356107"/>
          </a:xfrm>
        </p:spPr>
        <p:txBody>
          <a:bodyPr/>
          <a:lstStyle/>
          <a:p>
            <a:r>
              <a:rPr lang="en-TR" dirty="0"/>
              <a:t>Eşya Al Ekranı : Eşya almak için listelenen eşyalardan istenilen seçilir, ardında buton üzerinde yazılan bilgilendirme fiyatı ile basılarak veritabanına istek gönderilir ve bakiye uygunsa seçilen eşya kullanıcıya tanımlanır.</a:t>
            </a:r>
          </a:p>
        </p:txBody>
      </p:sp>
      <p:pic>
        <p:nvPicPr>
          <p:cNvPr id="5" name="Picture 4">
            <a:extLst>
              <a:ext uri="{FF2B5EF4-FFF2-40B4-BE49-F238E27FC236}">
                <a16:creationId xmlns:a16="http://schemas.microsoft.com/office/drawing/2014/main" id="{B2CC6F75-1B13-8546-9042-609C48E57BE6}"/>
              </a:ext>
            </a:extLst>
          </p:cNvPr>
          <p:cNvPicPr>
            <a:picLocks noChangeAspect="1"/>
          </p:cNvPicPr>
          <p:nvPr/>
        </p:nvPicPr>
        <p:blipFill>
          <a:blip r:embed="rId2"/>
          <a:stretch>
            <a:fillRect/>
          </a:stretch>
        </p:blipFill>
        <p:spPr>
          <a:xfrm>
            <a:off x="3028067" y="2849732"/>
            <a:ext cx="5098012" cy="3456434"/>
          </a:xfrm>
          <a:prstGeom prst="rect">
            <a:avLst/>
          </a:prstGeom>
        </p:spPr>
      </p:pic>
    </p:spTree>
    <p:extLst>
      <p:ext uri="{BB962C8B-B14F-4D97-AF65-F5344CB8AC3E}">
        <p14:creationId xmlns:p14="http://schemas.microsoft.com/office/powerpoint/2010/main" val="503168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405</Words>
  <Application>Microsoft Macintosh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Kahramanmaraş Sütçüimam Üniversitesi</vt:lpstr>
      <vt:lpstr>PowerPoint Presentation</vt:lpstr>
      <vt:lpstr>Loading Ekranları</vt:lpstr>
      <vt:lpstr>Kaydol Ekranı</vt:lpstr>
      <vt:lpstr>Anasayfa Ekranı</vt:lpstr>
      <vt:lpstr>Coin Al Ekranı</vt:lpstr>
      <vt:lpstr>Coin Satma Ekranı</vt:lpstr>
      <vt:lpstr>Profil Ekranı</vt:lpstr>
      <vt:lpstr>Eşya Al Ekranı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Kahramanmaraş Sütçüimam Üniversitesi</dc:title>
  <dc:creator>Ahmet Özberk</dc:creator>
  <cp:lastModifiedBy>Ahmet Özberk</cp:lastModifiedBy>
  <cp:revision>1</cp:revision>
  <dcterms:created xsi:type="dcterms:W3CDTF">2021-12-05T18:09:28Z</dcterms:created>
  <dcterms:modified xsi:type="dcterms:W3CDTF">2021-12-05T18:55:11Z</dcterms:modified>
</cp:coreProperties>
</file>