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11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03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C0000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1736" autoAdjust="0"/>
  </p:normalViewPr>
  <p:slideViewPr>
    <p:cSldViewPr snapToGrid="0" snapToObjects="1">
      <p:cViewPr varScale="1">
        <p:scale>
          <a:sx n="104" d="100"/>
          <a:sy n="104" d="100"/>
        </p:scale>
        <p:origin x="18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 err="1"/>
              <a:t>Conclusion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Design </a:t>
            </a:r>
            <a:r>
              <a:rPr lang="tr-TR" dirty="0" err="1"/>
              <a:t>specs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Demonstration</a:t>
            </a:r>
            <a:r>
              <a:rPr lang="tr-TR" dirty="0"/>
              <a:t> </a:t>
            </a:r>
            <a:r>
              <a:rPr lang="tr-TR" dirty="0" err="1"/>
              <a:t>completed</a:t>
            </a:r>
            <a:r>
              <a:rPr lang="tr-TR" dirty="0"/>
              <a:t> in 23rd of </a:t>
            </a:r>
            <a:r>
              <a:rPr lang="tr-TR" dirty="0" err="1"/>
              <a:t>January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19734B19-D639-D7D9-573E-61CE3F2E602C}"/>
              </a:ext>
            </a:extLst>
          </p:cNvPr>
          <p:cNvSpPr/>
          <p:nvPr/>
        </p:nvSpPr>
        <p:spPr>
          <a:xfrm>
            <a:off x="4396509" y="1791855"/>
            <a:ext cx="4341091" cy="4765964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1FE251-688F-CB27-712A-F743E17B0731}"/>
              </a:ext>
            </a:extLst>
          </p:cNvPr>
          <p:cNvSpPr txBox="1"/>
          <p:nvPr/>
        </p:nvSpPr>
        <p:spPr>
          <a:xfrm>
            <a:off x="4285672" y="2262695"/>
            <a:ext cx="485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EE 313 </a:t>
            </a:r>
            <a:r>
              <a:rPr lang="tr-TR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Term</a:t>
            </a:r>
            <a:r>
              <a:rPr lang="tr-TR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Project Video Presentation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05A3262-2102-A437-77A5-55D159FBE798}"/>
              </a:ext>
            </a:extLst>
          </p:cNvPr>
          <p:cNvSpPr txBox="1"/>
          <p:nvPr/>
        </p:nvSpPr>
        <p:spPr>
          <a:xfrm>
            <a:off x="4285672" y="34290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Kaan </a:t>
            </a:r>
            <a:r>
              <a:rPr lang="tr-TR" sz="14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Demirkoparan</a:t>
            </a:r>
            <a:r>
              <a:rPr lang="tr-TR" sz="1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2442903</a:t>
            </a:r>
          </a:p>
          <a:p>
            <a:r>
              <a:rPr lang="tr-TR" sz="1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Ahmet Akman 2442366</a:t>
            </a:r>
            <a:endParaRPr lang="en-US" sz="1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8C66499-445E-175B-94ED-D426B22E818F}"/>
              </a:ext>
            </a:extLst>
          </p:cNvPr>
          <p:cNvSpPr txBox="1"/>
          <p:nvPr/>
        </p:nvSpPr>
        <p:spPr>
          <a:xfrm>
            <a:off x="4285672" y="486780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tr-TR" sz="1400" dirty="0" err="1"/>
              <a:t>January</a:t>
            </a:r>
            <a:r>
              <a:rPr lang="tr-TR" sz="1400" dirty="0"/>
              <a:t> 24, 2023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 err="1"/>
              <a:t>Overall</a:t>
            </a:r>
            <a:r>
              <a:rPr lang="tr-TR" b="1" dirty="0"/>
              <a:t> </a:t>
            </a:r>
            <a:r>
              <a:rPr lang="tr-TR" b="1" dirty="0" err="1"/>
              <a:t>Block</a:t>
            </a:r>
            <a:r>
              <a:rPr lang="tr-TR" b="1" dirty="0"/>
              <a:t> </a:t>
            </a:r>
            <a:r>
              <a:rPr lang="tr-TR" b="1" dirty="0" err="1"/>
              <a:t>Diagram</a:t>
            </a:r>
            <a:r>
              <a:rPr lang="tr-TR" b="1" dirty="0"/>
              <a:t> of </a:t>
            </a:r>
            <a:r>
              <a:rPr lang="tr-TR" b="1" dirty="0" err="1"/>
              <a:t>the</a:t>
            </a:r>
            <a:r>
              <a:rPr lang="tr-TR" b="1" dirty="0"/>
              <a:t> Project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642591A6-6BCF-505F-C32A-EE2D75C03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59" y="1363663"/>
            <a:ext cx="6823481" cy="4987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8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 err="1"/>
              <a:t>Microphone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Preamplifier</a:t>
            </a:r>
            <a:r>
              <a:rPr lang="tr-TR" b="1" dirty="0"/>
              <a:t> </a:t>
            </a:r>
            <a:r>
              <a:rPr lang="tr-TR" b="1" dirty="0" err="1"/>
              <a:t>Stage</a:t>
            </a:r>
            <a:endParaRPr lang="tr-TR" b="1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4178F1A-EC17-A6ED-6AD8-766DA9BF1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68279"/>
            <a:ext cx="8229600" cy="49120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 err="1"/>
              <a:t>Automatic</a:t>
            </a:r>
            <a:r>
              <a:rPr lang="tr-TR" b="1" dirty="0"/>
              <a:t> </a:t>
            </a:r>
            <a:r>
              <a:rPr lang="tr-TR" b="1" dirty="0" err="1"/>
              <a:t>Gain</a:t>
            </a:r>
            <a:r>
              <a:rPr lang="tr-TR" b="1" dirty="0"/>
              <a:t> Control </a:t>
            </a:r>
            <a:r>
              <a:rPr lang="tr-TR" b="1" dirty="0" err="1"/>
              <a:t>Stage</a:t>
            </a:r>
            <a:r>
              <a:rPr lang="tr-TR" b="1" dirty="0"/>
              <a:t> (AGC)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869056E-2714-1A58-EF56-2AC05FC1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251" y="1198862"/>
            <a:ext cx="7527498" cy="532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/>
              <a:t>Carrier </a:t>
            </a:r>
            <a:r>
              <a:rPr lang="tr-TR" b="1" dirty="0" err="1"/>
              <a:t>Signal</a:t>
            </a:r>
            <a:r>
              <a:rPr lang="tr-TR" b="1" dirty="0"/>
              <a:t> </a:t>
            </a:r>
            <a:r>
              <a:rPr lang="tr-TR" b="1" dirty="0" err="1"/>
              <a:t>Sum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IR LED Driver </a:t>
            </a:r>
            <a:r>
              <a:rPr lang="tr-TR" b="1" dirty="0" err="1"/>
              <a:t>Stage</a:t>
            </a:r>
            <a:endParaRPr lang="tr-TR" b="1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B033BB33-3660-24C1-8925-20449E26A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177" y="1528272"/>
            <a:ext cx="4527532" cy="38014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57906B7-C845-6205-F160-1810A30BE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97"/>
          <a:stretch/>
        </p:blipFill>
        <p:spPr>
          <a:xfrm>
            <a:off x="457199" y="2436237"/>
            <a:ext cx="3524978" cy="17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5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/>
              <a:t>IR LED </a:t>
            </a:r>
            <a:r>
              <a:rPr lang="tr-TR" b="1" dirty="0" err="1"/>
              <a:t>Receiver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Low</a:t>
            </a:r>
            <a:r>
              <a:rPr lang="tr-TR" b="1" dirty="0"/>
              <a:t> </a:t>
            </a:r>
            <a:r>
              <a:rPr lang="tr-TR" b="1" dirty="0" err="1"/>
              <a:t>Pass</a:t>
            </a:r>
            <a:r>
              <a:rPr lang="tr-TR" b="1" dirty="0"/>
              <a:t> </a:t>
            </a:r>
            <a:r>
              <a:rPr lang="tr-TR" b="1" dirty="0" err="1"/>
              <a:t>Stage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CCBCF3F0-CDF2-F8E2-E544-BCE43832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İçerik Yer Tutucusu 6">
            <a:extLst>
              <a:ext uri="{FF2B5EF4-FFF2-40B4-BE49-F238E27FC236}">
                <a16:creationId xmlns:a16="http://schemas.microsoft.com/office/drawing/2014/main" id="{14F5C2ED-48CC-2C6B-2332-949FFCC2E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9" t="21219" r="27276" b="26730"/>
          <a:stretch/>
        </p:blipFill>
        <p:spPr bwMode="auto">
          <a:xfrm>
            <a:off x="1409699" y="3579669"/>
            <a:ext cx="6096001" cy="289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F1AAF99-1874-41E6-377E-9F91AC20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65" y="1325563"/>
            <a:ext cx="2810098" cy="23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/>
              <a:t>High </a:t>
            </a:r>
            <a:r>
              <a:rPr lang="tr-TR" b="1" dirty="0" err="1"/>
              <a:t>Pass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Peak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, </a:t>
            </a:r>
            <a:r>
              <a:rPr lang="tr-TR" b="1" dirty="0" err="1"/>
              <a:t>Signal</a:t>
            </a:r>
            <a:r>
              <a:rPr lang="tr-TR" b="1" dirty="0"/>
              <a:t> </a:t>
            </a:r>
            <a:r>
              <a:rPr lang="tr-TR" b="1" dirty="0" err="1"/>
              <a:t>Indication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1DFD1C15-C9E8-AC32-D54C-A232411A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877" y="1218071"/>
            <a:ext cx="5746246" cy="2572048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E9BFC13-7CC2-54F0-D6A6-9473C2C9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46"/>
          <a:stretch/>
        </p:blipFill>
        <p:spPr>
          <a:xfrm>
            <a:off x="4572000" y="3644527"/>
            <a:ext cx="2789382" cy="262211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5E0AB2C3-E544-850F-8BCC-05C46C60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644527"/>
            <a:ext cx="4457700" cy="24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 b="1" dirty="0" err="1"/>
              <a:t>Audio</a:t>
            </a:r>
            <a:r>
              <a:rPr lang="tr-TR" b="1" dirty="0"/>
              <a:t> </a:t>
            </a:r>
            <a:r>
              <a:rPr lang="tr-TR" b="1" dirty="0" err="1"/>
              <a:t>Amplifier</a:t>
            </a:r>
            <a:r>
              <a:rPr lang="tr-TR" b="1" dirty="0"/>
              <a:t> </a:t>
            </a:r>
            <a:r>
              <a:rPr lang="tr-TR" b="1" dirty="0" err="1"/>
              <a:t>Stage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Class B </a:t>
            </a:r>
            <a:r>
              <a:rPr lang="tr-TR" dirty="0" err="1"/>
              <a:t>Topology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class B audio amplifier schematic diagram">
            <a:extLst>
              <a:ext uri="{FF2B5EF4-FFF2-40B4-BE49-F238E27FC236}">
                <a16:creationId xmlns:a16="http://schemas.microsoft.com/office/drawing/2014/main" id="{43AB01BD-336C-A43F-9CC0-CA671E91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45" y="1947323"/>
            <a:ext cx="6479309" cy="395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2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4876</TotalTime>
  <Words>134</Words>
  <Application>Microsoft Office PowerPoint</Application>
  <PresentationFormat>Ekran Gösterisi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0" baseType="lpstr">
      <vt:lpstr>Adobe Gothic Std B</vt:lpstr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Sunusu</vt:lpstr>
      <vt:lpstr>PowerPoint Sunusu</vt:lpstr>
      <vt:lpstr>Overall Block Diagram of the Project</vt:lpstr>
      <vt:lpstr>Microphone and Preamplifier Stage</vt:lpstr>
      <vt:lpstr>Automatic Gain Control Stage (AGC)</vt:lpstr>
      <vt:lpstr>Carrier Signal Sum and IR LED Driver Stage</vt:lpstr>
      <vt:lpstr>IR LED Receiver and Low Pass Stage</vt:lpstr>
      <vt:lpstr>High Pass and Peak Detection, Signal Indication</vt:lpstr>
      <vt:lpstr>Audio Amplifier Stage</vt:lpstr>
      <vt:lpstr>Conclusion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Kaan DEMİRKOPARAN</cp:lastModifiedBy>
  <cp:revision>300</cp:revision>
  <cp:lastPrinted>2013-02-15T02:19:28Z</cp:lastPrinted>
  <dcterms:created xsi:type="dcterms:W3CDTF">2013-02-15T04:31:56Z</dcterms:created>
  <dcterms:modified xsi:type="dcterms:W3CDTF">2023-01-24T19:00:30Z</dcterms:modified>
</cp:coreProperties>
</file>