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2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97" autoAdjust="0"/>
  </p:normalViewPr>
  <p:slideViewPr>
    <p:cSldViewPr snapToGrid="0">
      <p:cViewPr>
        <p:scale>
          <a:sx n="50" d="100"/>
          <a:sy n="50" d="100"/>
        </p:scale>
        <p:origin x="1906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61AB-3D11-4327-8386-991BD9E2EB3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4B07-EFAE-4E1B-B537-6E40A6E81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2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61AB-3D11-4327-8386-991BD9E2EB3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4B07-EFAE-4E1B-B537-6E40A6E81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7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61AB-3D11-4327-8386-991BD9E2EB3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4B07-EFAE-4E1B-B537-6E40A6E81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5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61AB-3D11-4327-8386-991BD9E2EB3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4B07-EFAE-4E1B-B537-6E40A6E81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4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61AB-3D11-4327-8386-991BD9E2EB3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4B07-EFAE-4E1B-B537-6E40A6E81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5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61AB-3D11-4327-8386-991BD9E2EB3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4B07-EFAE-4E1B-B537-6E40A6E81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3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61AB-3D11-4327-8386-991BD9E2EB3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4B07-EFAE-4E1B-B537-6E40A6E81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61AB-3D11-4327-8386-991BD9E2EB3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4B07-EFAE-4E1B-B537-6E40A6E81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9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61AB-3D11-4327-8386-991BD9E2EB3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4B07-EFAE-4E1B-B537-6E40A6E81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2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61AB-3D11-4327-8386-991BD9E2EB3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4B07-EFAE-4E1B-B537-6E40A6E81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61AB-3D11-4327-8386-991BD9E2EB3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4B07-EFAE-4E1B-B537-6E40A6E81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5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761AB-3D11-4327-8386-991BD9E2EB3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24B07-EFAE-4E1B-B537-6E40A6E81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88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Parking </a:t>
            </a:r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 err="1" smtClean="0"/>
              <a:t>systeminTeknik</a:t>
            </a:r>
            <a:r>
              <a:rPr lang="en-US" dirty="0" smtClean="0"/>
              <a:t> </a:t>
            </a:r>
            <a:r>
              <a:rPr lang="en-US" dirty="0" err="1" smtClean="0"/>
              <a:t>detayları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22.06.2023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5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" y="150114"/>
            <a:ext cx="11582400" cy="65151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2176272" y="2895600"/>
            <a:ext cx="2523744" cy="2804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77440" y="3474720"/>
            <a:ext cx="2121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Veritaban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tablosu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02880" y="4779264"/>
            <a:ext cx="2121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Veritaban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sutunleri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21296" y="3213580"/>
            <a:ext cx="3035808" cy="13218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99960" y="3231868"/>
            <a:ext cx="3401568" cy="2255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8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7" y="-121920"/>
            <a:ext cx="12137813" cy="68275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79392" y="3505200"/>
            <a:ext cx="2523744" cy="2804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62389" y="4038600"/>
            <a:ext cx="2121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Cloud </a:t>
            </a:r>
            <a:r>
              <a:rPr lang="en-US" sz="1600" dirty="0" err="1" smtClean="0">
                <a:solidFill>
                  <a:srgbClr val="FF0000"/>
                </a:solidFill>
              </a:rPr>
              <a:t>sistemin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anahtarı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35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64" y="68724"/>
            <a:ext cx="11487573" cy="64617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20015" y="1949570"/>
            <a:ext cx="3392596" cy="5104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0030" y="707367"/>
            <a:ext cx="233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Varsayılan</a:t>
            </a:r>
            <a:r>
              <a:rPr lang="en-US" sz="1200" dirty="0" smtClean="0"/>
              <a:t> </a:t>
            </a:r>
            <a:r>
              <a:rPr lang="en-US" sz="1200" dirty="0" err="1" smtClean="0"/>
              <a:t>adres</a:t>
            </a:r>
            <a:endParaRPr lang="en-US" sz="1200" dirty="0" smtClean="0"/>
          </a:p>
          <a:p>
            <a:r>
              <a:rPr lang="en-US" sz="1200" dirty="0" err="1" smtClean="0"/>
              <a:t>Vrei</a:t>
            </a:r>
            <a:r>
              <a:rPr lang="en-US" sz="1200" dirty="0" smtClean="0"/>
              <a:t> </a:t>
            </a:r>
            <a:r>
              <a:rPr lang="en-US" sz="1200" dirty="0" err="1" smtClean="0"/>
              <a:t>uzerine</a:t>
            </a:r>
            <a:endParaRPr lang="en-US" sz="1200" dirty="0" smtClean="0"/>
          </a:p>
          <a:p>
            <a:r>
              <a:rPr lang="en-US" sz="1200" dirty="0" smtClean="0"/>
              <a:t>Program </a:t>
            </a:r>
            <a:r>
              <a:rPr lang="en-US" sz="1200" dirty="0" err="1" smtClean="0"/>
              <a:t>çıktısı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154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55" y="193429"/>
            <a:ext cx="10949353" cy="61590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25819" y="4278701"/>
            <a:ext cx="12096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Sanal</a:t>
            </a:r>
            <a:r>
              <a:rPr lang="en-US" sz="1400" dirty="0" smtClean="0">
                <a:solidFill>
                  <a:srgbClr val="FF0000"/>
                </a:solidFill>
              </a:rPr>
              <a:t> sensor </a:t>
            </a:r>
            <a:r>
              <a:rPr lang="en-US" sz="1400" dirty="0" err="1" smtClean="0">
                <a:solidFill>
                  <a:srgbClr val="FF0000"/>
                </a:solidFill>
              </a:rPr>
              <a:t>bilgisinden</a:t>
            </a:r>
            <a:r>
              <a:rPr lang="en-US" sz="1400" dirty="0" smtClean="0">
                <a:solidFill>
                  <a:srgbClr val="FF0000"/>
                </a:solidFill>
              </a:rPr>
              <a:t> (firebase) </a:t>
            </a:r>
            <a:r>
              <a:rPr lang="en-US" sz="1400" dirty="0" err="1" smtClean="0">
                <a:solidFill>
                  <a:srgbClr val="FF0000"/>
                </a:solidFill>
              </a:rPr>
              <a:t>uzerinde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err="1" smtClean="0">
                <a:solidFill>
                  <a:srgbClr val="FF0000"/>
                </a:solidFill>
              </a:rPr>
              <a:t>Sanal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goruntu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flipH="1" flipV="1">
            <a:off x="3071003" y="1802920"/>
            <a:ext cx="3485071" cy="264831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2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0" y="541020"/>
            <a:ext cx="697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özellikler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31280" y="2134153"/>
            <a:ext cx="5120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Konum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gosterge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bilgi</a:t>
            </a:r>
            <a:r>
              <a:rPr lang="en-US" sz="2400" b="1" dirty="0" smtClean="0"/>
              <a:t> al </a:t>
            </a:r>
            <a:r>
              <a:rPr lang="en-US" sz="2400" b="1" dirty="0" err="1" smtClean="0"/>
              <a:t>ekranını</a:t>
            </a:r>
            <a:r>
              <a:rPr lang="en-US" sz="2400" b="1" dirty="0" smtClean="0"/>
              <a:t>.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Yönler</a:t>
            </a:r>
            <a:r>
              <a:rPr lang="en-US" sz="2400" b="1" dirty="0" smtClean="0"/>
              <a:t> button </a:t>
            </a:r>
            <a:r>
              <a:rPr lang="en-US" sz="2400" b="1" dirty="0" err="1" smtClean="0"/>
              <a:t>tıkladığımğzda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yol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tarifi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yapar</a:t>
            </a:r>
            <a:r>
              <a:rPr lang="en-US" sz="2400" b="1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3D </a:t>
            </a:r>
            <a:r>
              <a:rPr lang="en-US" sz="2400" b="1" dirty="0" err="1" smtClean="0"/>
              <a:t>görüntuleme</a:t>
            </a:r>
            <a:r>
              <a:rPr lang="en-US" sz="2400" b="1" dirty="0" smtClean="0"/>
              <a:t> button.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Zoom </a:t>
            </a:r>
            <a:r>
              <a:rPr lang="en-US" sz="2400" b="1" dirty="0" err="1" smtClean="0"/>
              <a:t>secrol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buyutme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kuçultme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yatay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kaydırma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çubuğu</a:t>
            </a:r>
            <a:endParaRPr lang="en-US" sz="2400" b="1" dirty="0"/>
          </a:p>
        </p:txBody>
      </p:sp>
      <p:pic>
        <p:nvPicPr>
          <p:cNvPr id="5" name="Picture 4" descr="Android Emulator - Pixel_5_API_33:55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21" y="373934"/>
            <a:ext cx="3040520" cy="621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2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440" y="274320"/>
            <a:ext cx="1112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sonu</a:t>
            </a:r>
            <a:r>
              <a:rPr lang="en-US" sz="2400" b="1" dirty="0" err="1"/>
              <a:t>ç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72440" y="1356360"/>
            <a:ext cx="114604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Yaptığım</a:t>
            </a:r>
            <a:r>
              <a:rPr lang="en-US" dirty="0" smtClean="0"/>
              <a:t> </a:t>
            </a:r>
            <a:r>
              <a:rPr lang="en-US" dirty="0" err="1" smtClean="0"/>
              <a:t>araştımalara</a:t>
            </a:r>
            <a:r>
              <a:rPr lang="en-US" dirty="0" smtClean="0"/>
              <a:t> </a:t>
            </a:r>
            <a:r>
              <a:rPr lang="en-US" dirty="0" err="1" smtClean="0"/>
              <a:t>göre</a:t>
            </a:r>
            <a:r>
              <a:rPr lang="en-US" dirty="0" smtClean="0"/>
              <a:t>: </a:t>
            </a:r>
            <a:r>
              <a:rPr lang="en-US" dirty="0" err="1" smtClean="0"/>
              <a:t>Birçok</a:t>
            </a:r>
            <a:r>
              <a:rPr lang="en-US" dirty="0" smtClean="0"/>
              <a:t> </a:t>
            </a:r>
            <a:r>
              <a:rPr lang="en-US" dirty="0" err="1" smtClean="0"/>
              <a:t>iot</a:t>
            </a:r>
            <a:r>
              <a:rPr lang="en-US" dirty="0"/>
              <a:t>(internet of </a:t>
            </a:r>
            <a:r>
              <a:rPr lang="en-US" dirty="0" smtClean="0"/>
              <a:t>things) </a:t>
            </a:r>
            <a:r>
              <a:rPr lang="en-US" dirty="0" err="1" smtClean="0"/>
              <a:t>firması</a:t>
            </a:r>
            <a:r>
              <a:rPr lang="en-US" dirty="0" smtClean="0"/>
              <a:t> </a:t>
            </a:r>
            <a:r>
              <a:rPr lang="en-US" dirty="0" err="1" smtClean="0"/>
              <a:t>kendisine</a:t>
            </a:r>
            <a:r>
              <a:rPr lang="en-US" dirty="0" smtClean="0"/>
              <a:t> </a:t>
            </a:r>
            <a:r>
              <a:rPr lang="en-US" dirty="0" err="1" smtClean="0"/>
              <a:t>özgü</a:t>
            </a:r>
            <a:r>
              <a:rPr lang="en-US" dirty="0" smtClean="0"/>
              <a:t> </a:t>
            </a:r>
            <a:r>
              <a:rPr lang="en-US" dirty="0" err="1" smtClean="0"/>
              <a:t>sensorler</a:t>
            </a:r>
            <a:r>
              <a:rPr lang="en-US" dirty="0" smtClean="0"/>
              <a:t> </a:t>
            </a:r>
            <a:r>
              <a:rPr lang="en-US" dirty="0" err="1" smtClean="0"/>
              <a:t>üretip</a:t>
            </a:r>
            <a:r>
              <a:rPr lang="en-US" dirty="0" smtClean="0"/>
              <a:t> </a:t>
            </a:r>
            <a:r>
              <a:rPr lang="en-US" dirty="0" err="1" smtClean="0"/>
              <a:t>kendine</a:t>
            </a:r>
            <a:r>
              <a:rPr lang="en-US" dirty="0" smtClean="0"/>
              <a:t> </a:t>
            </a:r>
            <a:r>
              <a:rPr lang="en-US" dirty="0" err="1" smtClean="0"/>
              <a:t>özgü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system </a:t>
            </a:r>
            <a:r>
              <a:rPr lang="en-US" dirty="0" err="1" smtClean="0"/>
              <a:t>ortaya</a:t>
            </a:r>
            <a:r>
              <a:rPr lang="en-US" dirty="0" smtClean="0"/>
              <a:t> </a:t>
            </a:r>
            <a:r>
              <a:rPr lang="en-US" dirty="0" err="1" smtClean="0"/>
              <a:t>çıkrtırlar</a:t>
            </a:r>
            <a:r>
              <a:rPr lang="en-US" dirty="0" smtClean="0"/>
              <a:t>. O </a:t>
            </a:r>
            <a:r>
              <a:rPr lang="en-US" dirty="0" err="1" smtClean="0"/>
              <a:t>sistemler</a:t>
            </a:r>
            <a:r>
              <a:rPr lang="en-US" dirty="0" smtClean="0"/>
              <a:t> </a:t>
            </a:r>
            <a:r>
              <a:rPr lang="en-US" dirty="0" err="1" smtClean="0"/>
              <a:t>herkes</a:t>
            </a:r>
            <a:r>
              <a:rPr lang="en-US" dirty="0" smtClean="0"/>
              <a:t> </a:t>
            </a:r>
            <a:r>
              <a:rPr lang="en-US" dirty="0" err="1" smtClean="0"/>
              <a:t>kullanamıyor</a:t>
            </a:r>
            <a:r>
              <a:rPr lang="en-US" dirty="0" smtClean="0"/>
              <a:t> </a:t>
            </a:r>
            <a:r>
              <a:rPr lang="en-US" dirty="0" err="1" smtClean="0"/>
              <a:t>yuksek</a:t>
            </a:r>
            <a:r>
              <a:rPr lang="en-US" dirty="0" smtClean="0"/>
              <a:t> </a:t>
            </a:r>
            <a:r>
              <a:rPr lang="en-US" dirty="0" err="1" smtClean="0"/>
              <a:t>kullanım</a:t>
            </a:r>
            <a:r>
              <a:rPr lang="en-US" dirty="0" smtClean="0"/>
              <a:t> </a:t>
            </a:r>
            <a:r>
              <a:rPr lang="en-US" dirty="0" err="1" smtClean="0"/>
              <a:t>ücreti</a:t>
            </a:r>
            <a:r>
              <a:rPr lang="en-US" dirty="0" smtClean="0"/>
              <a:t>, </a:t>
            </a:r>
            <a:r>
              <a:rPr lang="en-US" dirty="0" err="1" smtClean="0"/>
              <a:t>kullanılması</a:t>
            </a:r>
            <a:r>
              <a:rPr lang="en-US" dirty="0" smtClean="0"/>
              <a:t> </a:t>
            </a:r>
            <a:r>
              <a:rPr lang="en-US" dirty="0" err="1" smtClean="0"/>
              <a:t>zor</a:t>
            </a:r>
            <a:r>
              <a:rPr lang="en-US" dirty="0" smtClean="0"/>
              <a:t> </a:t>
            </a:r>
            <a:r>
              <a:rPr lang="en-US" dirty="0" err="1" smtClean="0"/>
              <a:t>olan</a:t>
            </a:r>
            <a:r>
              <a:rPr lang="en-US" dirty="0" smtClean="0"/>
              <a:t> </a:t>
            </a:r>
            <a:r>
              <a:rPr lang="en-US" dirty="0" err="1" smtClean="0"/>
              <a:t>arayuz</a:t>
            </a:r>
            <a:r>
              <a:rPr lang="en-US" dirty="0" smtClean="0"/>
              <a:t> </a:t>
            </a:r>
            <a:r>
              <a:rPr lang="en-US" dirty="0" err="1" smtClean="0"/>
              <a:t>tasarımını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işlev</a:t>
            </a:r>
            <a:r>
              <a:rPr lang="en-US" dirty="0" smtClean="0"/>
              <a:t> </a:t>
            </a:r>
            <a:r>
              <a:rPr lang="en-US" dirty="0" err="1" smtClean="0"/>
              <a:t>pratiksizliği</a:t>
            </a:r>
            <a:r>
              <a:rPr lang="en-US" dirty="0" smtClean="0"/>
              <a:t>. </a:t>
            </a:r>
            <a:r>
              <a:rPr lang="en-US" dirty="0" err="1" smtClean="0"/>
              <a:t>Nedeniyle</a:t>
            </a:r>
            <a:r>
              <a:rPr lang="en-US" dirty="0" smtClean="0"/>
              <a:t> Ben </a:t>
            </a:r>
            <a:r>
              <a:rPr lang="en-US" dirty="0" err="1" smtClean="0"/>
              <a:t>böyle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proje</a:t>
            </a:r>
            <a:r>
              <a:rPr lang="en-US" dirty="0" smtClean="0"/>
              <a:t> </a:t>
            </a:r>
            <a:r>
              <a:rPr lang="en-US" dirty="0" err="1" smtClean="0"/>
              <a:t>geliştirmeye</a:t>
            </a:r>
            <a:r>
              <a:rPr lang="en-US" dirty="0" smtClean="0"/>
              <a:t> </a:t>
            </a:r>
            <a:r>
              <a:rPr lang="en-US" dirty="0" err="1" smtClean="0"/>
              <a:t>karar</a:t>
            </a:r>
            <a:r>
              <a:rPr lang="en-US" dirty="0" smtClean="0"/>
              <a:t> </a:t>
            </a:r>
            <a:r>
              <a:rPr lang="en-US" dirty="0" err="1" smtClean="0"/>
              <a:t>verdim</a:t>
            </a:r>
            <a:endParaRPr lang="en-US" dirty="0" smtClean="0"/>
          </a:p>
          <a:p>
            <a:r>
              <a:rPr lang="en-US" dirty="0" smtClean="0"/>
              <a:t>Bu </a:t>
            </a:r>
            <a:r>
              <a:rPr lang="en-US" dirty="0" err="1" smtClean="0"/>
              <a:t>sunumda</a:t>
            </a:r>
            <a:r>
              <a:rPr lang="en-US" dirty="0" smtClean="0"/>
              <a:t> </a:t>
            </a:r>
            <a:r>
              <a:rPr lang="en-US" dirty="0" err="1" smtClean="0"/>
              <a:t>yaptımiş</a:t>
            </a:r>
            <a:r>
              <a:rPr lang="en-US" dirty="0" smtClean="0"/>
              <a:t> </a:t>
            </a:r>
            <a:r>
              <a:rPr lang="en-US" dirty="0" err="1" smtClean="0"/>
              <a:t>olduğum</a:t>
            </a:r>
            <a:r>
              <a:rPr lang="en-US" dirty="0" smtClean="0"/>
              <a:t> </a:t>
            </a:r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 err="1" smtClean="0"/>
              <a:t>sisteminin</a:t>
            </a:r>
            <a:r>
              <a:rPr lang="en-US" dirty="0" smtClean="0"/>
              <a:t> </a:t>
            </a:r>
            <a:r>
              <a:rPr lang="en-US" dirty="0" err="1" smtClean="0"/>
              <a:t>altyapısını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kullanmış</a:t>
            </a:r>
            <a:r>
              <a:rPr lang="en-US" dirty="0" smtClean="0"/>
              <a:t> </a:t>
            </a:r>
            <a:r>
              <a:rPr lang="en-US" dirty="0" err="1" smtClean="0"/>
              <a:t>olduğum</a:t>
            </a:r>
            <a:r>
              <a:rPr lang="en-US" dirty="0" smtClean="0"/>
              <a:t> </a:t>
            </a:r>
            <a:r>
              <a:rPr lang="en-US" dirty="0" err="1" smtClean="0"/>
              <a:t>gerekli</a:t>
            </a:r>
            <a:r>
              <a:rPr lang="en-US" dirty="0" smtClean="0"/>
              <a:t> </a:t>
            </a:r>
            <a:r>
              <a:rPr lang="en-US" dirty="0" err="1" smtClean="0"/>
              <a:t>araçları</a:t>
            </a:r>
            <a:r>
              <a:rPr lang="en-US" dirty="0" smtClean="0"/>
              <a:t> </a:t>
            </a:r>
            <a:r>
              <a:rPr lang="en-US" dirty="0" err="1" smtClean="0"/>
              <a:t>açıkladım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Son </a:t>
            </a:r>
            <a:r>
              <a:rPr lang="en-US" dirty="0" err="1" smtClean="0"/>
              <a:t>olarak</a:t>
            </a:r>
            <a:r>
              <a:rPr lang="en-US" dirty="0" smtClean="0"/>
              <a:t> .</a:t>
            </a:r>
            <a:br>
              <a:rPr lang="en-US" dirty="0" smtClean="0"/>
            </a:br>
            <a:r>
              <a:rPr lang="en-US" dirty="0" err="1" smtClean="0"/>
              <a:t>Nufus</a:t>
            </a:r>
            <a:r>
              <a:rPr lang="en-US" dirty="0" smtClean="0"/>
              <a:t> </a:t>
            </a:r>
            <a:r>
              <a:rPr lang="en-US" dirty="0" err="1" smtClean="0"/>
              <a:t>yoğunluluğu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olan</a:t>
            </a:r>
            <a:r>
              <a:rPr lang="en-US" dirty="0" smtClean="0"/>
              <a:t> </a:t>
            </a:r>
            <a:r>
              <a:rPr lang="en-US" dirty="0" err="1" smtClean="0"/>
              <a:t>buyuk</a:t>
            </a:r>
            <a:r>
              <a:rPr lang="en-US" dirty="0" smtClean="0"/>
              <a:t> </a:t>
            </a:r>
            <a:r>
              <a:rPr lang="en-US" dirty="0" err="1" smtClean="0"/>
              <a:t>şehirlerin</a:t>
            </a:r>
            <a:r>
              <a:rPr lang="en-US" dirty="0" smtClean="0"/>
              <a:t>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iyi</a:t>
            </a:r>
            <a:r>
              <a:rPr lang="en-US" dirty="0" smtClean="0"/>
              <a:t> </a:t>
            </a:r>
            <a:r>
              <a:rPr lang="en-US" dirty="0" err="1" smtClean="0"/>
              <a:t>yaşanabilir</a:t>
            </a:r>
            <a:r>
              <a:rPr lang="en-US" dirty="0" smtClean="0"/>
              <a:t> </a:t>
            </a:r>
            <a:r>
              <a:rPr lang="en-US" dirty="0" err="1" smtClean="0"/>
              <a:t>hala</a:t>
            </a:r>
            <a:r>
              <a:rPr lang="en-US" dirty="0" smtClean="0"/>
              <a:t> </a:t>
            </a:r>
            <a:r>
              <a:rPr lang="en-US" dirty="0" err="1" smtClean="0"/>
              <a:t>getirmek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internet </a:t>
            </a:r>
            <a:r>
              <a:rPr lang="en-US" dirty="0" err="1" smtClean="0"/>
              <a:t>tabanlı</a:t>
            </a:r>
            <a:r>
              <a:rPr lang="en-US" dirty="0" smtClean="0"/>
              <a:t> </a:t>
            </a:r>
            <a:r>
              <a:rPr lang="en-US" dirty="0" err="1" smtClean="0"/>
              <a:t>sistemler</a:t>
            </a:r>
            <a:r>
              <a:rPr lang="en-US" dirty="0" smtClean="0"/>
              <a:t> </a:t>
            </a:r>
            <a:r>
              <a:rPr lang="en-US" dirty="0" err="1" smtClean="0"/>
              <a:t>geliştirerek</a:t>
            </a:r>
            <a:r>
              <a:rPr lang="en-US" dirty="0" smtClean="0"/>
              <a:t> </a:t>
            </a:r>
            <a:r>
              <a:rPr lang="en-US" dirty="0" err="1" smtClean="0"/>
              <a:t>insanlara</a:t>
            </a:r>
            <a:r>
              <a:rPr lang="en-US" dirty="0" smtClean="0"/>
              <a:t> </a:t>
            </a:r>
            <a:r>
              <a:rPr lang="en-US" dirty="0" err="1" smtClean="0"/>
              <a:t>hayatını</a:t>
            </a:r>
            <a:r>
              <a:rPr lang="en-US" dirty="0" smtClean="0"/>
              <a:t> </a:t>
            </a:r>
            <a:r>
              <a:rPr lang="en-US" dirty="0" err="1" smtClean="0"/>
              <a:t>kolaylaştıracak</a:t>
            </a:r>
            <a:r>
              <a:rPr lang="en-US" dirty="0" smtClean="0"/>
              <a:t> </a:t>
            </a:r>
            <a:r>
              <a:rPr lang="en-US" dirty="0" err="1" smtClean="0"/>
              <a:t>bilgi</a:t>
            </a:r>
            <a:r>
              <a:rPr lang="en-US" dirty="0" smtClean="0"/>
              <a:t> </a:t>
            </a:r>
            <a:r>
              <a:rPr lang="en-US" dirty="0" err="1" smtClean="0"/>
              <a:t>verebilecek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herkesin</a:t>
            </a:r>
            <a:r>
              <a:rPr lang="en-US" dirty="0" smtClean="0"/>
              <a:t> </a:t>
            </a:r>
            <a:r>
              <a:rPr lang="en-US" dirty="0" err="1" smtClean="0"/>
              <a:t>kullanabileceği</a:t>
            </a:r>
            <a:r>
              <a:rPr lang="en-US" dirty="0" smtClean="0"/>
              <a:t> </a:t>
            </a:r>
            <a:r>
              <a:rPr lang="en-US" dirty="0" err="1" smtClean="0"/>
              <a:t>sistamler</a:t>
            </a:r>
            <a:r>
              <a:rPr lang="en-US" dirty="0" smtClean="0"/>
              <a:t> </a:t>
            </a:r>
            <a:r>
              <a:rPr lang="en-US" dirty="0" err="1" smtClean="0"/>
              <a:t>geliştirmek</a:t>
            </a:r>
            <a:r>
              <a:rPr lang="en-US" dirty="0" smtClean="0"/>
              <a:t> </a:t>
            </a:r>
            <a:r>
              <a:rPr lang="en-US" dirty="0" err="1" smtClean="0"/>
              <a:t>gerek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yatırımların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kısmı</a:t>
            </a:r>
            <a:r>
              <a:rPr lang="en-US" dirty="0" smtClean="0"/>
              <a:t> o </a:t>
            </a:r>
            <a:r>
              <a:rPr lang="en-US" dirty="0" err="1" smtClean="0"/>
              <a:t>yönde</a:t>
            </a:r>
            <a:r>
              <a:rPr lang="en-US" dirty="0" smtClean="0"/>
              <a:t> </a:t>
            </a:r>
            <a:r>
              <a:rPr lang="en-US" dirty="0" err="1" smtClean="0"/>
              <a:t>yapılması</a:t>
            </a:r>
            <a:r>
              <a:rPr lang="en-US" dirty="0" smtClean="0"/>
              <a:t> </a:t>
            </a:r>
            <a:r>
              <a:rPr lang="en-US" dirty="0" err="1" smtClean="0"/>
              <a:t>gerek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 </a:t>
            </a:r>
            <a:r>
              <a:rPr lang="en-US" dirty="0" err="1" smtClean="0"/>
              <a:t>benim</a:t>
            </a:r>
            <a:r>
              <a:rPr lang="en-US" dirty="0" smtClean="0"/>
              <a:t> </a:t>
            </a:r>
            <a:r>
              <a:rPr lang="en-US" dirty="0" err="1" smtClean="0"/>
              <a:t>şahsi</a:t>
            </a:r>
            <a:r>
              <a:rPr lang="en-US" dirty="0" smtClean="0"/>
              <a:t> </a:t>
            </a:r>
            <a:r>
              <a:rPr lang="en-US" dirty="0" err="1"/>
              <a:t>a</a:t>
            </a:r>
            <a:r>
              <a:rPr lang="en-US" dirty="0" err="1" smtClean="0"/>
              <a:t>raştırmalarım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görüşlerim</a:t>
            </a:r>
            <a:r>
              <a:rPr lang="en-US" dirty="0" smtClean="0"/>
              <a:t>. </a:t>
            </a:r>
            <a:r>
              <a:rPr lang="en-US" dirty="0" err="1" smtClean="0"/>
              <a:t>umarım</a:t>
            </a:r>
            <a:r>
              <a:rPr lang="en-US" dirty="0" smtClean="0"/>
              <a:t> </a:t>
            </a:r>
            <a:r>
              <a:rPr lang="en-US" dirty="0" err="1" smtClean="0"/>
              <a:t>insanlara</a:t>
            </a:r>
            <a:r>
              <a:rPr lang="en-US" dirty="0" smtClean="0"/>
              <a:t> </a:t>
            </a:r>
            <a:r>
              <a:rPr lang="en-US" dirty="0" err="1" smtClean="0"/>
              <a:t>buyuk</a:t>
            </a:r>
            <a:r>
              <a:rPr lang="en-US" dirty="0" smtClean="0"/>
              <a:t> </a:t>
            </a:r>
            <a:r>
              <a:rPr lang="en-US" dirty="0" err="1" smtClean="0"/>
              <a:t>fayda</a:t>
            </a:r>
            <a:r>
              <a:rPr lang="en-US" dirty="0" smtClean="0"/>
              <a:t> </a:t>
            </a:r>
            <a:r>
              <a:rPr lang="en-US" dirty="0" err="1" smtClean="0"/>
              <a:t>sağlar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Projenin</a:t>
            </a:r>
            <a:r>
              <a:rPr lang="en-US" dirty="0" smtClean="0"/>
              <a:t> </a:t>
            </a:r>
            <a:r>
              <a:rPr lang="en-US" dirty="0" err="1" smtClean="0"/>
              <a:t>rehberi</a:t>
            </a:r>
            <a:r>
              <a:rPr lang="en-US" dirty="0" smtClean="0"/>
              <a:t> :</a:t>
            </a:r>
            <a:r>
              <a:rPr lang="en-US" dirty="0" err="1" smtClean="0"/>
              <a:t>Dr.Ekmel</a:t>
            </a:r>
            <a:r>
              <a:rPr lang="en-US" dirty="0" smtClean="0"/>
              <a:t> </a:t>
            </a:r>
            <a:r>
              <a:rPr lang="en-US" dirty="0" err="1" smtClean="0"/>
              <a:t>çetine</a:t>
            </a:r>
            <a:r>
              <a:rPr lang="en-US" dirty="0" smtClean="0"/>
              <a:t> </a:t>
            </a:r>
            <a:r>
              <a:rPr lang="en-US" dirty="0" err="1" smtClean="0"/>
              <a:t>saygılarımı</a:t>
            </a:r>
            <a:r>
              <a:rPr lang="en-US" dirty="0" smtClean="0"/>
              <a:t> </a:t>
            </a:r>
            <a:r>
              <a:rPr lang="en-US" dirty="0" err="1" smtClean="0"/>
              <a:t>sunuyorum</a:t>
            </a:r>
            <a:r>
              <a:rPr lang="en-US" dirty="0" smtClean="0"/>
              <a:t>                                              </a:t>
            </a:r>
            <a:r>
              <a:rPr lang="en-US" dirty="0" err="1" smtClean="0"/>
              <a:t>proje</a:t>
            </a:r>
            <a:r>
              <a:rPr lang="en-US" dirty="0" smtClean="0"/>
              <a:t> </a:t>
            </a:r>
            <a:r>
              <a:rPr lang="en-US" dirty="0" err="1" smtClean="0"/>
              <a:t>geliştiricisi</a:t>
            </a:r>
            <a:r>
              <a:rPr lang="en-US" dirty="0" smtClean="0"/>
              <a:t> Ahmed </a:t>
            </a:r>
            <a:r>
              <a:rPr lang="en-US" dirty="0" err="1" smtClean="0"/>
              <a:t>Asfour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                                                              22.06.2023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9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RaWAN-Network-Architecture-2048x10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013"/>
            <a:ext cx="12192000" cy="614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2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ernet of Things (IoT) Architecture: Layers Explained - Dgtl Inf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74" y="225670"/>
            <a:ext cx="11478194" cy="645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56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435429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LoRa</a:t>
            </a:r>
            <a:r>
              <a:rPr lang="en-US" sz="2800" b="1" dirty="0"/>
              <a:t> </a:t>
            </a:r>
            <a:r>
              <a:rPr lang="en-US" sz="2800" b="1" dirty="0" smtClean="0"/>
              <a:t>sensors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13213" y="1367246"/>
            <a:ext cx="118349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LoRa</a:t>
            </a:r>
            <a:r>
              <a:rPr lang="en-US" sz="2400" b="1" dirty="0"/>
              <a:t> </a:t>
            </a:r>
            <a:r>
              <a:rPr lang="en-US" sz="2400" b="1" dirty="0" err="1"/>
              <a:t>Sensörlerinin</a:t>
            </a:r>
            <a:r>
              <a:rPr lang="en-US" sz="2400" b="1" dirty="0"/>
              <a:t> </a:t>
            </a:r>
            <a:r>
              <a:rPr lang="en-US" sz="2400" b="1" dirty="0" err="1"/>
              <a:t>Hazırlanması</a:t>
            </a:r>
            <a:r>
              <a:rPr lang="en-US" sz="2400" b="1" dirty="0"/>
              <a:t>:</a:t>
            </a:r>
            <a:endParaRPr lang="en-US" sz="2400" dirty="0"/>
          </a:p>
          <a:p>
            <a:pPr algn="ctr"/>
            <a:r>
              <a:rPr lang="en-US" sz="2400" dirty="0" err="1"/>
              <a:t>Projemiz</a:t>
            </a:r>
            <a:r>
              <a:rPr lang="en-US" sz="2400" dirty="0"/>
              <a:t>, park </a:t>
            </a:r>
            <a:r>
              <a:rPr lang="en-US" sz="2400" dirty="0" err="1"/>
              <a:t>yerlerinin</a:t>
            </a:r>
            <a:r>
              <a:rPr lang="en-US" sz="2400" dirty="0"/>
              <a:t> </a:t>
            </a:r>
            <a:r>
              <a:rPr lang="en-US" sz="2400" dirty="0" err="1"/>
              <a:t>durumunu</a:t>
            </a:r>
            <a:r>
              <a:rPr lang="en-US" sz="2400" dirty="0"/>
              <a:t> </a:t>
            </a:r>
            <a:r>
              <a:rPr lang="en-US" sz="2400" dirty="0" err="1"/>
              <a:t>algılayabilen</a:t>
            </a:r>
            <a:r>
              <a:rPr lang="en-US" sz="2400" dirty="0"/>
              <a:t> </a:t>
            </a:r>
            <a:r>
              <a:rPr lang="en-US" sz="2400" dirty="0" err="1"/>
              <a:t>LoRa</a:t>
            </a:r>
            <a:r>
              <a:rPr lang="en-US" sz="2400" dirty="0"/>
              <a:t> </a:t>
            </a:r>
            <a:r>
              <a:rPr lang="en-US" sz="2400" dirty="0" err="1"/>
              <a:t>sensörleri</a:t>
            </a:r>
            <a:r>
              <a:rPr lang="en-US" sz="2400" dirty="0"/>
              <a:t> </a:t>
            </a:r>
            <a:r>
              <a:rPr lang="en-US" sz="2400" dirty="0" err="1"/>
              <a:t>kullanarak</a:t>
            </a:r>
            <a:r>
              <a:rPr lang="en-US" sz="2400" dirty="0"/>
              <a:t> </a:t>
            </a:r>
            <a:r>
              <a:rPr lang="en-US" sz="2400" dirty="0" err="1"/>
              <a:t>başlıyor</a:t>
            </a:r>
            <a:r>
              <a:rPr lang="en-US" sz="2400" dirty="0"/>
              <a:t>. </a:t>
            </a:r>
            <a:r>
              <a:rPr lang="en-US" sz="2400" dirty="0">
                <a:solidFill>
                  <a:srgbClr val="C00000"/>
                </a:solidFill>
              </a:rPr>
              <a:t>Bu </a:t>
            </a:r>
            <a:r>
              <a:rPr lang="en-US" sz="2400" dirty="0" err="1">
                <a:solidFill>
                  <a:srgbClr val="C00000"/>
                </a:solidFill>
              </a:rPr>
              <a:t>sensörler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>
                <a:solidFill>
                  <a:srgbClr val="C00000"/>
                </a:solidFill>
              </a:rPr>
              <a:t>düşük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güç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tüketimiyle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uzun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menzilli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iletişim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kurabilen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bir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kablosuz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iletişim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teknolojisi</a:t>
            </a:r>
            <a:r>
              <a:rPr lang="en-US" sz="2400" dirty="0"/>
              <a:t> </a:t>
            </a:r>
            <a:r>
              <a:rPr lang="en-US" sz="2400" dirty="0" err="1"/>
              <a:t>olan</a:t>
            </a:r>
            <a:r>
              <a:rPr lang="en-US" sz="2400" dirty="0"/>
              <a:t> </a:t>
            </a:r>
            <a:r>
              <a:rPr lang="en-US" sz="2400" dirty="0" err="1"/>
              <a:t>LoRa'yı</a:t>
            </a:r>
            <a:r>
              <a:rPr lang="en-US" sz="2400" dirty="0"/>
              <a:t> </a:t>
            </a:r>
            <a:r>
              <a:rPr lang="en-US" sz="2400" dirty="0" err="1"/>
              <a:t>kullanır</a:t>
            </a:r>
            <a:r>
              <a:rPr lang="en-US" sz="2400" dirty="0" smtClean="0"/>
              <a:t>. </a:t>
            </a:r>
            <a:r>
              <a:rPr lang="en-US" sz="2400" dirty="0" err="1"/>
              <a:t>LoRa</a:t>
            </a:r>
            <a:r>
              <a:rPr lang="en-US" sz="2400" dirty="0"/>
              <a:t>, </a:t>
            </a:r>
            <a:r>
              <a:rPr lang="en-US" sz="2400" dirty="0" err="1" smtClean="0"/>
              <a:t>özellikle</a:t>
            </a:r>
            <a:r>
              <a:rPr lang="en-US" sz="2400" dirty="0" smtClean="0"/>
              <a:t> </a:t>
            </a:r>
            <a:r>
              <a:rPr lang="en-US" sz="2400" dirty="0" err="1"/>
              <a:t>IoT</a:t>
            </a:r>
            <a:r>
              <a:rPr lang="en-US" sz="2400" dirty="0"/>
              <a:t> </a:t>
            </a:r>
            <a:r>
              <a:rPr lang="en-US" sz="2400" dirty="0" err="1"/>
              <a:t>cihazları</a:t>
            </a:r>
            <a:r>
              <a:rPr lang="en-US" sz="2400" dirty="0"/>
              <a:t> </a:t>
            </a:r>
            <a:r>
              <a:rPr lang="en-US" sz="2400" dirty="0" err="1"/>
              <a:t>için</a:t>
            </a:r>
            <a:r>
              <a:rPr lang="en-US" sz="2400" dirty="0"/>
              <a:t> </a:t>
            </a:r>
            <a:r>
              <a:rPr lang="en-US" sz="2400" dirty="0" err="1"/>
              <a:t>tasarlanmıştır</a:t>
            </a:r>
            <a:r>
              <a:rPr lang="en-US" sz="2400" dirty="0"/>
              <a:t>. Her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sensör</a:t>
            </a:r>
            <a:r>
              <a:rPr lang="en-US" sz="2400" dirty="0"/>
              <a:t>, </a:t>
            </a:r>
            <a:r>
              <a:rPr lang="en-US" sz="2400" dirty="0" err="1"/>
              <a:t>belirli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park </a:t>
            </a:r>
            <a:r>
              <a:rPr lang="en-US" sz="2400" dirty="0" err="1"/>
              <a:t>yerinin</a:t>
            </a:r>
            <a:r>
              <a:rPr lang="en-US" sz="2400" dirty="0"/>
              <a:t> </a:t>
            </a:r>
            <a:r>
              <a:rPr lang="en-US" sz="2400" dirty="0" err="1"/>
              <a:t>dolu</a:t>
            </a:r>
            <a:r>
              <a:rPr lang="en-US" sz="2400" dirty="0"/>
              <a:t> mu </a:t>
            </a:r>
            <a:r>
              <a:rPr lang="en-US" sz="2400" dirty="0" err="1"/>
              <a:t>boş</a:t>
            </a:r>
            <a:r>
              <a:rPr lang="en-US" sz="2400" dirty="0"/>
              <a:t> mu </a:t>
            </a:r>
            <a:r>
              <a:rPr lang="en-US" sz="2400" dirty="0" err="1"/>
              <a:t>olduğunu</a:t>
            </a:r>
            <a:r>
              <a:rPr lang="en-US" sz="2400" dirty="0"/>
              <a:t> </a:t>
            </a:r>
            <a:r>
              <a:rPr lang="en-US" sz="2400" dirty="0" err="1"/>
              <a:t>algılayabiliyor</a:t>
            </a:r>
            <a:r>
              <a:rPr lang="en-US" sz="2400" dirty="0"/>
              <a:t>.</a:t>
            </a:r>
          </a:p>
          <a:p>
            <a:pPr algn="ctr"/>
            <a:r>
              <a:rPr lang="en-US" sz="2400" dirty="0" err="1"/>
              <a:t>Sensörlerimizi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LoRaWAN</a:t>
            </a:r>
            <a:r>
              <a:rPr lang="en-US" sz="2400" dirty="0"/>
              <a:t> </a:t>
            </a:r>
            <a:r>
              <a:rPr lang="en-US" sz="2400" dirty="0" err="1"/>
              <a:t>ağına</a:t>
            </a:r>
            <a:r>
              <a:rPr lang="en-US" sz="2400" dirty="0"/>
              <a:t> </a:t>
            </a:r>
            <a:r>
              <a:rPr lang="en-US" sz="2400" dirty="0" err="1"/>
              <a:t>bağladık</a:t>
            </a:r>
            <a:r>
              <a:rPr lang="en-US" sz="2400" dirty="0">
                <a:solidFill>
                  <a:srgbClr val="C00000"/>
                </a:solidFill>
              </a:rPr>
              <a:t>. </a:t>
            </a:r>
            <a:r>
              <a:rPr lang="en-US" sz="2400" dirty="0" err="1">
                <a:solidFill>
                  <a:srgbClr val="C00000"/>
                </a:solidFill>
              </a:rPr>
              <a:t>LoRaWAN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>
                <a:solidFill>
                  <a:srgbClr val="C00000"/>
                </a:solidFill>
              </a:rPr>
              <a:t>LoRa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teknolojisi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üzerinde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çalışan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ve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geniş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bir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alanda</a:t>
            </a:r>
            <a:r>
              <a:rPr lang="en-US" sz="2400" dirty="0" smtClean="0">
                <a:solidFill>
                  <a:srgbClr val="C00000"/>
                </a:solidFill>
              </a:rPr>
              <a:t>(getaway) </a:t>
            </a:r>
            <a:r>
              <a:rPr lang="en-US" sz="2400" dirty="0" err="1">
                <a:solidFill>
                  <a:srgbClr val="C00000"/>
                </a:solidFill>
              </a:rPr>
              <a:t>düşük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enerji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tüketimli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cihazların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iletişim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kurmasını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sağlayan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bir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ağ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teknolojisidir</a:t>
            </a:r>
            <a:r>
              <a:rPr lang="en-US" sz="2400" dirty="0">
                <a:solidFill>
                  <a:srgbClr val="C00000"/>
                </a:solidFill>
              </a:rPr>
              <a:t>.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137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5702" y="2063932"/>
            <a:ext cx="61569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Sunucumuz</a:t>
            </a:r>
            <a:r>
              <a:rPr lang="en-US" sz="2400" dirty="0"/>
              <a:t>, Google Cloud </a:t>
            </a:r>
            <a:r>
              <a:rPr lang="en-US" sz="2400" dirty="0" err="1"/>
              <a:t>platformunda</a:t>
            </a:r>
            <a:r>
              <a:rPr lang="en-US" sz="2400" dirty="0"/>
              <a:t> </a:t>
            </a:r>
            <a:r>
              <a:rPr lang="en-US" sz="2400" dirty="0" err="1"/>
              <a:t>barındırılır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LoRa</a:t>
            </a:r>
            <a:r>
              <a:rPr lang="en-US" sz="2400" dirty="0"/>
              <a:t> </a:t>
            </a:r>
            <a:r>
              <a:rPr lang="en-US" sz="2400" dirty="0" err="1"/>
              <a:t>sensörlerinden</a:t>
            </a:r>
            <a:r>
              <a:rPr lang="en-US" sz="2400" dirty="0"/>
              <a:t> </a:t>
            </a:r>
            <a:r>
              <a:rPr lang="en-US" sz="2400" dirty="0" err="1"/>
              <a:t>gelen</a:t>
            </a:r>
            <a:r>
              <a:rPr lang="en-US" sz="2400" dirty="0"/>
              <a:t> </a:t>
            </a:r>
            <a:r>
              <a:rPr lang="en-US" sz="2400" dirty="0" err="1"/>
              <a:t>verileri</a:t>
            </a:r>
            <a:r>
              <a:rPr lang="en-US" sz="2400" dirty="0"/>
              <a:t> </a:t>
            </a:r>
            <a:r>
              <a:rPr lang="en-US" sz="2400" dirty="0" err="1"/>
              <a:t>toplar</a:t>
            </a:r>
            <a:r>
              <a:rPr lang="en-US" sz="2400" dirty="0"/>
              <a:t>. Google Cloud </a:t>
            </a:r>
            <a:r>
              <a:rPr lang="en-US" sz="2400" dirty="0" err="1"/>
              <a:t>IoT</a:t>
            </a:r>
            <a:r>
              <a:rPr lang="en-US" sz="2400" dirty="0"/>
              <a:t> Core, </a:t>
            </a:r>
            <a:r>
              <a:rPr lang="en-US" sz="2400" dirty="0" err="1"/>
              <a:t>cihazların</a:t>
            </a:r>
            <a:r>
              <a:rPr lang="en-US" sz="2400" dirty="0"/>
              <a:t> </a:t>
            </a:r>
            <a:r>
              <a:rPr lang="en-US" sz="2400" dirty="0" err="1"/>
              <a:t>internete</a:t>
            </a:r>
            <a:r>
              <a:rPr lang="en-US" sz="2400" dirty="0"/>
              <a:t> </a:t>
            </a:r>
            <a:r>
              <a:rPr lang="en-US" sz="2400" dirty="0" err="1"/>
              <a:t>bağlanmasını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bu</a:t>
            </a:r>
            <a:r>
              <a:rPr lang="en-US" sz="2400" dirty="0"/>
              <a:t> </a:t>
            </a:r>
            <a:r>
              <a:rPr lang="en-US" sz="2400" dirty="0" err="1"/>
              <a:t>verilerin</a:t>
            </a:r>
            <a:r>
              <a:rPr lang="en-US" sz="2400" dirty="0"/>
              <a:t> </a:t>
            </a:r>
            <a:r>
              <a:rPr lang="en-US" sz="2400" dirty="0" err="1"/>
              <a:t>güvenli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şekilde</a:t>
            </a:r>
            <a:r>
              <a:rPr lang="en-US" sz="2400" dirty="0"/>
              <a:t> </a:t>
            </a:r>
            <a:r>
              <a:rPr lang="en-US" sz="2400" dirty="0" err="1"/>
              <a:t>toplanmasını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işlenmesini</a:t>
            </a:r>
            <a:r>
              <a:rPr lang="en-US" sz="2400" dirty="0"/>
              <a:t> </a:t>
            </a:r>
            <a:r>
              <a:rPr lang="en-US" sz="2400" dirty="0" err="1"/>
              <a:t>sağlar</a:t>
            </a:r>
            <a:r>
              <a:rPr lang="en-US" sz="2400" dirty="0"/>
              <a:t>.</a:t>
            </a:r>
          </a:p>
          <a:p>
            <a:pPr algn="ctr"/>
            <a:r>
              <a:rPr lang="en-US" sz="2400" dirty="0" err="1"/>
              <a:t>Verilerimiz</a:t>
            </a:r>
            <a:r>
              <a:rPr lang="en-US" sz="2400" dirty="0"/>
              <a:t>, Google Cloud </a:t>
            </a:r>
            <a:r>
              <a:rPr lang="en-US" sz="2400" dirty="0" err="1"/>
              <a:t>Firestore'da</a:t>
            </a:r>
            <a:r>
              <a:rPr lang="en-US" sz="2400" dirty="0"/>
              <a:t> </a:t>
            </a:r>
            <a:r>
              <a:rPr lang="en-US" sz="2400" dirty="0" err="1"/>
              <a:t>depolanır</a:t>
            </a:r>
            <a:r>
              <a:rPr lang="en-US" sz="2400" dirty="0"/>
              <a:t>. </a:t>
            </a:r>
            <a:r>
              <a:rPr lang="en-US" sz="2400" dirty="0" err="1"/>
              <a:t>Firestore</a:t>
            </a:r>
            <a:r>
              <a:rPr lang="en-US" sz="2400" dirty="0"/>
              <a:t>, </a:t>
            </a:r>
            <a:r>
              <a:rPr lang="en-US" sz="2400" dirty="0" err="1"/>
              <a:t>gerçek</a:t>
            </a:r>
            <a:r>
              <a:rPr lang="en-US" sz="2400" dirty="0"/>
              <a:t> </a:t>
            </a:r>
            <a:r>
              <a:rPr lang="en-US" sz="2400" dirty="0" err="1"/>
              <a:t>zamanlı</a:t>
            </a:r>
            <a:r>
              <a:rPr lang="en-US" sz="2400" dirty="0"/>
              <a:t> </a:t>
            </a:r>
            <a:r>
              <a:rPr lang="en-US" sz="2400" dirty="0" err="1"/>
              <a:t>güncellemeleri</a:t>
            </a:r>
            <a:r>
              <a:rPr lang="en-US" sz="2400" dirty="0"/>
              <a:t> </a:t>
            </a:r>
            <a:r>
              <a:rPr lang="en-US" sz="2400" dirty="0" err="1"/>
              <a:t>destekleyen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NoSQL </a:t>
            </a:r>
            <a:r>
              <a:rPr lang="en-US" sz="2400" dirty="0" err="1"/>
              <a:t>veritabanıdır</a:t>
            </a:r>
            <a:r>
              <a:rPr lang="en-US" sz="2400" dirty="0"/>
              <a:t>. Bu, park </a:t>
            </a:r>
            <a:r>
              <a:rPr lang="en-US" sz="2400" dirty="0" err="1"/>
              <a:t>yerlerinin</a:t>
            </a:r>
            <a:r>
              <a:rPr lang="en-US" sz="2400" dirty="0"/>
              <a:t> </a:t>
            </a:r>
            <a:r>
              <a:rPr lang="en-US" sz="2400" dirty="0" err="1"/>
              <a:t>durumunun</a:t>
            </a:r>
            <a:r>
              <a:rPr lang="en-US" sz="2400" dirty="0"/>
              <a:t> </a:t>
            </a:r>
            <a:r>
              <a:rPr lang="en-US" sz="2400" dirty="0" err="1"/>
              <a:t>anlık</a:t>
            </a:r>
            <a:r>
              <a:rPr lang="en-US" sz="2400" dirty="0"/>
              <a:t> </a:t>
            </a:r>
            <a:r>
              <a:rPr lang="en-US" sz="2400" dirty="0" err="1"/>
              <a:t>olarak</a:t>
            </a:r>
            <a:r>
              <a:rPr lang="en-US" sz="2400" dirty="0"/>
              <a:t> </a:t>
            </a:r>
            <a:r>
              <a:rPr lang="en-US" sz="2400" dirty="0" err="1"/>
              <a:t>güncellenmesini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uygulamamızda</a:t>
            </a:r>
            <a:r>
              <a:rPr lang="en-US" sz="2400" dirty="0"/>
              <a:t> </a:t>
            </a:r>
            <a:r>
              <a:rPr lang="en-US" sz="2400" dirty="0" err="1"/>
              <a:t>gerçek</a:t>
            </a:r>
            <a:r>
              <a:rPr lang="en-US" sz="2400" dirty="0"/>
              <a:t> </a:t>
            </a:r>
            <a:r>
              <a:rPr lang="en-US" sz="2400" dirty="0" err="1"/>
              <a:t>zamanlı</a:t>
            </a:r>
            <a:r>
              <a:rPr lang="en-US" sz="2400" dirty="0"/>
              <a:t> </a:t>
            </a:r>
            <a:r>
              <a:rPr lang="en-US" sz="2400" dirty="0" err="1"/>
              <a:t>olarak</a:t>
            </a:r>
            <a:r>
              <a:rPr lang="en-US" sz="2400" dirty="0"/>
              <a:t> </a:t>
            </a:r>
            <a:r>
              <a:rPr lang="en-US" sz="2400" dirty="0" err="1"/>
              <a:t>gösterilmesini</a:t>
            </a:r>
            <a:r>
              <a:rPr lang="en-US" sz="2400" dirty="0"/>
              <a:t> </a:t>
            </a:r>
            <a:r>
              <a:rPr lang="en-US" sz="2400" dirty="0" err="1"/>
              <a:t>sağlar</a:t>
            </a:r>
            <a:r>
              <a:rPr lang="en-US" sz="2400" dirty="0"/>
              <a:t>.</a:t>
            </a:r>
          </a:p>
        </p:txBody>
      </p:sp>
      <p:pic>
        <p:nvPicPr>
          <p:cNvPr id="2050" name="Picture 2" descr="cloud-tasks-pizza-map/README.md at master · GoogleCloudPlatform/cloud-tasks-pizza-map  · GitHu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8499"/>
            <a:ext cx="5529943" cy="388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29097" y="365760"/>
            <a:ext cx="68536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Google </a:t>
            </a:r>
            <a:r>
              <a:rPr lang="en-US" sz="3200" b="1" dirty="0" err="1"/>
              <a:t>Cloud'ın</a:t>
            </a:r>
            <a:r>
              <a:rPr lang="en-US" sz="3200" b="1" dirty="0"/>
              <a:t> </a:t>
            </a:r>
            <a:r>
              <a:rPr lang="en-US" sz="3200" b="1" dirty="0" err="1"/>
              <a:t>Hazırlanması</a:t>
            </a:r>
            <a:r>
              <a:rPr lang="en-US" sz="3200" b="1" dirty="0"/>
              <a:t>: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8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2708" y="1349828"/>
            <a:ext cx="89698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Mobil </a:t>
            </a:r>
            <a:r>
              <a:rPr lang="en-US" sz="2400" dirty="0" err="1" smtClean="0"/>
              <a:t>uygulamamız</a:t>
            </a:r>
            <a:r>
              <a:rPr lang="en-US" sz="2400" dirty="0" smtClean="0"/>
              <a:t>, </a:t>
            </a:r>
            <a:r>
              <a:rPr lang="en-US" sz="2400" dirty="0" err="1" smtClean="0"/>
              <a:t>Google'ın</a:t>
            </a:r>
            <a:r>
              <a:rPr lang="en-US" sz="2400" dirty="0" smtClean="0"/>
              <a:t> Flutter </a:t>
            </a:r>
            <a:r>
              <a:rPr lang="en-US" sz="2400" dirty="0" err="1" smtClean="0"/>
              <a:t>framework'ünü</a:t>
            </a:r>
            <a:r>
              <a:rPr lang="en-US" sz="2400" dirty="0" smtClean="0"/>
              <a:t> </a:t>
            </a:r>
            <a:r>
              <a:rPr lang="en-US" sz="2400" dirty="0" err="1" smtClean="0"/>
              <a:t>kullanarak</a:t>
            </a:r>
            <a:r>
              <a:rPr lang="en-US" sz="2400" dirty="0" smtClean="0"/>
              <a:t> </a:t>
            </a:r>
            <a:r>
              <a:rPr lang="en-US" sz="2400" dirty="0" err="1" smtClean="0"/>
              <a:t>oluşturulmuştur</a:t>
            </a:r>
            <a:r>
              <a:rPr lang="en-US" sz="2400" dirty="0" smtClean="0"/>
              <a:t>. Flutter, hem Android hem de iOS </a:t>
            </a:r>
            <a:r>
              <a:rPr lang="en-US" sz="2400" dirty="0" err="1" smtClean="0"/>
              <a:t>için</a:t>
            </a:r>
            <a:r>
              <a:rPr lang="en-US" sz="2400" dirty="0" smtClean="0"/>
              <a:t> </a:t>
            </a:r>
            <a:r>
              <a:rPr lang="en-US" sz="2400" dirty="0" err="1" smtClean="0"/>
              <a:t>uygulamalar</a:t>
            </a:r>
            <a:r>
              <a:rPr lang="en-US" sz="2400" dirty="0" smtClean="0"/>
              <a:t> </a:t>
            </a:r>
            <a:r>
              <a:rPr lang="en-US" sz="2400" dirty="0" err="1" smtClean="0"/>
              <a:t>geliştirmemize</a:t>
            </a:r>
            <a:r>
              <a:rPr lang="en-US" sz="2400" dirty="0" smtClean="0"/>
              <a:t> </a:t>
            </a:r>
            <a:r>
              <a:rPr lang="en-US" sz="2400" dirty="0" err="1" smtClean="0"/>
              <a:t>olanak</a:t>
            </a:r>
            <a:r>
              <a:rPr lang="en-US" sz="2400" dirty="0" smtClean="0"/>
              <a:t> </a:t>
            </a:r>
            <a:r>
              <a:rPr lang="en-US" sz="2400" dirty="0" err="1" smtClean="0"/>
              <a:t>sağlar.kullanıcılara</a:t>
            </a:r>
            <a:r>
              <a:rPr lang="en-US" sz="2400" dirty="0" smtClean="0"/>
              <a:t> park </a:t>
            </a:r>
            <a:r>
              <a:rPr lang="en-US" sz="2400" dirty="0" err="1" smtClean="0"/>
              <a:t>yerlerini</a:t>
            </a:r>
            <a:r>
              <a:rPr lang="en-US" sz="2400" dirty="0" smtClean="0"/>
              <a:t> </a:t>
            </a:r>
            <a:r>
              <a:rPr lang="en-US" sz="2400" dirty="0" err="1" smtClean="0"/>
              <a:t>ve</a:t>
            </a:r>
            <a:r>
              <a:rPr lang="en-US" sz="2400" dirty="0" smtClean="0"/>
              <a:t> her </a:t>
            </a:r>
            <a:r>
              <a:rPr lang="en-US" sz="2400" dirty="0" err="1" smtClean="0"/>
              <a:t>bir</a:t>
            </a:r>
            <a:r>
              <a:rPr lang="en-US" sz="2400" dirty="0" smtClean="0"/>
              <a:t> </a:t>
            </a:r>
            <a:r>
              <a:rPr lang="en-US" sz="2400" dirty="0" err="1" smtClean="0"/>
              <a:t>yerin</a:t>
            </a:r>
            <a:r>
              <a:rPr lang="en-US" sz="2400" dirty="0" smtClean="0"/>
              <a:t> </a:t>
            </a:r>
            <a:r>
              <a:rPr lang="en-US" sz="2400" dirty="0" err="1" smtClean="0"/>
              <a:t>durumunu</a:t>
            </a:r>
            <a:r>
              <a:rPr lang="en-US" sz="2400" dirty="0" smtClean="0"/>
              <a:t> </a:t>
            </a:r>
            <a:r>
              <a:rPr lang="en-US" sz="2400" dirty="0" err="1" smtClean="0"/>
              <a:t>gösteren</a:t>
            </a:r>
            <a:r>
              <a:rPr lang="en-US" sz="2400" dirty="0" smtClean="0"/>
              <a:t> </a:t>
            </a:r>
            <a:r>
              <a:rPr lang="en-US" sz="2400" dirty="0" err="1" smtClean="0"/>
              <a:t>bir</a:t>
            </a:r>
            <a:r>
              <a:rPr lang="en-US" sz="2400" dirty="0" smtClean="0"/>
              <a:t> </a:t>
            </a:r>
            <a:r>
              <a:rPr lang="en-US" sz="2400" dirty="0" err="1" smtClean="0"/>
              <a:t>harita</a:t>
            </a:r>
            <a:r>
              <a:rPr lang="en-US" sz="2400" dirty="0" smtClean="0"/>
              <a:t> </a:t>
            </a:r>
            <a:r>
              <a:rPr lang="en-US" sz="2400" dirty="0" err="1" smtClean="0"/>
              <a:t>sunar</a:t>
            </a:r>
            <a:r>
              <a:rPr lang="en-US" sz="2400" dirty="0" smtClean="0"/>
              <a:t>. </a:t>
            </a:r>
            <a:r>
              <a:rPr lang="en-US" sz="2400" dirty="0" err="1" smtClean="0"/>
              <a:t>Uygulamamız</a:t>
            </a:r>
            <a:r>
              <a:rPr lang="en-US" sz="2400" dirty="0" smtClean="0"/>
              <a:t>, </a:t>
            </a:r>
            <a:r>
              <a:rPr lang="en-US" sz="2400" dirty="0" err="1" smtClean="0"/>
              <a:t>Firestore</a:t>
            </a:r>
            <a:r>
              <a:rPr lang="en-US" sz="2400" dirty="0" smtClean="0"/>
              <a:t> </a:t>
            </a:r>
            <a:r>
              <a:rPr lang="en-US" sz="2400" dirty="0" err="1" smtClean="0"/>
              <a:t>veritabanına</a:t>
            </a:r>
            <a:r>
              <a:rPr lang="en-US" sz="2400" dirty="0" smtClean="0"/>
              <a:t> </a:t>
            </a:r>
            <a:r>
              <a:rPr lang="en-US" sz="2400" dirty="0" err="1" smtClean="0"/>
              <a:t>cloud_firestore</a:t>
            </a:r>
            <a:r>
              <a:rPr lang="en-US" sz="2400" dirty="0" smtClean="0"/>
              <a:t> </a:t>
            </a:r>
            <a:r>
              <a:rPr lang="en-US" sz="2400" dirty="0" err="1" smtClean="0"/>
              <a:t>paketi</a:t>
            </a:r>
            <a:r>
              <a:rPr lang="en-US" sz="2400" dirty="0" smtClean="0"/>
              <a:t> </a:t>
            </a:r>
            <a:r>
              <a:rPr lang="en-US" sz="2400" dirty="0" err="1" smtClean="0"/>
              <a:t>ile</a:t>
            </a:r>
            <a:r>
              <a:rPr lang="en-US" sz="2400" dirty="0" smtClean="0"/>
              <a:t> </a:t>
            </a:r>
            <a:r>
              <a:rPr lang="en-US" sz="2400" dirty="0" err="1" smtClean="0"/>
              <a:t>bağlanır</a:t>
            </a:r>
            <a:r>
              <a:rPr lang="en-US" sz="2400" dirty="0" smtClean="0"/>
              <a:t>. Bu, </a:t>
            </a:r>
            <a:r>
              <a:rPr lang="en-US" sz="2400" dirty="0" err="1" smtClean="0"/>
              <a:t>verilerin</a:t>
            </a:r>
            <a:r>
              <a:rPr lang="en-US" sz="2400" dirty="0" smtClean="0"/>
              <a:t> </a:t>
            </a:r>
            <a:r>
              <a:rPr lang="en-US" sz="2400" dirty="0" err="1" smtClean="0"/>
              <a:t>güvenli</a:t>
            </a:r>
            <a:r>
              <a:rPr lang="en-US" sz="2400" dirty="0" smtClean="0"/>
              <a:t> </a:t>
            </a:r>
            <a:r>
              <a:rPr lang="en-US" sz="2400" dirty="0" err="1" smtClean="0"/>
              <a:t>bir</a:t>
            </a:r>
            <a:r>
              <a:rPr lang="en-US" sz="2400" dirty="0" smtClean="0"/>
              <a:t> </a:t>
            </a:r>
            <a:r>
              <a:rPr lang="en-US" sz="2400" dirty="0" err="1" smtClean="0"/>
              <a:t>şekilde</a:t>
            </a:r>
            <a:r>
              <a:rPr lang="en-US" sz="2400" dirty="0" smtClean="0"/>
              <a:t> </a:t>
            </a:r>
            <a:r>
              <a:rPr lang="en-US" sz="2400" dirty="0" err="1" smtClean="0"/>
              <a:t>alınabilmesini</a:t>
            </a:r>
            <a:r>
              <a:rPr lang="en-US" sz="2400" dirty="0" smtClean="0"/>
              <a:t> </a:t>
            </a:r>
            <a:r>
              <a:rPr lang="en-US" sz="2400" dirty="0" err="1" smtClean="0"/>
              <a:t>ve</a:t>
            </a:r>
            <a:r>
              <a:rPr lang="en-US" sz="2400" dirty="0" smtClean="0"/>
              <a:t> </a:t>
            </a:r>
            <a:r>
              <a:rPr lang="en-US" sz="2400" dirty="0" err="1" smtClean="0"/>
              <a:t>veritabanındaki</a:t>
            </a:r>
            <a:r>
              <a:rPr lang="en-US" sz="2400" dirty="0" smtClean="0"/>
              <a:t> </a:t>
            </a:r>
            <a:r>
              <a:rPr lang="en-US" sz="2400" dirty="0" err="1" smtClean="0"/>
              <a:t>değişikliklerin</a:t>
            </a:r>
            <a:r>
              <a:rPr lang="en-US" sz="2400" dirty="0" smtClean="0"/>
              <a:t> </a:t>
            </a:r>
            <a:r>
              <a:rPr lang="en-US" sz="2400" dirty="0" err="1" smtClean="0"/>
              <a:t>anında</a:t>
            </a:r>
            <a:r>
              <a:rPr lang="en-US" sz="2400" dirty="0" smtClean="0"/>
              <a:t> </a:t>
            </a:r>
            <a:r>
              <a:rPr lang="en-US" sz="2400" dirty="0" err="1" smtClean="0"/>
              <a:t>uygulama</a:t>
            </a:r>
            <a:r>
              <a:rPr lang="en-US" sz="2400" dirty="0" smtClean="0"/>
              <a:t> </a:t>
            </a:r>
            <a:r>
              <a:rPr lang="en-US" sz="2400" dirty="0" err="1" smtClean="0"/>
              <a:t>üzerinde</a:t>
            </a:r>
            <a:r>
              <a:rPr lang="en-US" sz="2400" dirty="0" smtClean="0"/>
              <a:t> </a:t>
            </a:r>
            <a:r>
              <a:rPr lang="en-US" sz="2400" dirty="0" err="1" smtClean="0"/>
              <a:t>yansıtılabilmesini</a:t>
            </a:r>
            <a:r>
              <a:rPr lang="en-US" sz="2400" dirty="0" smtClean="0"/>
              <a:t> </a:t>
            </a:r>
            <a:r>
              <a:rPr lang="en-US" sz="2400" dirty="0" err="1" smtClean="0"/>
              <a:t>sağlar</a:t>
            </a:r>
            <a:r>
              <a:rPr lang="en-US" sz="2400" dirty="0" smtClean="0"/>
              <a:t>. </a:t>
            </a:r>
            <a:r>
              <a:rPr lang="en-US" sz="2400" dirty="0" smtClean="0">
                <a:solidFill>
                  <a:srgbClr val="C00000"/>
                </a:solidFill>
              </a:rPr>
              <a:t>Son </a:t>
            </a:r>
            <a:r>
              <a:rPr lang="en-US" sz="2400" dirty="0" err="1" smtClean="0">
                <a:solidFill>
                  <a:srgbClr val="C00000"/>
                </a:solidFill>
              </a:rPr>
              <a:t>olarak</a:t>
            </a:r>
            <a:r>
              <a:rPr lang="en-US" sz="2400" dirty="0" smtClean="0">
                <a:solidFill>
                  <a:srgbClr val="C00000"/>
                </a:solidFill>
              </a:rPr>
              <a:t>, </a:t>
            </a:r>
            <a:r>
              <a:rPr lang="en-US" sz="2400" dirty="0" err="1" smtClean="0">
                <a:solidFill>
                  <a:srgbClr val="C00000"/>
                </a:solidFill>
              </a:rPr>
              <a:t>google_maps_flutter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paketi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kullanılarak</a:t>
            </a:r>
            <a:r>
              <a:rPr lang="en-US" sz="2400" dirty="0" smtClean="0">
                <a:solidFill>
                  <a:srgbClr val="C00000"/>
                </a:solidFill>
              </a:rPr>
              <a:t> Google </a:t>
            </a:r>
            <a:r>
              <a:rPr lang="en-US" sz="2400" dirty="0" err="1" smtClean="0">
                <a:solidFill>
                  <a:srgbClr val="C00000"/>
                </a:solidFill>
              </a:rPr>
              <a:t>Haritalar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API'si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uygulamaya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entegre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edilmiştir</a:t>
            </a:r>
            <a:r>
              <a:rPr lang="en-US" sz="2400" dirty="0" smtClean="0">
                <a:solidFill>
                  <a:srgbClr val="C00000"/>
                </a:solidFill>
              </a:rPr>
              <a:t>. Bu </a:t>
            </a:r>
            <a:r>
              <a:rPr lang="en-US" sz="2400" dirty="0" err="1" smtClean="0">
                <a:solidFill>
                  <a:srgbClr val="C00000"/>
                </a:solidFill>
              </a:rPr>
              <a:t>sayede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kullanıcılar</a:t>
            </a:r>
            <a:r>
              <a:rPr lang="en-US" sz="2400" dirty="0" smtClean="0">
                <a:solidFill>
                  <a:srgbClr val="C00000"/>
                </a:solidFill>
              </a:rPr>
              <a:t>, park </a:t>
            </a:r>
            <a:r>
              <a:rPr lang="en-US" sz="2400" dirty="0" err="1" smtClean="0">
                <a:solidFill>
                  <a:srgbClr val="C00000"/>
                </a:solidFill>
              </a:rPr>
              <a:t>yerlerini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haritada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görelebilr</a:t>
            </a:r>
            <a:r>
              <a:rPr lang="en-US" sz="24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38994" y="148046"/>
            <a:ext cx="578249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Flutter </a:t>
            </a:r>
            <a:r>
              <a:rPr lang="en-US" sz="3200" b="1" dirty="0" err="1"/>
              <a:t>Uygulaması</a:t>
            </a:r>
            <a:r>
              <a:rPr lang="en-US" sz="3200" b="1" dirty="0"/>
              <a:t>:</a:t>
            </a:r>
            <a:endParaRPr lang="en-US" sz="3200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1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45844" cy="88593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335905" y="4982548"/>
            <a:ext cx="923731" cy="3359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71473" y="5657461"/>
            <a:ext cx="923731" cy="3359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1473" y="5657461"/>
            <a:ext cx="1293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C00000"/>
                </a:solidFill>
              </a:rPr>
              <a:t>LoRaWAN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35904" y="4976327"/>
            <a:ext cx="923731" cy="3359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rgbClr val="C00000"/>
                </a:solidFill>
              </a:rPr>
              <a:t>LoRaWAN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16424" y="0"/>
            <a:ext cx="2024743" cy="3359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8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937"/>
            <a:ext cx="5969480" cy="685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53014" y="0"/>
            <a:ext cx="6162136" cy="6858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1320" y="241540"/>
            <a:ext cx="51068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LoRa</a:t>
            </a:r>
            <a:endParaRPr lang="en-US" sz="3200" dirty="0" smtClean="0"/>
          </a:p>
          <a:p>
            <a:pPr algn="ctr"/>
            <a:r>
              <a:rPr lang="en-US" sz="3200" dirty="0" err="1" smtClean="0"/>
              <a:t>LoRawan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557514" y="241540"/>
            <a:ext cx="5106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Raspberry </a:t>
            </a:r>
            <a:r>
              <a:rPr lang="en-US" sz="3200" dirty="0"/>
              <a:t>pi</a:t>
            </a:r>
          </a:p>
        </p:txBody>
      </p:sp>
      <p:sp>
        <p:nvSpPr>
          <p:cNvPr id="7" name="AutoShape 2" descr="Device Working State ＆ Parking Status Reporting of LW009-IG/SM LoRaWAN Parking Sens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384" y="1842248"/>
            <a:ext cx="6029864" cy="27203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5575" y="4800600"/>
            <a:ext cx="5640107" cy="185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055" y="1575308"/>
            <a:ext cx="5785223" cy="3254188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9875448" y="1575308"/>
            <a:ext cx="2034830" cy="14549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25054" y="1575308"/>
            <a:ext cx="2256945" cy="10154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3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121" y="812608"/>
            <a:ext cx="7967565" cy="486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425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Parking iot systeminTeknik detayları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Teknik detay</dc:title>
  <dc:creator>Leon</dc:creator>
  <cp:lastModifiedBy>Leon</cp:lastModifiedBy>
  <cp:revision>17</cp:revision>
  <dcterms:created xsi:type="dcterms:W3CDTF">2023-06-21T14:09:56Z</dcterms:created>
  <dcterms:modified xsi:type="dcterms:W3CDTF">2023-06-22T13:20:17Z</dcterms:modified>
</cp:coreProperties>
</file>