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143" autoAdjust="0"/>
    <p:restoredTop sz="94660"/>
  </p:normalViewPr>
  <p:slideViewPr>
    <p:cSldViewPr snapToGrid="0">
      <p:cViewPr varScale="1">
        <p:scale>
          <a:sx n="65" d="100"/>
          <a:sy n="65" d="100"/>
        </p:scale>
        <p:origin x="40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notesMaster" Target="notesMasters/notesMaster1.xml" /><Relationship Id="rId5" Type="http://schemas.openxmlformats.org/officeDocument/2006/relationships/slide" Target="slides/slide4.xml" /><Relationship Id="rId10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001C0E-EBCF-494F-BA2C-6AA4A9BF3BD6}" type="datetimeFigureOut">
              <a:rPr lang="tr-TR" smtClean="0"/>
              <a:t>19.06.2023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6A6D50-C6F8-4927-8292-96BFBD615B1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07689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6A6D50-C6F8-4927-8292-96BFBD615B11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97950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6A6D50-C6F8-4927-8292-96BFBD615B11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09306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6A6D50-C6F8-4927-8292-96BFBD615B11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00648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26494-CFAB-4A68-B6F1-EFB2AC88C5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1792BC-3907-41A6-988E-CDBD20FED4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24D9B-043F-4450-954D-1E8CB2C14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CAB98-B2CA-4078-99DD-4C043B4DCDCB}" type="datetimeFigureOut">
              <a:rPr lang="tr-TR" smtClean="0"/>
              <a:t>19.06.2023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4A910-D7AA-40F2-A563-F0AC3376C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879F4-F7DD-46CE-8DFE-7AEBAF398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6029E-C5DC-40EA-9925-0EBA3D4DF08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9050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81A42-0278-417D-9EE0-462BB05AA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F4C925-C506-41D6-BE70-07DD648C3B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4045F-E697-4999-81F5-4BE6CBAD9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CAB98-B2CA-4078-99DD-4C043B4DCDCB}" type="datetimeFigureOut">
              <a:rPr lang="tr-TR" smtClean="0"/>
              <a:t>19.06.2023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C370C-FAE5-45CD-82E5-F7131075E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653CC-623D-4927-B843-49E7D9FE6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6029E-C5DC-40EA-9925-0EBA3D4DF08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68727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D91248-AFB0-4A00-9C4B-781928EF4A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45DB84-5391-4C37-BD65-525F91E046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5D7F4-EFE1-4261-9419-464AF428D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CAB98-B2CA-4078-99DD-4C043B4DCDCB}" type="datetimeFigureOut">
              <a:rPr lang="tr-TR" smtClean="0"/>
              <a:t>19.06.2023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BD17F-A2CB-40A0-966B-D586C6904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1D178-2D83-4234-A1BD-D0D5A209F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6029E-C5DC-40EA-9925-0EBA3D4DF08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29882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3A139-7E83-432B-96E0-DFA6A0DB5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FD10C-4BB7-4D75-8358-832D4CFC2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7EB8D-08F7-4BAF-985E-3BA8AA3D5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CAB98-B2CA-4078-99DD-4C043B4DCDCB}" type="datetimeFigureOut">
              <a:rPr lang="tr-TR" smtClean="0"/>
              <a:t>19.06.2023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69466-C8A4-4B85-BCCC-94485F708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0B62A-725F-49D0-B7D0-54FFDB406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6029E-C5DC-40EA-9925-0EBA3D4DF08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5319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D7B6E-2910-4112-87BD-6ACBB7E72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C6721-BD81-4CA3-AD8B-CE922BD10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09345-8580-4BED-88F1-4ED851988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CAB98-B2CA-4078-99DD-4C043B4DCDCB}" type="datetimeFigureOut">
              <a:rPr lang="tr-TR" smtClean="0"/>
              <a:t>19.06.2023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E38AB-D697-4BAF-B9BC-19442EF7F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85AA0-9A41-40C2-8467-27DA0254B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6029E-C5DC-40EA-9925-0EBA3D4DF08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68185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CE52C-9760-4A07-B3A1-71C48D46A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70544-5DB7-4FFA-91DB-737C91A945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AA96D3-AE0E-465D-B49D-DDCD89069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951E4-934B-4BAE-8E8F-1F2367C01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CAB98-B2CA-4078-99DD-4C043B4DCDCB}" type="datetimeFigureOut">
              <a:rPr lang="tr-TR" smtClean="0"/>
              <a:t>19.06.2023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973C27-9226-4016-8DC2-C562A85D8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286059-7188-4569-B21E-2846A1541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6029E-C5DC-40EA-9925-0EBA3D4DF08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7226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5604D-8B1B-4AD9-82A8-F7F4B7668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86EA4-944A-4FF2-ACF8-47F5697A3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75A31D-6C04-4C8A-A572-58A2E08DD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A290CD-114A-4C9A-BBCD-975A26A6A3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C71FBF-ADF5-4AE3-B85E-F4DB12381C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432ED-CBF9-4CCF-A539-6E2700813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CAB98-B2CA-4078-99DD-4C043B4DCDCB}" type="datetimeFigureOut">
              <a:rPr lang="tr-TR" smtClean="0"/>
              <a:t>19.06.2023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6518A-24A6-41FB-A868-192AB91D5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C5F07D-D3AC-4738-8A59-6A792C679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6029E-C5DC-40EA-9925-0EBA3D4DF08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73411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9D32C-8443-4519-8199-327843F68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0C89CB-CD75-4959-9BBC-D8EE38D81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CAB98-B2CA-4078-99DD-4C043B4DCDCB}" type="datetimeFigureOut">
              <a:rPr lang="tr-TR" smtClean="0"/>
              <a:t>19.06.2023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A76640-809F-48A0-9C34-3C66EAED5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751549-85AF-475A-B8A9-5370D8D6C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6029E-C5DC-40EA-9925-0EBA3D4DF08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4395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CA8D43-C132-490F-8004-E8811D415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CAB98-B2CA-4078-99DD-4C043B4DCDCB}" type="datetimeFigureOut">
              <a:rPr lang="tr-TR" smtClean="0"/>
              <a:t>19.06.2023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941AFF-CB38-4C1C-9655-20C99C0BE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B23AB-E8C7-4E77-B6AB-0D203B9BF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6029E-C5DC-40EA-9925-0EBA3D4DF08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01592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8DAD9-1360-4A2B-BE05-76F996650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07697-EB88-40F6-8CE3-A58DCE69C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E2ABD9-F8E5-466D-8745-9E92AA246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4DB934-8554-474A-BA25-D6A16620B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CAB98-B2CA-4078-99DD-4C043B4DCDCB}" type="datetimeFigureOut">
              <a:rPr lang="tr-TR" smtClean="0"/>
              <a:t>19.06.2023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6A7A1A-4094-4BCE-A9B2-736FC705C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17FBD4-FC2F-412D-95B4-3391F9215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6029E-C5DC-40EA-9925-0EBA3D4DF08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46951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9CF1A-CFEB-4456-8890-B7BA25B88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94B004-E04D-44B1-86FE-97A3E8CAB7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FACD34-B35F-4004-8C3A-E4BDEF320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F9126-C794-4123-8111-2FAA8015D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CAB98-B2CA-4078-99DD-4C043B4DCDCB}" type="datetimeFigureOut">
              <a:rPr lang="tr-TR" smtClean="0"/>
              <a:t>19.06.2023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149BB-8EB6-4069-A49A-9100F1DF3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2C5F59-D4C4-43AC-BA39-D9B9E9306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6029E-C5DC-40EA-9925-0EBA3D4DF08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2556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CA8971-1144-44DE-B1C7-B2816B669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B03F8-008B-49A0-868C-C0EC1779E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C2A37-EEB7-4DB9-BB63-29F8D14FD3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CAB98-B2CA-4078-99DD-4C043B4DCDCB}" type="datetimeFigureOut">
              <a:rPr lang="tr-TR" smtClean="0"/>
              <a:t>19.06.2023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99794-60B9-412D-83CB-FEF180653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15DBB-90F6-451F-A10D-33B419D4FF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6029E-C5DC-40EA-9925-0EBA3D4DF088}" type="slidenum">
              <a:rPr lang="tr-TR" smtClean="0"/>
              <a:t>‹#›</a:t>
            </a:fld>
            <a:endParaRPr lang="tr-TR"/>
          </a:p>
        </p:txBody>
      </p:sp>
      <p:sp>
        <p:nvSpPr>
          <p:cNvPr id="8" name="fl" descr="TASNİF DIŞI">
            <a:extLst>
              <a:ext uri="{FF2B5EF4-FFF2-40B4-BE49-F238E27FC236}">
                <a16:creationId xmlns:a16="http://schemas.microsoft.com/office/drawing/2014/main" id="{3BD67173-6B70-452D-B208-0CC2F08411C0}"/>
              </a:ext>
            </a:extLst>
          </p:cNvPr>
          <p:cNvSpPr txBox="1"/>
          <p:nvPr userDrawn="1"/>
        </p:nvSpPr>
        <p:spPr>
          <a:xfrm>
            <a:off x="0" y="6499860"/>
            <a:ext cx="12192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tr-TR" sz="1100" b="1" i="0" u="sng" baseline="0">
                <a:solidFill>
                  <a:srgbClr val="000000"/>
                </a:solidFill>
                <a:latin typeface="trebuchet ms" panose="020B0603020202020204" pitchFamily="34" charset="0"/>
              </a:rPr>
              <a:t>TASNİF DIŞI</a:t>
            </a:r>
          </a:p>
        </p:txBody>
      </p:sp>
    </p:spTree>
    <p:extLst>
      <p:ext uri="{BB962C8B-B14F-4D97-AF65-F5344CB8AC3E}">
        <p14:creationId xmlns:p14="http://schemas.microsoft.com/office/powerpoint/2010/main" val="4055975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Relationship Id="rId5" Type="http://schemas.microsoft.com/office/2007/relationships/hdphoto" Target="../media/hdphoto2.wdp" /><Relationship Id="rId4" Type="http://schemas.openxmlformats.org/officeDocument/2006/relationships/image" Target="../media/image2.png" 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5.wdp" /><Relationship Id="rId3" Type="http://schemas.openxmlformats.org/officeDocument/2006/relationships/image" Target="../media/image3.png" /><Relationship Id="rId7" Type="http://schemas.openxmlformats.org/officeDocument/2006/relationships/image" Target="../media/image5.png" /><Relationship Id="rId12" Type="http://schemas.microsoft.com/office/2007/relationships/hdphoto" Target="../media/hdphoto2.wdp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Relationship Id="rId6" Type="http://schemas.microsoft.com/office/2007/relationships/hdphoto" Target="../media/hdphoto4.wdp" /><Relationship Id="rId11" Type="http://schemas.openxmlformats.org/officeDocument/2006/relationships/image" Target="../media/image2.png" /><Relationship Id="rId5" Type="http://schemas.openxmlformats.org/officeDocument/2006/relationships/image" Target="../media/image4.png" /><Relationship Id="rId10" Type="http://schemas.microsoft.com/office/2007/relationships/hdphoto" Target="../media/hdphoto1.wdp" /><Relationship Id="rId4" Type="http://schemas.microsoft.com/office/2007/relationships/hdphoto" Target="../media/hdphoto3.wdp" /><Relationship Id="rId9" Type="http://schemas.openxmlformats.org/officeDocument/2006/relationships/image" Target="../media/image1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.xml" /><Relationship Id="rId6" Type="http://schemas.microsoft.com/office/2007/relationships/hdphoto" Target="../media/hdphoto2.wdp" /><Relationship Id="rId5" Type="http://schemas.openxmlformats.org/officeDocument/2006/relationships/image" Target="../media/image2.png" /><Relationship Id="rId4" Type="http://schemas.microsoft.com/office/2007/relationships/hdphoto" Target="../media/hdphoto1.wdp" 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5.wdp" /><Relationship Id="rId3" Type="http://schemas.openxmlformats.org/officeDocument/2006/relationships/image" Target="../media/image3.png" /><Relationship Id="rId7" Type="http://schemas.openxmlformats.org/officeDocument/2006/relationships/image" Target="../media/image5.png" /><Relationship Id="rId12" Type="http://schemas.microsoft.com/office/2007/relationships/hdphoto" Target="../media/hdphoto2.wdp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.xml" /><Relationship Id="rId6" Type="http://schemas.microsoft.com/office/2007/relationships/hdphoto" Target="../media/hdphoto4.wdp" /><Relationship Id="rId11" Type="http://schemas.openxmlformats.org/officeDocument/2006/relationships/image" Target="../media/image2.png" /><Relationship Id="rId5" Type="http://schemas.openxmlformats.org/officeDocument/2006/relationships/image" Target="../media/image4.png" /><Relationship Id="rId10" Type="http://schemas.microsoft.com/office/2007/relationships/hdphoto" Target="../media/hdphoto1.wdp" /><Relationship Id="rId4" Type="http://schemas.microsoft.com/office/2007/relationships/hdphoto" Target="../media/hdphoto3.wdp" /><Relationship Id="rId9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A2F4A3-D889-412A-8687-B000B0D797F0}"/>
              </a:ext>
            </a:extLst>
          </p:cNvPr>
          <p:cNvSpPr/>
          <p:nvPr/>
        </p:nvSpPr>
        <p:spPr>
          <a:xfrm>
            <a:off x="1728132" y="1140902"/>
            <a:ext cx="8271545" cy="48236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E8975E1-72B1-4680-9070-1F46A14092E9}"/>
              </a:ext>
            </a:extLst>
          </p:cNvPr>
          <p:cNvSpPr/>
          <p:nvPr/>
        </p:nvSpPr>
        <p:spPr>
          <a:xfrm>
            <a:off x="4886587" y="3159503"/>
            <a:ext cx="1954634" cy="78646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GİRİŞ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08CC61-A8BE-4813-8679-37437BF3F14E}"/>
              </a:ext>
            </a:extLst>
          </p:cNvPr>
          <p:cNvSpPr txBox="1"/>
          <p:nvPr/>
        </p:nvSpPr>
        <p:spPr>
          <a:xfrm>
            <a:off x="343949" y="360727"/>
            <a:ext cx="1954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Giriş ekranı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059617-6A9E-4409-8A61-2C26B96D6B2B}"/>
              </a:ext>
            </a:extLst>
          </p:cNvPr>
          <p:cNvSpPr/>
          <p:nvPr/>
        </p:nvSpPr>
        <p:spPr>
          <a:xfrm>
            <a:off x="4499854" y="1277442"/>
            <a:ext cx="5007664" cy="369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DA0237-3931-4829-B77A-53E2CA250642}"/>
              </a:ext>
            </a:extLst>
          </p:cNvPr>
          <p:cNvCxnSpPr/>
          <p:nvPr/>
        </p:nvCxnSpPr>
        <p:spPr>
          <a:xfrm>
            <a:off x="5766591" y="1336057"/>
            <a:ext cx="0" cy="2516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804564B-5298-401D-A1B8-E6C835D73E24}"/>
              </a:ext>
            </a:extLst>
          </p:cNvPr>
          <p:cNvSpPr txBox="1"/>
          <p:nvPr/>
        </p:nvSpPr>
        <p:spPr>
          <a:xfrm>
            <a:off x="4757821" y="1277226"/>
            <a:ext cx="97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bg1">
                    <a:lumMod val="75000"/>
                  </a:schemeClr>
                </a:solidFill>
              </a:rPr>
              <a:t>Ürün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442046-8BE6-4670-ACA9-739D62149B3F}"/>
              </a:ext>
            </a:extLst>
          </p:cNvPr>
          <p:cNvSpPr txBox="1"/>
          <p:nvPr/>
        </p:nvSpPr>
        <p:spPr>
          <a:xfrm>
            <a:off x="5886135" y="1277226"/>
            <a:ext cx="97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bg1">
                    <a:lumMod val="75000"/>
                  </a:schemeClr>
                </a:solidFill>
              </a:rPr>
              <a:t>Ödeme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25E085F-C460-4CE0-9330-0723F86CDD59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46809" y1="79070" x2="46809" y2="790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607" y="1277226"/>
            <a:ext cx="357352" cy="3269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ACA4005-CC41-4A15-805C-2A3A837A7F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197" b="90984" l="5882" r="89706">
                        <a14:foregroundMark x1="36765" y1="90984" x2="36765" y2="90984"/>
                        <a14:foregroundMark x1="76471" y1="90164" x2="76471" y2="90164"/>
                        <a14:foregroundMark x1="10294" y1="9836" x2="10294" y2="9836"/>
                        <a14:foregroundMark x1="5882" y1="8197" x2="5882" y2="8197"/>
                        <a14:foregroundMark x1="89706" y1="23770" x2="89706" y2="237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576" y="1293664"/>
            <a:ext cx="346132" cy="31050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0213ED6-FE17-483E-B191-97402A43CE59}"/>
              </a:ext>
            </a:extLst>
          </p:cNvPr>
          <p:cNvSpPr txBox="1"/>
          <p:nvPr/>
        </p:nvSpPr>
        <p:spPr>
          <a:xfrm>
            <a:off x="8549434" y="1277226"/>
            <a:ext cx="97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solidFill>
                  <a:schemeClr val="bg1">
                    <a:lumMod val="75000"/>
                  </a:schemeClr>
                </a:solidFill>
              </a:rPr>
              <a:t>Admin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726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A2F4A3-D889-412A-8687-B000B0D797F0}"/>
              </a:ext>
            </a:extLst>
          </p:cNvPr>
          <p:cNvSpPr/>
          <p:nvPr/>
        </p:nvSpPr>
        <p:spPr>
          <a:xfrm>
            <a:off x="1728132" y="1140902"/>
            <a:ext cx="8271545" cy="48236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C3B524-CB5B-4C0F-8FD5-4333DE52A928}"/>
              </a:ext>
            </a:extLst>
          </p:cNvPr>
          <p:cNvSpPr txBox="1"/>
          <p:nvPr/>
        </p:nvSpPr>
        <p:spPr>
          <a:xfrm>
            <a:off x="343949" y="360727"/>
            <a:ext cx="1954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MÜŞTERİ-Ekran 1-Ürün seçimi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BB35AD-36B0-444E-A4A9-691A66D8A3B4}"/>
              </a:ext>
            </a:extLst>
          </p:cNvPr>
          <p:cNvSpPr/>
          <p:nvPr/>
        </p:nvSpPr>
        <p:spPr>
          <a:xfrm>
            <a:off x="4549738" y="2235231"/>
            <a:ext cx="2147582" cy="679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B7F4057-95B9-445F-A0B5-A128E78148F7}"/>
              </a:ext>
            </a:extLst>
          </p:cNvPr>
          <p:cNvSpPr/>
          <p:nvPr/>
        </p:nvSpPr>
        <p:spPr>
          <a:xfrm>
            <a:off x="4549738" y="3204949"/>
            <a:ext cx="2147582" cy="679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47B632-57D5-44CA-8AE2-033F6402F1E8}"/>
              </a:ext>
            </a:extLst>
          </p:cNvPr>
          <p:cNvSpPr/>
          <p:nvPr/>
        </p:nvSpPr>
        <p:spPr>
          <a:xfrm>
            <a:off x="4549738" y="4133335"/>
            <a:ext cx="2147582" cy="679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5B21F420-0468-420A-9305-D806C43550FD}"/>
              </a:ext>
            </a:extLst>
          </p:cNvPr>
          <p:cNvSpPr/>
          <p:nvPr/>
        </p:nvSpPr>
        <p:spPr>
          <a:xfrm rot="16200000">
            <a:off x="6014818" y="2167374"/>
            <a:ext cx="782469" cy="839556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2979B1B-A7C6-4885-B6B1-823A0B3BE4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412" b="96946" l="10000" r="90000">
                        <a14:foregroundMark x1="52292" y1="8371" x2="52292" y2="8371"/>
                        <a14:foregroundMark x1="28333" y1="5430" x2="28333" y2="5430"/>
                        <a14:foregroundMark x1="54167" y1="4864" x2="56875" y2="5090"/>
                        <a14:foregroundMark x1="78333" y1="5995" x2="78333" y2="5995"/>
                        <a14:foregroundMark x1="49792" y1="53620" x2="49792" y2="53620"/>
                        <a14:foregroundMark x1="31042" y1="48643" x2="31042" y2="48643"/>
                        <a14:foregroundMark x1="39583" y1="47059" x2="39583" y2="47059"/>
                        <a14:foregroundMark x1="51458" y1="44344" x2="51458" y2="44344"/>
                        <a14:foregroundMark x1="35000" y1="54751" x2="35000" y2="54751"/>
                        <a14:foregroundMark x1="29792" y1="59729" x2="29792" y2="59729"/>
                        <a14:foregroundMark x1="41875" y1="47738" x2="41875" y2="47738"/>
                        <a14:foregroundMark x1="41250" y1="92647" x2="41250" y2="92647"/>
                        <a14:foregroundMark x1="35625" y1="95023" x2="35625" y2="95023"/>
                        <a14:foregroundMark x1="62708" y1="43891" x2="62708" y2="43891"/>
                        <a14:foregroundMark x1="64792" y1="48756" x2="64792" y2="48756"/>
                        <a14:foregroundMark x1="61667" y1="51018" x2="61667" y2="51018"/>
                        <a14:foregroundMark x1="80858" y1="32081" x2="71667" y2="32805"/>
                        <a14:foregroundMark x1="71667" y1="32805" x2="58125" y2="36086"/>
                        <a14:foregroundMark x1="58125" y1="36086" x2="46875" y2="43326"/>
                        <a14:foregroundMark x1="46875" y1="43326" x2="42500" y2="51471"/>
                        <a14:foregroundMark x1="42500" y1="51471" x2="50417" y2="67081"/>
                        <a14:foregroundMark x1="50417" y1="67081" x2="65417" y2="67081"/>
                        <a14:foregroundMark x1="65417" y1="67081" x2="83789" y2="32332"/>
                        <a14:foregroundMark x1="83536" y1="30618" x2="76042" y2="25226"/>
                        <a14:foregroundMark x1="76042" y1="25226" x2="74583" y2="24887"/>
                        <a14:foregroundMark x1="59375" y1="39480" x2="54792" y2="48756"/>
                        <a14:foregroundMark x1="54792" y1="48756" x2="59375" y2="56900"/>
                        <a14:foregroundMark x1="64375" y1="55090" x2="64375" y2="55090"/>
                        <a14:foregroundMark x1="65000" y1="55430" x2="65000" y2="55430"/>
                        <a14:foregroundMark x1="55833" y1="13575" x2="55833" y2="13575"/>
                        <a14:foregroundMark x1="50417" y1="13009" x2="50417" y2="13009"/>
                        <a14:foregroundMark x1="55208" y1="4977" x2="55208" y2="4977"/>
                        <a14:foregroundMark x1="67292" y1="4751" x2="67292" y2="4751"/>
                        <a14:foregroundMark x1="71250" y1="5090" x2="71250" y2="5090"/>
                        <a14:foregroundMark x1="76667" y1="5543" x2="24167" y2="6787"/>
                        <a14:foregroundMark x1="43958" y1="5882" x2="43958" y2="5882"/>
                        <a14:foregroundMark x1="37917" y1="4977" x2="37917" y2="4977"/>
                        <a14:foregroundMark x1="40208" y1="4864" x2="40208" y2="4864"/>
                        <a14:foregroundMark x1="61250" y1="4751" x2="61250" y2="4751"/>
                        <a14:foregroundMark x1="26667" y1="95136" x2="41458" y2="94570"/>
                        <a14:foregroundMark x1="41458" y1="94570" x2="54167" y2="96946"/>
                        <a14:foregroundMark x1="54167" y1="96946" x2="77708" y2="94457"/>
                        <a14:foregroundMark x1="21250" y1="85181" x2="21250" y2="85181"/>
                        <a14:foregroundMark x1="27708" y1="58484" x2="27708" y2="58484"/>
                        <a14:foregroundMark x1="66667" y1="40158" x2="75833" y2="48303"/>
                        <a14:foregroundMark x1="75833" y1="48303" x2="69792" y2="44118"/>
                        <a14:foregroundMark x1="38750" y1="14253" x2="52083" y2="16516"/>
                        <a14:foregroundMark x1="52083" y1="16516" x2="42083" y2="13914"/>
                        <a14:foregroundMark x1="34375" y1="13801" x2="34375" y2="13801"/>
                        <a14:foregroundMark x1="60417" y1="4864" x2="60417" y2="4864"/>
                        <a14:foregroundMark x1="63750" y1="5090" x2="63750" y2="5090"/>
                        <a14:foregroundMark x1="45625" y1="4412" x2="45625" y2="4412"/>
                        <a14:foregroundMark x1="62083" y1="50566" x2="62083" y2="50566"/>
                        <a14:foregroundMark x1="50417" y1="14027" x2="62708" y2="16290"/>
                        <a14:foregroundMark x1="62708" y1="16290" x2="67708" y2="13348"/>
                        <a14:foregroundMark x1="21667" y1="38009" x2="21667" y2="38009"/>
                        <a14:foregroundMark x1="82708" y1="56222" x2="82708" y2="56222"/>
                        <a14:backgroundMark x1="84792" y1="31335" x2="84792" y2="31335"/>
                        <a14:backgroundMark x1="84583" y1="31900" x2="84583" y2="31900"/>
                        <a14:backgroundMark x1="83958" y1="31335" x2="83958" y2="31335"/>
                        <a14:backgroundMark x1="84583" y1="30656" x2="84375" y2="323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451" y="4033264"/>
            <a:ext cx="475916" cy="87647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BAFE318-A2F8-4417-B73A-0C7AA7FF66D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667" b="97600" l="9867" r="89867">
                        <a14:foregroundMark x1="50400" y1="2933" x2="50400" y2="2933"/>
                        <a14:foregroundMark x1="45333" y1="6667" x2="45333" y2="6667"/>
                        <a14:foregroundMark x1="43733" y1="9867" x2="43733" y2="9867"/>
                        <a14:foregroundMark x1="56533" y1="89600" x2="56533" y2="89600"/>
                        <a14:foregroundMark x1="44267" y1="93867" x2="44267" y2="93867"/>
                        <a14:foregroundMark x1="60000" y1="93600" x2="60000" y2="93600"/>
                        <a14:foregroundMark x1="46133" y1="92533" x2="46133" y2="92533"/>
                        <a14:foregroundMark x1="40800" y1="83733" x2="40800" y2="83733"/>
                        <a14:foregroundMark x1="42133" y1="91467" x2="42133" y2="91467"/>
                        <a14:foregroundMark x1="55467" y1="90933" x2="55467" y2="90933"/>
                        <a14:foregroundMark x1="44267" y1="97600" x2="44267" y2="97600"/>
                        <a14:foregroundMark x1="56267" y1="97067" x2="56267" y2="97067"/>
                        <a14:foregroundMark x1="41867" y1="3733" x2="41867" y2="3733"/>
                        <a14:backgroundMark x1="45067" y1="0" x2="45067" y2="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96"/>
          <a:stretch/>
        </p:blipFill>
        <p:spPr>
          <a:xfrm>
            <a:off x="4503214" y="3156990"/>
            <a:ext cx="819971" cy="81590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FD3B377-DA43-41D3-B645-6C26BF4637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7750" b="92750" l="9244" r="89916">
                        <a14:foregroundMark x1="47059" y1="10250" x2="47059" y2="10250"/>
                        <a14:foregroundMark x1="56303" y1="13000" x2="56303" y2="13000"/>
                        <a14:foregroundMark x1="51261" y1="12750" x2="51261" y2="12750"/>
                        <a14:foregroundMark x1="53782" y1="7750" x2="53782" y2="7750"/>
                        <a14:foregroundMark x1="66387" y1="92750" x2="66387" y2="92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759" y="2133671"/>
            <a:ext cx="246256" cy="82775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876A8AF-81BB-4EB6-B265-3AF885F219E2}"/>
              </a:ext>
            </a:extLst>
          </p:cNvPr>
          <p:cNvSpPr txBox="1"/>
          <p:nvPr/>
        </p:nvSpPr>
        <p:spPr>
          <a:xfrm>
            <a:off x="5272722" y="2394568"/>
            <a:ext cx="440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solidFill>
                  <a:schemeClr val="bg1"/>
                </a:solidFill>
              </a:rPr>
              <a:t>Su</a:t>
            </a:r>
          </a:p>
        </p:txBody>
      </p:sp>
      <p:sp>
        <p:nvSpPr>
          <p:cNvPr id="35" name="Plus Sign 34">
            <a:extLst>
              <a:ext uri="{FF2B5EF4-FFF2-40B4-BE49-F238E27FC236}">
                <a16:creationId xmlns:a16="http://schemas.microsoft.com/office/drawing/2014/main" id="{223F9E49-6A39-45A5-8863-A9C82EC1ADCF}"/>
              </a:ext>
            </a:extLst>
          </p:cNvPr>
          <p:cNvSpPr/>
          <p:nvPr/>
        </p:nvSpPr>
        <p:spPr>
          <a:xfrm>
            <a:off x="6924085" y="2221725"/>
            <a:ext cx="276225" cy="255504"/>
          </a:xfrm>
          <a:prstGeom prst="mathPlus">
            <a:avLst>
              <a:gd name="adj1" fmla="val 104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465E278-F972-47E1-AA34-B9798689C267}"/>
              </a:ext>
            </a:extLst>
          </p:cNvPr>
          <p:cNvSpPr/>
          <p:nvPr/>
        </p:nvSpPr>
        <p:spPr>
          <a:xfrm>
            <a:off x="6915548" y="2528470"/>
            <a:ext cx="297960" cy="196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1</a:t>
            </a:r>
          </a:p>
        </p:txBody>
      </p:sp>
      <p:sp>
        <p:nvSpPr>
          <p:cNvPr id="37" name="Minus Sign 36">
            <a:extLst>
              <a:ext uri="{FF2B5EF4-FFF2-40B4-BE49-F238E27FC236}">
                <a16:creationId xmlns:a16="http://schemas.microsoft.com/office/drawing/2014/main" id="{7A7952C4-06C8-49E6-9112-50B384438717}"/>
              </a:ext>
            </a:extLst>
          </p:cNvPr>
          <p:cNvSpPr/>
          <p:nvPr/>
        </p:nvSpPr>
        <p:spPr>
          <a:xfrm>
            <a:off x="6913217" y="2803163"/>
            <a:ext cx="297960" cy="77216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2" name="Plus Sign 41">
            <a:extLst>
              <a:ext uri="{FF2B5EF4-FFF2-40B4-BE49-F238E27FC236}">
                <a16:creationId xmlns:a16="http://schemas.microsoft.com/office/drawing/2014/main" id="{FA1F779B-DE57-483B-82B3-791DA1B0487F}"/>
              </a:ext>
            </a:extLst>
          </p:cNvPr>
          <p:cNvSpPr/>
          <p:nvPr/>
        </p:nvSpPr>
        <p:spPr>
          <a:xfrm>
            <a:off x="6934953" y="3208291"/>
            <a:ext cx="276225" cy="255504"/>
          </a:xfrm>
          <a:prstGeom prst="mathPlus">
            <a:avLst>
              <a:gd name="adj1" fmla="val 104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555ED83-FC39-446C-8EB6-19DF1451452D}"/>
              </a:ext>
            </a:extLst>
          </p:cNvPr>
          <p:cNvSpPr/>
          <p:nvPr/>
        </p:nvSpPr>
        <p:spPr>
          <a:xfrm>
            <a:off x="6926416" y="3515036"/>
            <a:ext cx="297960" cy="196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1</a:t>
            </a:r>
          </a:p>
        </p:txBody>
      </p:sp>
      <p:sp>
        <p:nvSpPr>
          <p:cNvPr id="44" name="Minus Sign 43">
            <a:extLst>
              <a:ext uri="{FF2B5EF4-FFF2-40B4-BE49-F238E27FC236}">
                <a16:creationId xmlns:a16="http://schemas.microsoft.com/office/drawing/2014/main" id="{805B5DC8-FF27-46C8-B94B-4988BCF1B3EA}"/>
              </a:ext>
            </a:extLst>
          </p:cNvPr>
          <p:cNvSpPr/>
          <p:nvPr/>
        </p:nvSpPr>
        <p:spPr>
          <a:xfrm>
            <a:off x="6924085" y="3789729"/>
            <a:ext cx="297960" cy="77216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5" name="Plus Sign 44">
            <a:extLst>
              <a:ext uri="{FF2B5EF4-FFF2-40B4-BE49-F238E27FC236}">
                <a16:creationId xmlns:a16="http://schemas.microsoft.com/office/drawing/2014/main" id="{DE14DB9D-2D44-42C2-9B44-02334A287219}"/>
              </a:ext>
            </a:extLst>
          </p:cNvPr>
          <p:cNvSpPr/>
          <p:nvPr/>
        </p:nvSpPr>
        <p:spPr>
          <a:xfrm>
            <a:off x="6924085" y="4113402"/>
            <a:ext cx="276225" cy="255504"/>
          </a:xfrm>
          <a:prstGeom prst="mathPlus">
            <a:avLst>
              <a:gd name="adj1" fmla="val 104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F611EEC7-5A54-4449-B8F6-7D175DC48B76}"/>
              </a:ext>
            </a:extLst>
          </p:cNvPr>
          <p:cNvSpPr/>
          <p:nvPr/>
        </p:nvSpPr>
        <p:spPr>
          <a:xfrm>
            <a:off x="6915548" y="4420147"/>
            <a:ext cx="297960" cy="196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1</a:t>
            </a:r>
          </a:p>
        </p:txBody>
      </p:sp>
      <p:sp>
        <p:nvSpPr>
          <p:cNvPr id="47" name="Minus Sign 46">
            <a:extLst>
              <a:ext uri="{FF2B5EF4-FFF2-40B4-BE49-F238E27FC236}">
                <a16:creationId xmlns:a16="http://schemas.microsoft.com/office/drawing/2014/main" id="{DFFF3B37-1DDD-4B3A-9F2A-10ADB9A4A0A2}"/>
              </a:ext>
            </a:extLst>
          </p:cNvPr>
          <p:cNvSpPr/>
          <p:nvPr/>
        </p:nvSpPr>
        <p:spPr>
          <a:xfrm>
            <a:off x="6913217" y="4694840"/>
            <a:ext cx="297960" cy="77216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06061D74-41D0-4E2E-A494-BE9901D02737}"/>
              </a:ext>
            </a:extLst>
          </p:cNvPr>
          <p:cNvSpPr/>
          <p:nvPr/>
        </p:nvSpPr>
        <p:spPr>
          <a:xfrm rot="16200000">
            <a:off x="6015661" y="3126422"/>
            <a:ext cx="782469" cy="839556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2D266D9-58B0-4C50-A1D6-BBD3D276AB7A}"/>
              </a:ext>
            </a:extLst>
          </p:cNvPr>
          <p:cNvSpPr txBox="1"/>
          <p:nvPr/>
        </p:nvSpPr>
        <p:spPr>
          <a:xfrm>
            <a:off x="5252332" y="3360037"/>
            <a:ext cx="819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solidFill>
                  <a:schemeClr val="bg1"/>
                </a:solidFill>
              </a:rPr>
              <a:t>Soda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C7A5581-5F32-4F58-8277-44E29FA1F1B8}"/>
              </a:ext>
            </a:extLst>
          </p:cNvPr>
          <p:cNvSpPr txBox="1"/>
          <p:nvPr/>
        </p:nvSpPr>
        <p:spPr>
          <a:xfrm>
            <a:off x="6316658" y="3398137"/>
            <a:ext cx="656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>
                <a:solidFill>
                  <a:schemeClr val="bg1"/>
                </a:solidFill>
              </a:rPr>
              <a:t>40 ₺</a:t>
            </a:r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A49DB88A-A538-4675-9634-1D3FB9B3420A}"/>
              </a:ext>
            </a:extLst>
          </p:cNvPr>
          <p:cNvSpPr/>
          <p:nvPr/>
        </p:nvSpPr>
        <p:spPr>
          <a:xfrm rot="16200000">
            <a:off x="6015661" y="4053881"/>
            <a:ext cx="782469" cy="839556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A1D45B2-67BF-45C5-A945-26ADEFE125F0}"/>
              </a:ext>
            </a:extLst>
          </p:cNvPr>
          <p:cNvSpPr txBox="1"/>
          <p:nvPr/>
        </p:nvSpPr>
        <p:spPr>
          <a:xfrm>
            <a:off x="5241125" y="4286946"/>
            <a:ext cx="665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solidFill>
                  <a:schemeClr val="bg1"/>
                </a:solidFill>
              </a:rPr>
              <a:t>Kola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5FABD4C-602A-4506-8A90-E6E25924C14D}"/>
              </a:ext>
            </a:extLst>
          </p:cNvPr>
          <p:cNvSpPr txBox="1"/>
          <p:nvPr/>
        </p:nvSpPr>
        <p:spPr>
          <a:xfrm>
            <a:off x="6296551" y="4314843"/>
            <a:ext cx="656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>
                <a:solidFill>
                  <a:schemeClr val="bg1"/>
                </a:solidFill>
              </a:rPr>
              <a:t>35 ₺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C41E9C5-789E-4404-BFF5-5B2AF18140D1}"/>
              </a:ext>
            </a:extLst>
          </p:cNvPr>
          <p:cNvSpPr txBox="1"/>
          <p:nvPr/>
        </p:nvSpPr>
        <p:spPr>
          <a:xfrm>
            <a:off x="6316658" y="2399291"/>
            <a:ext cx="656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>
                <a:solidFill>
                  <a:schemeClr val="bg1"/>
                </a:solidFill>
              </a:rPr>
              <a:t>25 ₺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02043C6-253E-4613-BA61-175C6F2DC3AD}"/>
              </a:ext>
            </a:extLst>
          </p:cNvPr>
          <p:cNvSpPr/>
          <p:nvPr/>
        </p:nvSpPr>
        <p:spPr>
          <a:xfrm>
            <a:off x="4499854" y="1277442"/>
            <a:ext cx="5007664" cy="369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ABF153E-BC32-4EFD-A164-10068A712AFE}"/>
              </a:ext>
            </a:extLst>
          </p:cNvPr>
          <p:cNvCxnSpPr/>
          <p:nvPr/>
        </p:nvCxnSpPr>
        <p:spPr>
          <a:xfrm>
            <a:off x="5766591" y="1336057"/>
            <a:ext cx="0" cy="2516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A337CDC3-81F0-4F7D-B5CF-4DB5B5DF3A5B}"/>
              </a:ext>
            </a:extLst>
          </p:cNvPr>
          <p:cNvSpPr txBox="1"/>
          <p:nvPr/>
        </p:nvSpPr>
        <p:spPr>
          <a:xfrm>
            <a:off x="4757821" y="1277226"/>
            <a:ext cx="97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solidFill>
                  <a:schemeClr val="bg1"/>
                </a:solidFill>
              </a:rPr>
              <a:t>Ürün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931A4C9-C49D-4E5D-8F5A-B14B978D8FBB}"/>
              </a:ext>
            </a:extLst>
          </p:cNvPr>
          <p:cNvSpPr txBox="1"/>
          <p:nvPr/>
        </p:nvSpPr>
        <p:spPr>
          <a:xfrm>
            <a:off x="5886135" y="1277226"/>
            <a:ext cx="97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bg1">
                    <a:lumMod val="75000"/>
                  </a:schemeClr>
                </a:solidFill>
              </a:rPr>
              <a:t>Ödeme</a:t>
            </a: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ED744886-D879-4010-A976-2557E03CD4BC}"/>
              </a:ext>
            </a:extLst>
          </p:cNvPr>
          <p:cNvPicPr>
            <a:picLocks noChangeAspect="1"/>
          </p:cNvPicPr>
          <p:nvPr/>
        </p:nvPicPr>
        <p:blipFill>
          <a:blip r:embed="rId9">
            <a:biLevel thresh="75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backgroundMark x1="46809" y1="79070" x2="46809" y2="790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607" y="1277226"/>
            <a:ext cx="357352" cy="326939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92988D66-D287-4BE1-AFA6-5EAAA9398A8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8197" b="90984" l="5882" r="89706">
                        <a14:foregroundMark x1="36765" y1="90984" x2="36765" y2="90984"/>
                        <a14:foregroundMark x1="76471" y1="90164" x2="76471" y2="90164"/>
                        <a14:foregroundMark x1="10294" y1="9836" x2="10294" y2="9836"/>
                        <a14:foregroundMark x1="5882" y1="8197" x2="5882" y2="8197"/>
                        <a14:foregroundMark x1="89706" y1="23770" x2="89706" y2="237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576" y="1293664"/>
            <a:ext cx="346132" cy="310501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8F934F48-168E-4329-885F-FECD832F29FA}"/>
              </a:ext>
            </a:extLst>
          </p:cNvPr>
          <p:cNvSpPr txBox="1"/>
          <p:nvPr/>
        </p:nvSpPr>
        <p:spPr>
          <a:xfrm>
            <a:off x="8549434" y="1277226"/>
            <a:ext cx="97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solidFill>
                  <a:schemeClr val="bg1">
                    <a:lumMod val="75000"/>
                  </a:schemeClr>
                </a:solidFill>
              </a:rPr>
              <a:t>Admin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805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A2F4A3-D889-412A-8687-B000B0D797F0}"/>
              </a:ext>
            </a:extLst>
          </p:cNvPr>
          <p:cNvSpPr/>
          <p:nvPr/>
        </p:nvSpPr>
        <p:spPr>
          <a:xfrm>
            <a:off x="1728132" y="1140902"/>
            <a:ext cx="8271545" cy="48236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C3B524-CB5B-4C0F-8FD5-4333DE52A928}"/>
              </a:ext>
            </a:extLst>
          </p:cNvPr>
          <p:cNvSpPr txBox="1"/>
          <p:nvPr/>
        </p:nvSpPr>
        <p:spPr>
          <a:xfrm>
            <a:off x="343949" y="360727"/>
            <a:ext cx="1954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MÜŞTERİ-Ekran Ödeme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AA2B013-B444-40B0-9BE7-813737AAEB4A}"/>
              </a:ext>
            </a:extLst>
          </p:cNvPr>
          <p:cNvSpPr/>
          <p:nvPr/>
        </p:nvSpPr>
        <p:spPr>
          <a:xfrm>
            <a:off x="2313303" y="1805473"/>
            <a:ext cx="2957804" cy="3247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99113E-9B55-4EFE-ABCE-496E939FCA51}"/>
              </a:ext>
            </a:extLst>
          </p:cNvPr>
          <p:cNvSpPr txBox="1"/>
          <p:nvPr/>
        </p:nvSpPr>
        <p:spPr>
          <a:xfrm>
            <a:off x="3303548" y="1889024"/>
            <a:ext cx="977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/>
              <a:t>Ürün</a:t>
            </a:r>
            <a:endParaRPr lang="tr-TR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6A4EF70-ECB7-4623-B5F4-31B7AD8F1B72}"/>
              </a:ext>
            </a:extLst>
          </p:cNvPr>
          <p:cNvSpPr txBox="1"/>
          <p:nvPr/>
        </p:nvSpPr>
        <p:spPr>
          <a:xfrm>
            <a:off x="4138319" y="1889024"/>
            <a:ext cx="1404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/>
              <a:t>Toplam Fiyat</a:t>
            </a:r>
            <a:endParaRPr lang="tr-TR" sz="1400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574240D-6F5E-4F26-87C2-0969A398B561}"/>
              </a:ext>
            </a:extLst>
          </p:cNvPr>
          <p:cNvCxnSpPr>
            <a:cxnSpLocks/>
          </p:cNvCxnSpPr>
          <p:nvPr/>
        </p:nvCxnSpPr>
        <p:spPr>
          <a:xfrm>
            <a:off x="4118776" y="2078733"/>
            <a:ext cx="0" cy="2169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B716FFD-FFA5-495C-8680-CAE5FEBFFBEA}"/>
              </a:ext>
            </a:extLst>
          </p:cNvPr>
          <p:cNvCxnSpPr>
            <a:cxnSpLocks/>
          </p:cNvCxnSpPr>
          <p:nvPr/>
        </p:nvCxnSpPr>
        <p:spPr>
          <a:xfrm>
            <a:off x="3281805" y="2078732"/>
            <a:ext cx="0" cy="2169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17264E4-7F49-4AF1-BF53-1A98360E1C7D}"/>
              </a:ext>
            </a:extLst>
          </p:cNvPr>
          <p:cNvSpPr txBox="1"/>
          <p:nvPr/>
        </p:nvSpPr>
        <p:spPr>
          <a:xfrm>
            <a:off x="3281805" y="4290417"/>
            <a:ext cx="1267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/>
              <a:t>Ara Toplam:</a:t>
            </a:r>
            <a:endParaRPr lang="tr-TR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04662F7-6C03-433A-B326-5A5A5C842BA9}"/>
              </a:ext>
            </a:extLst>
          </p:cNvPr>
          <p:cNvSpPr txBox="1"/>
          <p:nvPr/>
        </p:nvSpPr>
        <p:spPr>
          <a:xfrm>
            <a:off x="3190002" y="4521340"/>
            <a:ext cx="1267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/>
              <a:t>Kalan Bakiye:</a:t>
            </a:r>
            <a:endParaRPr lang="tr-TR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2581544-B789-4DF8-A9DD-548908B538AC}"/>
              </a:ext>
            </a:extLst>
          </p:cNvPr>
          <p:cNvSpPr txBox="1"/>
          <p:nvPr/>
        </p:nvSpPr>
        <p:spPr>
          <a:xfrm>
            <a:off x="2542699" y="1910192"/>
            <a:ext cx="977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/>
              <a:t>Miktar</a:t>
            </a:r>
            <a:endParaRPr lang="tr-TR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85113B2-70E8-40A4-A081-378A2B220D61}"/>
              </a:ext>
            </a:extLst>
          </p:cNvPr>
          <p:cNvSpPr txBox="1"/>
          <p:nvPr/>
        </p:nvSpPr>
        <p:spPr>
          <a:xfrm>
            <a:off x="2683042" y="2217970"/>
            <a:ext cx="836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/>
              <a:t>1x</a:t>
            </a:r>
            <a:endParaRPr lang="tr-TR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DA281CA-55CF-43B3-BEC9-3E1E17956E63}"/>
              </a:ext>
            </a:extLst>
          </p:cNvPr>
          <p:cNvSpPr txBox="1"/>
          <p:nvPr/>
        </p:nvSpPr>
        <p:spPr>
          <a:xfrm>
            <a:off x="2694472" y="2516425"/>
            <a:ext cx="836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/>
              <a:t>1x</a:t>
            </a:r>
            <a:endParaRPr lang="tr-TR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F1E4F0D-01DB-4F4D-8A1F-1FEB1B01FE43}"/>
              </a:ext>
            </a:extLst>
          </p:cNvPr>
          <p:cNvSpPr txBox="1"/>
          <p:nvPr/>
        </p:nvSpPr>
        <p:spPr>
          <a:xfrm>
            <a:off x="3316843" y="2233742"/>
            <a:ext cx="836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/>
              <a:t>Kola</a:t>
            </a:r>
            <a:endParaRPr lang="tr-TR" sz="1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63A93D2-9EA1-47DD-AA85-95A39889DD7E}"/>
              </a:ext>
            </a:extLst>
          </p:cNvPr>
          <p:cNvSpPr txBox="1"/>
          <p:nvPr/>
        </p:nvSpPr>
        <p:spPr>
          <a:xfrm>
            <a:off x="3326648" y="2513200"/>
            <a:ext cx="836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/>
              <a:t>Su</a:t>
            </a:r>
            <a:endParaRPr lang="tr-TR" sz="14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3E0E4B3-EE08-427E-BE4B-B20BD26AD37E}"/>
              </a:ext>
            </a:extLst>
          </p:cNvPr>
          <p:cNvSpPr/>
          <p:nvPr/>
        </p:nvSpPr>
        <p:spPr>
          <a:xfrm>
            <a:off x="4021125" y="5238901"/>
            <a:ext cx="1249982" cy="382090"/>
          </a:xfrm>
          <a:prstGeom prst="rect">
            <a:avLst/>
          </a:prstGeom>
          <a:solidFill>
            <a:schemeClr val="accent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ÖDE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219EB21-C4C9-4687-B516-D68E7F47B1E0}"/>
              </a:ext>
            </a:extLst>
          </p:cNvPr>
          <p:cNvSpPr txBox="1"/>
          <p:nvPr/>
        </p:nvSpPr>
        <p:spPr>
          <a:xfrm>
            <a:off x="4488143" y="2236609"/>
            <a:ext cx="601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/>
              <a:t>40 ₺</a:t>
            </a:r>
            <a:endParaRPr lang="tr-TR" sz="1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51A0D10-853F-4DB4-8594-9C20D5D907E1}"/>
              </a:ext>
            </a:extLst>
          </p:cNvPr>
          <p:cNvSpPr txBox="1"/>
          <p:nvPr/>
        </p:nvSpPr>
        <p:spPr>
          <a:xfrm>
            <a:off x="4504271" y="2463774"/>
            <a:ext cx="601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/>
              <a:t>25 ₺</a:t>
            </a:r>
            <a:endParaRPr lang="tr-TR" sz="1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1A8CEAF-FAE7-4BA4-BCF8-54621467F1F5}"/>
              </a:ext>
            </a:extLst>
          </p:cNvPr>
          <p:cNvSpPr txBox="1"/>
          <p:nvPr/>
        </p:nvSpPr>
        <p:spPr>
          <a:xfrm>
            <a:off x="4431472" y="4274264"/>
            <a:ext cx="601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/>
              <a:t>65 ₺</a:t>
            </a:r>
            <a:endParaRPr lang="tr-TR" sz="1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12E5A73-B81D-4CF8-AE10-29FEFADAA008}"/>
              </a:ext>
            </a:extLst>
          </p:cNvPr>
          <p:cNvSpPr txBox="1"/>
          <p:nvPr/>
        </p:nvSpPr>
        <p:spPr>
          <a:xfrm>
            <a:off x="4393372" y="4501429"/>
            <a:ext cx="601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/>
              <a:t>-40 ₺</a:t>
            </a:r>
            <a:endParaRPr lang="tr-TR" sz="1400" dirty="0"/>
          </a:p>
        </p:txBody>
      </p:sp>
      <p:sp>
        <p:nvSpPr>
          <p:cNvPr id="76" name="Action Button: Return 75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925C4DE1-DE1C-418F-AD68-371F16F61CEB}"/>
              </a:ext>
            </a:extLst>
          </p:cNvPr>
          <p:cNvSpPr/>
          <p:nvPr/>
        </p:nvSpPr>
        <p:spPr>
          <a:xfrm rot="16200000">
            <a:off x="9143370" y="5088488"/>
            <a:ext cx="656887" cy="791523"/>
          </a:xfrm>
          <a:prstGeom prst="actionButtonRetur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tr-TR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A154041-1236-4C8C-89F8-15DD126CB0AD}"/>
              </a:ext>
            </a:extLst>
          </p:cNvPr>
          <p:cNvSpPr/>
          <p:nvPr/>
        </p:nvSpPr>
        <p:spPr>
          <a:xfrm>
            <a:off x="6517439" y="2313225"/>
            <a:ext cx="2575420" cy="2231550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C1CE3D5-3FD6-4427-8D74-7112F0519A67}"/>
              </a:ext>
            </a:extLst>
          </p:cNvPr>
          <p:cNvSpPr/>
          <p:nvPr/>
        </p:nvSpPr>
        <p:spPr>
          <a:xfrm>
            <a:off x="6620156" y="2406381"/>
            <a:ext cx="1280243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19E4F05-544C-4939-9050-6B7FD0341D58}"/>
              </a:ext>
            </a:extLst>
          </p:cNvPr>
          <p:cNvSpPr/>
          <p:nvPr/>
        </p:nvSpPr>
        <p:spPr>
          <a:xfrm>
            <a:off x="7989229" y="2406380"/>
            <a:ext cx="987055" cy="316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EKLE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4CC450D-A860-41C8-B09C-498E705749CF}"/>
              </a:ext>
            </a:extLst>
          </p:cNvPr>
          <p:cNvSpPr/>
          <p:nvPr/>
        </p:nvSpPr>
        <p:spPr>
          <a:xfrm>
            <a:off x="7152095" y="3227360"/>
            <a:ext cx="1348221" cy="1166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4CE2A16-5DE5-44AE-87D7-15E29FE0E075}"/>
              </a:ext>
            </a:extLst>
          </p:cNvPr>
          <p:cNvSpPr/>
          <p:nvPr/>
        </p:nvSpPr>
        <p:spPr>
          <a:xfrm>
            <a:off x="7291770" y="3342110"/>
            <a:ext cx="1074300" cy="92946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FD2FA40-CF40-4CD9-AA8E-A559FB4C3659}"/>
              </a:ext>
            </a:extLst>
          </p:cNvPr>
          <p:cNvSpPr txBox="1"/>
          <p:nvPr/>
        </p:nvSpPr>
        <p:spPr>
          <a:xfrm>
            <a:off x="7468710" y="3423048"/>
            <a:ext cx="1267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/>
              <a:t>Bakiye</a:t>
            </a:r>
            <a:endParaRPr lang="tr-TR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252259E-ECBB-4647-B792-B447740BE089}"/>
              </a:ext>
            </a:extLst>
          </p:cNvPr>
          <p:cNvSpPr txBox="1"/>
          <p:nvPr/>
        </p:nvSpPr>
        <p:spPr>
          <a:xfrm>
            <a:off x="7587096" y="3691686"/>
            <a:ext cx="601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/>
              <a:t>15 ₺</a:t>
            </a:r>
            <a:endParaRPr lang="tr-TR" sz="1400" dirty="0"/>
          </a:p>
        </p:txBody>
      </p:sp>
      <p:sp>
        <p:nvSpPr>
          <p:cNvPr id="70" name="Half Frame 69">
            <a:extLst>
              <a:ext uri="{FF2B5EF4-FFF2-40B4-BE49-F238E27FC236}">
                <a16:creationId xmlns:a16="http://schemas.microsoft.com/office/drawing/2014/main" id="{7707F213-D2BD-4F52-8EFD-68500E76C7A6}"/>
              </a:ext>
            </a:extLst>
          </p:cNvPr>
          <p:cNvSpPr/>
          <p:nvPr/>
        </p:nvSpPr>
        <p:spPr>
          <a:xfrm rot="13306009">
            <a:off x="7683069" y="2501453"/>
            <a:ext cx="136402" cy="137607"/>
          </a:xfrm>
          <a:prstGeom prst="halfFrame">
            <a:avLst>
              <a:gd name="adj1" fmla="val 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DC375F7-0232-439B-979F-6AA63388F922}"/>
              </a:ext>
            </a:extLst>
          </p:cNvPr>
          <p:cNvSpPr txBox="1"/>
          <p:nvPr/>
        </p:nvSpPr>
        <p:spPr>
          <a:xfrm>
            <a:off x="7024322" y="2414812"/>
            <a:ext cx="601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/>
              <a:t>20 ₺</a:t>
            </a:r>
            <a:endParaRPr lang="tr-TR" sz="1400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CBCC67F-6797-4937-B1FE-56AF0CFF89E9}"/>
              </a:ext>
            </a:extLst>
          </p:cNvPr>
          <p:cNvCxnSpPr>
            <a:cxnSpLocks/>
          </p:cNvCxnSpPr>
          <p:nvPr/>
        </p:nvCxnSpPr>
        <p:spPr>
          <a:xfrm>
            <a:off x="5758989" y="1833473"/>
            <a:ext cx="0" cy="32540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38598703-D5FE-44D2-972D-AE1AEE6759B3}"/>
              </a:ext>
            </a:extLst>
          </p:cNvPr>
          <p:cNvSpPr/>
          <p:nvPr/>
        </p:nvSpPr>
        <p:spPr>
          <a:xfrm>
            <a:off x="4499854" y="1277442"/>
            <a:ext cx="5007664" cy="369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C25BD0C-F261-494C-B3D6-A3E6B9A0634E}"/>
              </a:ext>
            </a:extLst>
          </p:cNvPr>
          <p:cNvCxnSpPr/>
          <p:nvPr/>
        </p:nvCxnSpPr>
        <p:spPr>
          <a:xfrm>
            <a:off x="5766591" y="1336057"/>
            <a:ext cx="0" cy="2516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AB3EBB1-0906-4700-8E5D-73F0CDD5BE61}"/>
              </a:ext>
            </a:extLst>
          </p:cNvPr>
          <p:cNvSpPr txBox="1"/>
          <p:nvPr/>
        </p:nvSpPr>
        <p:spPr>
          <a:xfrm>
            <a:off x="4757821" y="1277226"/>
            <a:ext cx="97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bg1">
                    <a:lumMod val="75000"/>
                  </a:schemeClr>
                </a:solidFill>
              </a:rPr>
              <a:t>Ürün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ABA5B17-FD55-494B-AEF2-953F93C2D9AE}"/>
              </a:ext>
            </a:extLst>
          </p:cNvPr>
          <p:cNvSpPr txBox="1"/>
          <p:nvPr/>
        </p:nvSpPr>
        <p:spPr>
          <a:xfrm>
            <a:off x="5886135" y="1277226"/>
            <a:ext cx="97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solidFill>
                  <a:schemeClr val="bg1"/>
                </a:solidFill>
              </a:rPr>
              <a:t>Ödeme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CE0C5556-8E83-4E44-8343-6F0885DC999C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46809" y1="79070" x2="46809" y2="790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607" y="1277226"/>
            <a:ext cx="357352" cy="326939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46AC6570-0ECA-41DC-A95A-910503E9FE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197" b="90984" l="5882" r="89706">
                        <a14:foregroundMark x1="36765" y1="90984" x2="36765" y2="90984"/>
                        <a14:foregroundMark x1="76471" y1="90164" x2="76471" y2="90164"/>
                        <a14:foregroundMark x1="10294" y1="9836" x2="10294" y2="9836"/>
                        <a14:foregroundMark x1="5882" y1="8197" x2="5882" y2="8197"/>
                        <a14:foregroundMark x1="89706" y1="23770" x2="89706" y2="237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576" y="1293664"/>
            <a:ext cx="346132" cy="310501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A4968B12-E0D8-4076-AA10-8DC084157747}"/>
              </a:ext>
            </a:extLst>
          </p:cNvPr>
          <p:cNvSpPr txBox="1"/>
          <p:nvPr/>
        </p:nvSpPr>
        <p:spPr>
          <a:xfrm>
            <a:off x="8549434" y="1277226"/>
            <a:ext cx="97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solidFill>
                  <a:schemeClr val="bg1">
                    <a:lumMod val="75000"/>
                  </a:schemeClr>
                </a:solidFill>
              </a:rPr>
              <a:t>Admin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DA7D90A-1B50-4943-ABA9-26A56CC82D2C}"/>
              </a:ext>
            </a:extLst>
          </p:cNvPr>
          <p:cNvSpPr txBox="1"/>
          <p:nvPr/>
        </p:nvSpPr>
        <p:spPr>
          <a:xfrm>
            <a:off x="9038091" y="4629513"/>
            <a:ext cx="977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solidFill>
                  <a:schemeClr val="bg1"/>
                </a:solidFill>
              </a:rPr>
              <a:t>Geri ödeme</a:t>
            </a:r>
          </a:p>
        </p:txBody>
      </p:sp>
    </p:spTree>
    <p:extLst>
      <p:ext uri="{BB962C8B-B14F-4D97-AF65-F5344CB8AC3E}">
        <p14:creationId xmlns:p14="http://schemas.microsoft.com/office/powerpoint/2010/main" val="501015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A2F4A3-D889-412A-8687-B000B0D797F0}"/>
              </a:ext>
            </a:extLst>
          </p:cNvPr>
          <p:cNvSpPr/>
          <p:nvPr/>
        </p:nvSpPr>
        <p:spPr>
          <a:xfrm>
            <a:off x="1728132" y="1140902"/>
            <a:ext cx="8271545" cy="48236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C3B524-CB5B-4C0F-8FD5-4333DE52A928}"/>
              </a:ext>
            </a:extLst>
          </p:cNvPr>
          <p:cNvSpPr txBox="1"/>
          <p:nvPr/>
        </p:nvSpPr>
        <p:spPr>
          <a:xfrm>
            <a:off x="343949" y="360727"/>
            <a:ext cx="1954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YÖNETİCİ-Ekran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4CC450D-A860-41C8-B09C-498E705749CF}"/>
              </a:ext>
            </a:extLst>
          </p:cNvPr>
          <p:cNvSpPr/>
          <p:nvPr/>
        </p:nvSpPr>
        <p:spPr>
          <a:xfrm>
            <a:off x="8146445" y="2793393"/>
            <a:ext cx="1348221" cy="1166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4CE2A16-5DE5-44AE-87D7-15E29FE0E075}"/>
              </a:ext>
            </a:extLst>
          </p:cNvPr>
          <p:cNvSpPr/>
          <p:nvPr/>
        </p:nvSpPr>
        <p:spPr>
          <a:xfrm>
            <a:off x="8286120" y="2908143"/>
            <a:ext cx="1074300" cy="92946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FD2FA40-CF40-4CD9-AA8E-A559FB4C3659}"/>
              </a:ext>
            </a:extLst>
          </p:cNvPr>
          <p:cNvSpPr txBox="1"/>
          <p:nvPr/>
        </p:nvSpPr>
        <p:spPr>
          <a:xfrm>
            <a:off x="8490230" y="2991771"/>
            <a:ext cx="1267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/>
              <a:t>Bakiye</a:t>
            </a:r>
            <a:endParaRPr lang="tr-TR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252259E-ECBB-4647-B792-B447740BE089}"/>
              </a:ext>
            </a:extLst>
          </p:cNvPr>
          <p:cNvSpPr txBox="1"/>
          <p:nvPr/>
        </p:nvSpPr>
        <p:spPr>
          <a:xfrm>
            <a:off x="8581446" y="3257719"/>
            <a:ext cx="601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/>
              <a:t>356 ₺</a:t>
            </a:r>
            <a:endParaRPr lang="tr-TR" sz="14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297970A-8104-4E14-9B7D-B530E806BACE}"/>
              </a:ext>
            </a:extLst>
          </p:cNvPr>
          <p:cNvSpPr/>
          <p:nvPr/>
        </p:nvSpPr>
        <p:spPr>
          <a:xfrm>
            <a:off x="8313943" y="4167902"/>
            <a:ext cx="1018975" cy="398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ÇEK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D108D57-5A30-449C-94E4-805889C2F3F4}"/>
              </a:ext>
            </a:extLst>
          </p:cNvPr>
          <p:cNvSpPr/>
          <p:nvPr/>
        </p:nvSpPr>
        <p:spPr>
          <a:xfrm>
            <a:off x="1933577" y="1945883"/>
            <a:ext cx="2591502" cy="679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7063790-3ED6-4088-B269-1DAFEFF777E3}"/>
              </a:ext>
            </a:extLst>
          </p:cNvPr>
          <p:cNvSpPr/>
          <p:nvPr/>
        </p:nvSpPr>
        <p:spPr>
          <a:xfrm>
            <a:off x="1933577" y="2906802"/>
            <a:ext cx="2597051" cy="679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E479E31-AAE1-4DDD-BAA0-D60E52470AD6}"/>
              </a:ext>
            </a:extLst>
          </p:cNvPr>
          <p:cNvSpPr/>
          <p:nvPr/>
        </p:nvSpPr>
        <p:spPr>
          <a:xfrm>
            <a:off x="1931270" y="3841795"/>
            <a:ext cx="2597051" cy="679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2977A4B1-605B-433C-85E9-A817A0399B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412" b="96946" l="10000" r="90000">
                        <a14:foregroundMark x1="52292" y1="8371" x2="52292" y2="8371"/>
                        <a14:foregroundMark x1="28333" y1="5430" x2="28333" y2="5430"/>
                        <a14:foregroundMark x1="54167" y1="4864" x2="56875" y2="5090"/>
                        <a14:foregroundMark x1="78333" y1="5995" x2="78333" y2="5995"/>
                        <a14:foregroundMark x1="49792" y1="53620" x2="49792" y2="53620"/>
                        <a14:foregroundMark x1="31042" y1="48643" x2="31042" y2="48643"/>
                        <a14:foregroundMark x1="39583" y1="47059" x2="39583" y2="47059"/>
                        <a14:foregroundMark x1="51458" y1="44344" x2="51458" y2="44344"/>
                        <a14:foregroundMark x1="35000" y1="54751" x2="35000" y2="54751"/>
                        <a14:foregroundMark x1="29792" y1="59729" x2="29792" y2="59729"/>
                        <a14:foregroundMark x1="41875" y1="47738" x2="41875" y2="47738"/>
                        <a14:foregroundMark x1="41250" y1="92647" x2="41250" y2="92647"/>
                        <a14:foregroundMark x1="35625" y1="95023" x2="35625" y2="95023"/>
                        <a14:foregroundMark x1="62708" y1="43891" x2="62708" y2="43891"/>
                        <a14:foregroundMark x1="64792" y1="48756" x2="64792" y2="48756"/>
                        <a14:foregroundMark x1="61667" y1="51018" x2="61667" y2="51018"/>
                        <a14:foregroundMark x1="80858" y1="32081" x2="71667" y2="32805"/>
                        <a14:foregroundMark x1="71667" y1="32805" x2="58125" y2="36086"/>
                        <a14:foregroundMark x1="58125" y1="36086" x2="46875" y2="43326"/>
                        <a14:foregroundMark x1="46875" y1="43326" x2="42500" y2="51471"/>
                        <a14:foregroundMark x1="42500" y1="51471" x2="50417" y2="67081"/>
                        <a14:foregroundMark x1="50417" y1="67081" x2="65417" y2="67081"/>
                        <a14:foregroundMark x1="65417" y1="67081" x2="83789" y2="32332"/>
                        <a14:foregroundMark x1="83536" y1="30618" x2="76042" y2="25226"/>
                        <a14:foregroundMark x1="76042" y1="25226" x2="74583" y2="24887"/>
                        <a14:foregroundMark x1="59375" y1="39480" x2="54792" y2="48756"/>
                        <a14:foregroundMark x1="54792" y1="48756" x2="59375" y2="56900"/>
                        <a14:foregroundMark x1="64375" y1="55090" x2="64375" y2="55090"/>
                        <a14:foregroundMark x1="65000" y1="55430" x2="65000" y2="55430"/>
                        <a14:foregroundMark x1="55833" y1="13575" x2="55833" y2="13575"/>
                        <a14:foregroundMark x1="50417" y1="13009" x2="50417" y2="13009"/>
                        <a14:foregroundMark x1="55208" y1="4977" x2="55208" y2="4977"/>
                        <a14:foregroundMark x1="67292" y1="4751" x2="67292" y2="4751"/>
                        <a14:foregroundMark x1="71250" y1="5090" x2="71250" y2="5090"/>
                        <a14:foregroundMark x1="76667" y1="5543" x2="24167" y2="6787"/>
                        <a14:foregroundMark x1="43958" y1="5882" x2="43958" y2="5882"/>
                        <a14:foregroundMark x1="37917" y1="4977" x2="37917" y2="4977"/>
                        <a14:foregroundMark x1="40208" y1="4864" x2="40208" y2="4864"/>
                        <a14:foregroundMark x1="61250" y1="4751" x2="61250" y2="4751"/>
                        <a14:foregroundMark x1="26667" y1="95136" x2="41458" y2="94570"/>
                        <a14:foregroundMark x1="41458" y1="94570" x2="54167" y2="96946"/>
                        <a14:foregroundMark x1="54167" y1="96946" x2="77708" y2="94457"/>
                        <a14:foregroundMark x1="21250" y1="85181" x2="21250" y2="85181"/>
                        <a14:foregroundMark x1="27708" y1="58484" x2="27708" y2="58484"/>
                        <a14:foregroundMark x1="66667" y1="40158" x2="75833" y2="48303"/>
                        <a14:foregroundMark x1="75833" y1="48303" x2="69792" y2="44118"/>
                        <a14:foregroundMark x1="38750" y1="14253" x2="52083" y2="16516"/>
                        <a14:foregroundMark x1="52083" y1="16516" x2="42083" y2="13914"/>
                        <a14:foregroundMark x1="34375" y1="13801" x2="34375" y2="13801"/>
                        <a14:foregroundMark x1="60417" y1="4864" x2="60417" y2="4864"/>
                        <a14:foregroundMark x1="63750" y1="5090" x2="63750" y2="5090"/>
                        <a14:foregroundMark x1="45625" y1="4412" x2="45625" y2="4412"/>
                        <a14:foregroundMark x1="62083" y1="50566" x2="62083" y2="50566"/>
                        <a14:foregroundMark x1="50417" y1="14027" x2="62708" y2="16290"/>
                        <a14:foregroundMark x1="62708" y1="16290" x2="67708" y2="13348"/>
                        <a14:foregroundMark x1="21667" y1="38009" x2="21667" y2="38009"/>
                        <a14:foregroundMark x1="82708" y1="56222" x2="82708" y2="56222"/>
                        <a14:backgroundMark x1="84792" y1="31335" x2="84792" y2="31335"/>
                        <a14:backgroundMark x1="84583" y1="31900" x2="84583" y2="31900"/>
                        <a14:backgroundMark x1="83958" y1="31335" x2="83958" y2="31335"/>
                        <a14:backgroundMark x1="84583" y1="30656" x2="84375" y2="323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923" y="3739666"/>
            <a:ext cx="475916" cy="876479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00E46CC8-47C8-4EB7-99CE-A5CCED6AAF9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667" b="97600" l="9867" r="89867">
                        <a14:foregroundMark x1="50400" y1="2933" x2="50400" y2="2933"/>
                        <a14:foregroundMark x1="45333" y1="6667" x2="45333" y2="6667"/>
                        <a14:foregroundMark x1="43733" y1="9867" x2="43733" y2="9867"/>
                        <a14:foregroundMark x1="56533" y1="89600" x2="56533" y2="89600"/>
                        <a14:foregroundMark x1="44267" y1="93867" x2="44267" y2="93867"/>
                        <a14:foregroundMark x1="60000" y1="93600" x2="60000" y2="93600"/>
                        <a14:foregroundMark x1="46133" y1="92533" x2="46133" y2="92533"/>
                        <a14:foregroundMark x1="40800" y1="83733" x2="40800" y2="83733"/>
                        <a14:foregroundMark x1="42133" y1="91467" x2="42133" y2="91467"/>
                        <a14:foregroundMark x1="55467" y1="90933" x2="55467" y2="90933"/>
                        <a14:foregroundMark x1="44267" y1="97600" x2="44267" y2="97600"/>
                        <a14:foregroundMark x1="56267" y1="97067" x2="56267" y2="97067"/>
                        <a14:foregroundMark x1="41867" y1="3733" x2="41867" y2="3733"/>
                        <a14:backgroundMark x1="45067" y1="0" x2="45067" y2="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96"/>
          <a:stretch/>
        </p:blipFill>
        <p:spPr>
          <a:xfrm>
            <a:off x="2127686" y="2863392"/>
            <a:ext cx="819971" cy="815904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5010DC4E-16CB-494D-A20C-F7E70838EF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7750" b="92750" l="9244" r="89916">
                        <a14:foregroundMark x1="47059" y1="10250" x2="47059" y2="10250"/>
                        <a14:foregroundMark x1="56303" y1="13000" x2="56303" y2="13000"/>
                        <a14:foregroundMark x1="51261" y1="12750" x2="51261" y2="12750"/>
                        <a14:foregroundMark x1="53782" y1="7750" x2="53782" y2="7750"/>
                        <a14:foregroundMark x1="66387" y1="92750" x2="66387" y2="92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278" y="1918423"/>
            <a:ext cx="232785" cy="782470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4062631F-9BEC-4474-A8C1-5F50F9BEF9A6}"/>
              </a:ext>
            </a:extLst>
          </p:cNvPr>
          <p:cNvSpPr txBox="1"/>
          <p:nvPr/>
        </p:nvSpPr>
        <p:spPr>
          <a:xfrm>
            <a:off x="2735269" y="2100970"/>
            <a:ext cx="440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solidFill>
                  <a:schemeClr val="bg1"/>
                </a:solidFill>
              </a:rPr>
              <a:t>Su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6188047-B500-4B94-AD44-98D662414191}"/>
              </a:ext>
            </a:extLst>
          </p:cNvPr>
          <p:cNvSpPr txBox="1"/>
          <p:nvPr/>
        </p:nvSpPr>
        <p:spPr>
          <a:xfrm>
            <a:off x="2714879" y="3066439"/>
            <a:ext cx="819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solidFill>
                  <a:schemeClr val="bg1"/>
                </a:solidFill>
              </a:rPr>
              <a:t>Soda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1F7A341-9E37-4B73-B649-8D59279CDBB9}"/>
              </a:ext>
            </a:extLst>
          </p:cNvPr>
          <p:cNvSpPr txBox="1"/>
          <p:nvPr/>
        </p:nvSpPr>
        <p:spPr>
          <a:xfrm>
            <a:off x="2703672" y="3993348"/>
            <a:ext cx="665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solidFill>
                  <a:schemeClr val="bg1"/>
                </a:solidFill>
              </a:rPr>
              <a:t>Kola</a:t>
            </a:r>
          </a:p>
        </p:txBody>
      </p:sp>
      <p:sp>
        <p:nvSpPr>
          <p:cNvPr id="114" name="Plus Sign 113">
            <a:extLst>
              <a:ext uri="{FF2B5EF4-FFF2-40B4-BE49-F238E27FC236}">
                <a16:creationId xmlns:a16="http://schemas.microsoft.com/office/drawing/2014/main" id="{4F696C32-5E17-497C-B204-8BCA2F98807A}"/>
              </a:ext>
            </a:extLst>
          </p:cNvPr>
          <p:cNvSpPr/>
          <p:nvPr/>
        </p:nvSpPr>
        <p:spPr>
          <a:xfrm>
            <a:off x="2014081" y="1916142"/>
            <a:ext cx="276225" cy="255504"/>
          </a:xfrm>
          <a:prstGeom prst="mathPlus">
            <a:avLst>
              <a:gd name="adj1" fmla="val 1047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1654A166-5129-43A8-853E-9C348C3EA4D2}"/>
              </a:ext>
            </a:extLst>
          </p:cNvPr>
          <p:cNvSpPr/>
          <p:nvPr/>
        </p:nvSpPr>
        <p:spPr>
          <a:xfrm>
            <a:off x="2005544" y="2222887"/>
            <a:ext cx="297960" cy="1966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6" name="Minus Sign 115">
            <a:extLst>
              <a:ext uri="{FF2B5EF4-FFF2-40B4-BE49-F238E27FC236}">
                <a16:creationId xmlns:a16="http://schemas.microsoft.com/office/drawing/2014/main" id="{1A37B4E5-CA14-463B-96C1-BE9D75DF2882}"/>
              </a:ext>
            </a:extLst>
          </p:cNvPr>
          <p:cNvSpPr/>
          <p:nvPr/>
        </p:nvSpPr>
        <p:spPr>
          <a:xfrm>
            <a:off x="2003213" y="2497580"/>
            <a:ext cx="297960" cy="77216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117" name="Plus Sign 116">
            <a:extLst>
              <a:ext uri="{FF2B5EF4-FFF2-40B4-BE49-F238E27FC236}">
                <a16:creationId xmlns:a16="http://schemas.microsoft.com/office/drawing/2014/main" id="{3144216F-BB7F-497E-8934-34617596340C}"/>
              </a:ext>
            </a:extLst>
          </p:cNvPr>
          <p:cNvSpPr/>
          <p:nvPr/>
        </p:nvSpPr>
        <p:spPr>
          <a:xfrm>
            <a:off x="2024949" y="2902708"/>
            <a:ext cx="276225" cy="255504"/>
          </a:xfrm>
          <a:prstGeom prst="mathPlus">
            <a:avLst>
              <a:gd name="adj1" fmla="val 1047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4F6493EC-846A-4835-AB5B-71E1ABEBC093}"/>
              </a:ext>
            </a:extLst>
          </p:cNvPr>
          <p:cNvSpPr/>
          <p:nvPr/>
        </p:nvSpPr>
        <p:spPr>
          <a:xfrm>
            <a:off x="2016412" y="3209453"/>
            <a:ext cx="297960" cy="1966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9" name="Minus Sign 118">
            <a:extLst>
              <a:ext uri="{FF2B5EF4-FFF2-40B4-BE49-F238E27FC236}">
                <a16:creationId xmlns:a16="http://schemas.microsoft.com/office/drawing/2014/main" id="{E0071BDE-9053-4A40-B7F2-DE0C34664F68}"/>
              </a:ext>
            </a:extLst>
          </p:cNvPr>
          <p:cNvSpPr/>
          <p:nvPr/>
        </p:nvSpPr>
        <p:spPr>
          <a:xfrm>
            <a:off x="2014081" y="3484146"/>
            <a:ext cx="297960" cy="77216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120" name="Plus Sign 119">
            <a:extLst>
              <a:ext uri="{FF2B5EF4-FFF2-40B4-BE49-F238E27FC236}">
                <a16:creationId xmlns:a16="http://schemas.microsoft.com/office/drawing/2014/main" id="{463680FA-86AC-4226-BE15-2206B70FFA19}"/>
              </a:ext>
            </a:extLst>
          </p:cNvPr>
          <p:cNvSpPr/>
          <p:nvPr/>
        </p:nvSpPr>
        <p:spPr>
          <a:xfrm>
            <a:off x="2014081" y="3807819"/>
            <a:ext cx="276225" cy="255504"/>
          </a:xfrm>
          <a:prstGeom prst="mathPlus">
            <a:avLst>
              <a:gd name="adj1" fmla="val 1047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5811E1D6-970B-49DB-BF0E-227D90354743}"/>
              </a:ext>
            </a:extLst>
          </p:cNvPr>
          <p:cNvSpPr/>
          <p:nvPr/>
        </p:nvSpPr>
        <p:spPr>
          <a:xfrm>
            <a:off x="2005544" y="4114564"/>
            <a:ext cx="297960" cy="1966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2" name="Minus Sign 121">
            <a:extLst>
              <a:ext uri="{FF2B5EF4-FFF2-40B4-BE49-F238E27FC236}">
                <a16:creationId xmlns:a16="http://schemas.microsoft.com/office/drawing/2014/main" id="{35F80187-50AE-47C4-AC87-110EA3B7989F}"/>
              </a:ext>
            </a:extLst>
          </p:cNvPr>
          <p:cNvSpPr/>
          <p:nvPr/>
        </p:nvSpPr>
        <p:spPr>
          <a:xfrm>
            <a:off x="2003213" y="4389257"/>
            <a:ext cx="297960" cy="77216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123" name="Plus Sign 122">
            <a:extLst>
              <a:ext uri="{FF2B5EF4-FFF2-40B4-BE49-F238E27FC236}">
                <a16:creationId xmlns:a16="http://schemas.microsoft.com/office/drawing/2014/main" id="{C29E9276-3B0A-45F0-8906-BCC6660FAE1F}"/>
              </a:ext>
            </a:extLst>
          </p:cNvPr>
          <p:cNvSpPr/>
          <p:nvPr/>
        </p:nvSpPr>
        <p:spPr>
          <a:xfrm>
            <a:off x="4237433" y="2166531"/>
            <a:ext cx="276225" cy="255504"/>
          </a:xfrm>
          <a:prstGeom prst="mathPlus">
            <a:avLst>
              <a:gd name="adj1" fmla="val 10472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25" name="Minus Sign 124">
            <a:extLst>
              <a:ext uri="{FF2B5EF4-FFF2-40B4-BE49-F238E27FC236}">
                <a16:creationId xmlns:a16="http://schemas.microsoft.com/office/drawing/2014/main" id="{995E6D86-3AB8-4B47-B361-B8DDBFDC92C0}"/>
              </a:ext>
            </a:extLst>
          </p:cNvPr>
          <p:cNvSpPr/>
          <p:nvPr/>
        </p:nvSpPr>
        <p:spPr>
          <a:xfrm>
            <a:off x="3274999" y="2253190"/>
            <a:ext cx="297960" cy="77216"/>
          </a:xfrm>
          <a:prstGeom prst="mathMinus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82A291C-E81C-4B38-8DB2-0FEEF24F4CDB}"/>
              </a:ext>
            </a:extLst>
          </p:cNvPr>
          <p:cNvSpPr/>
          <p:nvPr/>
        </p:nvSpPr>
        <p:spPr>
          <a:xfrm>
            <a:off x="3609345" y="2006524"/>
            <a:ext cx="616666" cy="563682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4F7E5A19-A23E-4567-84F9-D4EA133C9FB1}"/>
              </a:ext>
            </a:extLst>
          </p:cNvPr>
          <p:cNvSpPr/>
          <p:nvPr/>
        </p:nvSpPr>
        <p:spPr>
          <a:xfrm>
            <a:off x="3609345" y="3011447"/>
            <a:ext cx="616666" cy="563682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CB602F1D-DFC3-40E2-BDB9-AF570737B681}"/>
              </a:ext>
            </a:extLst>
          </p:cNvPr>
          <p:cNvSpPr/>
          <p:nvPr/>
        </p:nvSpPr>
        <p:spPr>
          <a:xfrm>
            <a:off x="3613135" y="3883191"/>
            <a:ext cx="616666" cy="563682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F424978-7F9F-420A-B356-4A29E87C6943}"/>
              </a:ext>
            </a:extLst>
          </p:cNvPr>
          <p:cNvSpPr txBox="1"/>
          <p:nvPr/>
        </p:nvSpPr>
        <p:spPr>
          <a:xfrm>
            <a:off x="3683708" y="3107268"/>
            <a:ext cx="656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>
                <a:solidFill>
                  <a:schemeClr val="bg1"/>
                </a:solidFill>
              </a:rPr>
              <a:t>40 ₺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8508A80-D514-41F8-B3D2-EB598F551D23}"/>
              </a:ext>
            </a:extLst>
          </p:cNvPr>
          <p:cNvSpPr txBox="1"/>
          <p:nvPr/>
        </p:nvSpPr>
        <p:spPr>
          <a:xfrm>
            <a:off x="3729718" y="4016010"/>
            <a:ext cx="656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>
                <a:solidFill>
                  <a:schemeClr val="bg1"/>
                </a:solidFill>
              </a:rPr>
              <a:t>35 ₺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A9AD2C2-EEF3-4471-A7C4-5B695DE46088}"/>
              </a:ext>
            </a:extLst>
          </p:cNvPr>
          <p:cNvSpPr txBox="1"/>
          <p:nvPr/>
        </p:nvSpPr>
        <p:spPr>
          <a:xfrm>
            <a:off x="3683708" y="2108422"/>
            <a:ext cx="656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>
                <a:solidFill>
                  <a:schemeClr val="bg1"/>
                </a:solidFill>
              </a:rPr>
              <a:t>25 ₺</a:t>
            </a:r>
          </a:p>
        </p:txBody>
      </p:sp>
      <p:sp>
        <p:nvSpPr>
          <p:cNvPr id="134" name="Plus Sign 133">
            <a:extLst>
              <a:ext uri="{FF2B5EF4-FFF2-40B4-BE49-F238E27FC236}">
                <a16:creationId xmlns:a16="http://schemas.microsoft.com/office/drawing/2014/main" id="{EFBD7BEC-FA81-4786-904C-051E2F735E14}"/>
              </a:ext>
            </a:extLst>
          </p:cNvPr>
          <p:cNvSpPr/>
          <p:nvPr/>
        </p:nvSpPr>
        <p:spPr>
          <a:xfrm>
            <a:off x="4237433" y="3174904"/>
            <a:ext cx="276225" cy="255504"/>
          </a:xfrm>
          <a:prstGeom prst="mathPlus">
            <a:avLst>
              <a:gd name="adj1" fmla="val 10472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35" name="Minus Sign 134">
            <a:extLst>
              <a:ext uri="{FF2B5EF4-FFF2-40B4-BE49-F238E27FC236}">
                <a16:creationId xmlns:a16="http://schemas.microsoft.com/office/drawing/2014/main" id="{7C2A832C-F494-4D75-A369-1C46A16D3481}"/>
              </a:ext>
            </a:extLst>
          </p:cNvPr>
          <p:cNvSpPr/>
          <p:nvPr/>
        </p:nvSpPr>
        <p:spPr>
          <a:xfrm>
            <a:off x="3274999" y="3261563"/>
            <a:ext cx="297960" cy="77216"/>
          </a:xfrm>
          <a:prstGeom prst="mathMinus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6" name="Plus Sign 135">
            <a:extLst>
              <a:ext uri="{FF2B5EF4-FFF2-40B4-BE49-F238E27FC236}">
                <a16:creationId xmlns:a16="http://schemas.microsoft.com/office/drawing/2014/main" id="{7D05271C-E106-4079-9904-35A006EC9213}"/>
              </a:ext>
            </a:extLst>
          </p:cNvPr>
          <p:cNvSpPr/>
          <p:nvPr/>
        </p:nvSpPr>
        <p:spPr>
          <a:xfrm>
            <a:off x="4254404" y="4054882"/>
            <a:ext cx="276225" cy="255504"/>
          </a:xfrm>
          <a:prstGeom prst="mathPlus">
            <a:avLst>
              <a:gd name="adj1" fmla="val 10472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37" name="Minus Sign 136">
            <a:extLst>
              <a:ext uri="{FF2B5EF4-FFF2-40B4-BE49-F238E27FC236}">
                <a16:creationId xmlns:a16="http://schemas.microsoft.com/office/drawing/2014/main" id="{E09E4BF7-47FC-45C6-A9BC-F7230B076AA2}"/>
              </a:ext>
            </a:extLst>
          </p:cNvPr>
          <p:cNvSpPr/>
          <p:nvPr/>
        </p:nvSpPr>
        <p:spPr>
          <a:xfrm>
            <a:off x="3291970" y="4141541"/>
            <a:ext cx="297960" cy="77216"/>
          </a:xfrm>
          <a:prstGeom prst="mathMinus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9498A80-A3E1-4540-A30C-2DCC72B63E2C}"/>
              </a:ext>
            </a:extLst>
          </p:cNvPr>
          <p:cNvCxnSpPr>
            <a:cxnSpLocks/>
          </p:cNvCxnSpPr>
          <p:nvPr/>
        </p:nvCxnSpPr>
        <p:spPr>
          <a:xfrm>
            <a:off x="4617318" y="1684811"/>
            <a:ext cx="0" cy="3049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C5F891BF-EE93-4B96-B31A-655BE152930D}"/>
              </a:ext>
            </a:extLst>
          </p:cNvPr>
          <p:cNvSpPr txBox="1"/>
          <p:nvPr/>
        </p:nvSpPr>
        <p:spPr>
          <a:xfrm>
            <a:off x="2605573" y="1616044"/>
            <a:ext cx="1267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>
                <a:solidFill>
                  <a:schemeClr val="bg1"/>
                </a:solidFill>
              </a:rPr>
              <a:t>ÜRÜN BİLGİSİ</a:t>
            </a:r>
            <a:endParaRPr lang="tr-TR" sz="1400" dirty="0">
              <a:solidFill>
                <a:schemeClr val="bg1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AC593C85-5382-4E30-B5D4-0505B5DF2BA6}"/>
              </a:ext>
            </a:extLst>
          </p:cNvPr>
          <p:cNvSpPr txBox="1"/>
          <p:nvPr/>
        </p:nvSpPr>
        <p:spPr>
          <a:xfrm>
            <a:off x="8214323" y="2330406"/>
            <a:ext cx="1267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>
                <a:solidFill>
                  <a:schemeClr val="bg1"/>
                </a:solidFill>
              </a:rPr>
              <a:t>BAKİYE BİLGİSİ</a:t>
            </a:r>
            <a:endParaRPr lang="tr-TR" sz="1400" dirty="0">
              <a:solidFill>
                <a:schemeClr val="bg1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D521E8F-C79D-4DA6-8210-E333F3BA22FC}"/>
              </a:ext>
            </a:extLst>
          </p:cNvPr>
          <p:cNvSpPr/>
          <p:nvPr/>
        </p:nvSpPr>
        <p:spPr>
          <a:xfrm>
            <a:off x="5201227" y="2136280"/>
            <a:ext cx="2587384" cy="2439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Tüketilen enerji miktarı satılan </a:t>
            </a: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A69A570B-30A1-4EFD-9FD8-45EAC1FDEC68}"/>
              </a:ext>
            </a:extLst>
          </p:cNvPr>
          <p:cNvCxnSpPr>
            <a:cxnSpLocks/>
          </p:cNvCxnSpPr>
          <p:nvPr/>
        </p:nvCxnSpPr>
        <p:spPr>
          <a:xfrm>
            <a:off x="2192323" y="4829232"/>
            <a:ext cx="737077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0321D66-B875-447A-A749-1B915ABC5B13}"/>
              </a:ext>
            </a:extLst>
          </p:cNvPr>
          <p:cNvSpPr/>
          <p:nvPr/>
        </p:nvSpPr>
        <p:spPr>
          <a:xfrm>
            <a:off x="8363157" y="5056692"/>
            <a:ext cx="920545" cy="47133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RESET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59F1883-04B5-49AE-86DA-53E4FC7A2396}"/>
              </a:ext>
            </a:extLst>
          </p:cNvPr>
          <p:cNvSpPr/>
          <p:nvPr/>
        </p:nvSpPr>
        <p:spPr>
          <a:xfrm>
            <a:off x="4499854" y="1277442"/>
            <a:ext cx="5007664" cy="369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0FF403A-ED9F-492E-B395-E7397146BAE1}"/>
              </a:ext>
            </a:extLst>
          </p:cNvPr>
          <p:cNvCxnSpPr/>
          <p:nvPr/>
        </p:nvCxnSpPr>
        <p:spPr>
          <a:xfrm>
            <a:off x="5766591" y="1336057"/>
            <a:ext cx="0" cy="2516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6BD2F17-D0E4-48EA-AC8D-2D2CF72E6F3E}"/>
              </a:ext>
            </a:extLst>
          </p:cNvPr>
          <p:cNvSpPr txBox="1"/>
          <p:nvPr/>
        </p:nvSpPr>
        <p:spPr>
          <a:xfrm>
            <a:off x="4757821" y="1277226"/>
            <a:ext cx="97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bg1">
                    <a:lumMod val="75000"/>
                  </a:schemeClr>
                </a:solidFill>
              </a:rPr>
              <a:t>Ürün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9841E96-8E38-4895-A6DA-055C142A07B9}"/>
              </a:ext>
            </a:extLst>
          </p:cNvPr>
          <p:cNvSpPr txBox="1"/>
          <p:nvPr/>
        </p:nvSpPr>
        <p:spPr>
          <a:xfrm>
            <a:off x="5886135" y="1277226"/>
            <a:ext cx="97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bg1">
                    <a:lumMod val="75000"/>
                  </a:schemeClr>
                </a:solidFill>
              </a:rPr>
              <a:t>Ödeme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9CA2CED6-0AE5-43D6-8792-0CE1727A5A98}"/>
              </a:ext>
            </a:extLst>
          </p:cNvPr>
          <p:cNvPicPr>
            <a:picLocks noChangeAspect="1"/>
          </p:cNvPicPr>
          <p:nvPr/>
        </p:nvPicPr>
        <p:blipFill>
          <a:blip r:embed="rId9">
            <a:biLevel thresh="75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backgroundMark x1="46809" y1="79070" x2="46809" y2="790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607" y="1277226"/>
            <a:ext cx="357352" cy="326939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EE914AAD-16FF-405A-94F0-20FD2CAA31E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8197" b="90984" l="5882" r="89706">
                        <a14:foregroundMark x1="36765" y1="90984" x2="36765" y2="90984"/>
                        <a14:foregroundMark x1="76471" y1="90164" x2="76471" y2="90164"/>
                        <a14:foregroundMark x1="10294" y1="9836" x2="10294" y2="9836"/>
                        <a14:foregroundMark x1="5882" y1="8197" x2="5882" y2="8197"/>
                        <a14:foregroundMark x1="89706" y1="23770" x2="89706" y2="237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576" y="1293664"/>
            <a:ext cx="346132" cy="310501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7268DD5E-E445-4CB9-AE5F-C67F40F2D10E}"/>
              </a:ext>
            </a:extLst>
          </p:cNvPr>
          <p:cNvSpPr txBox="1"/>
          <p:nvPr/>
        </p:nvSpPr>
        <p:spPr>
          <a:xfrm>
            <a:off x="8549434" y="1277226"/>
            <a:ext cx="97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>
                <a:solidFill>
                  <a:schemeClr val="bg1"/>
                </a:solidFill>
              </a:rPr>
              <a:t>Admin</a:t>
            </a:r>
            <a:endParaRPr lang="tr-TR" b="1" dirty="0">
              <a:solidFill>
                <a:schemeClr val="bg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5B3FCD1-0CD0-4312-8442-D231A43D7A41}"/>
              </a:ext>
            </a:extLst>
          </p:cNvPr>
          <p:cNvSpPr txBox="1"/>
          <p:nvPr/>
        </p:nvSpPr>
        <p:spPr>
          <a:xfrm>
            <a:off x="6038495" y="1776970"/>
            <a:ext cx="1267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>
                <a:solidFill>
                  <a:schemeClr val="bg1"/>
                </a:solidFill>
              </a:rPr>
              <a:t>ENERJİ BİLGİSİ</a:t>
            </a:r>
            <a:endParaRPr lang="tr-T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142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9052</TotalTime>
  <Words>95</Words>
  <Application>Microsoft Office PowerPoint</Application>
  <PresentationFormat>Geniş ekran</PresentationFormat>
  <Paragraphs>65</Paragraphs>
  <Slides>4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5" baseType="lpstr">
      <vt:lpstr>Office Theme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Asım BÖLÜKBAŞI</dc:creator>
  <cp:keywords>Gizlilik Derecesini Seçiniz</cp:keywords>
  <cp:lastModifiedBy>ahmetasimbolukbasi@hotmail.com</cp:lastModifiedBy>
  <cp:revision>67</cp:revision>
  <dcterms:created xsi:type="dcterms:W3CDTF">2023-06-10T09:30:53Z</dcterms:created>
  <dcterms:modified xsi:type="dcterms:W3CDTF">2023-06-19T09:18:05Z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aa6fb2db-26c4-4978-ab6b-f67826175831</vt:lpwstr>
  </property>
  <property fmtid="{D5CDD505-2E9C-101B-9397-08002B2CF9AE}" pid="3" name="LANGUAGE">
    <vt:lpwstr>TR</vt:lpwstr>
  </property>
  <property fmtid="{D5CDD505-2E9C-101B-9397-08002B2CF9AE}" pid="4" name="CATEGORY">
    <vt:lpwstr>CT1</vt:lpwstr>
  </property>
  <property fmtid="{D5CDD505-2E9C-101B-9397-08002B2CF9AE}" pid="5" name="MILLICLASSIFICATION">
    <vt:lpwstr>AHc2n3B9s</vt:lpwstr>
  </property>
  <property fmtid="{D5CDD505-2E9C-101B-9397-08002B2CF9AE}" pid="6" name="KVKK">
    <vt:lpwstr>A65veE7AK</vt:lpwstr>
  </property>
  <property fmtid="{D5CDD505-2E9C-101B-9397-08002B2CF9AE}" pid="7" name="LABELING">
    <vt:lpwstr/>
  </property>
</Properties>
</file>