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9" r:id="rId4"/>
    <p:sldId id="260" r:id="rId5"/>
    <p:sldId id="308" r:id="rId6"/>
    <p:sldId id="310" r:id="rId7"/>
    <p:sldId id="309" r:id="rId8"/>
    <p:sldId id="314" r:id="rId9"/>
    <p:sldId id="311" r:id="rId10"/>
    <p:sldId id="312" r:id="rId11"/>
    <p:sldId id="313" r:id="rId12"/>
    <p:sldId id="263" r:id="rId13"/>
    <p:sldId id="264" r:id="rId14"/>
    <p:sldId id="302"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Cambria Math" panose="02040503050406030204" pitchFamily="18"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57" autoAdjust="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607538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...today I’ll be talking to you about how we conduct machine learning experiments here at Sift.</a:t>
            </a:r>
          </a:p>
        </p:txBody>
      </p:sp>
    </p:spTree>
    <p:extLst>
      <p:ext uri="{BB962C8B-B14F-4D97-AF65-F5344CB8AC3E}">
        <p14:creationId xmlns:p14="http://schemas.microsoft.com/office/powerpoint/2010/main" val="428945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I’ll start with the necessary background on Sift, and then touch on why this is such an important topic before diving into our experiences with this topic, where I’ll cover how we run experiments correctly, how we compare experiments correctly, and how we have built tools that ensure all experiments have this correctness baked in.</a:t>
            </a:r>
          </a:p>
        </p:txBody>
      </p:sp>
    </p:spTree>
    <p:extLst>
      <p:ext uri="{BB962C8B-B14F-4D97-AF65-F5344CB8AC3E}">
        <p14:creationId xmlns:p14="http://schemas.microsoft.com/office/powerpoint/2010/main" val="379691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Sample integration</a:t>
            </a:r>
          </a:p>
          <a:p>
            <a:pPr lvl="0" rtl="0">
              <a:spcBef>
                <a:spcPts val="0"/>
              </a:spcBef>
              <a:buNone/>
            </a:pPr>
            <a:r>
              <a:rPr lang="en"/>
              <a:t>Have another slide w/ workflows?</a:t>
            </a:r>
          </a:p>
        </p:txBody>
      </p:sp>
    </p:spTree>
    <p:extLst>
      <p:ext uri="{BB962C8B-B14F-4D97-AF65-F5344CB8AC3E}">
        <p14:creationId xmlns:p14="http://schemas.microsoft.com/office/powerpoint/2010/main" val="40212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Ok, so here is the motivation for the talk, starting with the basics:</a:t>
            </a:r>
          </a:p>
          <a:p>
            <a:pPr marL="457200" lvl="0" indent="-228600" rtl="0">
              <a:spcBef>
                <a:spcPts val="0"/>
              </a:spcBef>
              <a:buChar char="-"/>
            </a:pPr>
            <a:r>
              <a:rPr lang="en"/>
              <a:t>We must conduct experiments to improve a machine learning system</a:t>
            </a:r>
          </a:p>
          <a:p>
            <a:pPr marL="457200" lvl="0" indent="-228600" rtl="0">
              <a:spcBef>
                <a:spcPts val="0"/>
              </a:spcBef>
              <a:buChar char="-"/>
            </a:pPr>
            <a:r>
              <a:rPr lang="en"/>
              <a:t>We need our evaluation system to indicate experiments that help the system are good, and those that hurt the system are bad. You can think of your evaluation framework as a sort of meta loss function for your entire ML stack; you want changes to your system allowed by the evaluation framework to be minimizing error over time.</a:t>
            </a:r>
          </a:p>
          <a:p>
            <a:pPr marL="457200" lvl="0" indent="-228600" rtl="0">
              <a:spcBef>
                <a:spcPts val="0"/>
              </a:spcBef>
              <a:buChar char="-"/>
            </a:pPr>
            <a:r>
              <a:rPr lang="en"/>
              <a:t>However, conducting these experiments without introducing bias is often very tricky. Getting this wrong can lead to wasted effort and in the worst case optimizing a system away from its ideal operating point. E.g. ignoring class skew and using precision/recall of the dominant class leads to the always positive classifier</a:t>
            </a:r>
          </a:p>
          <a:p>
            <a:pPr lvl="0" rtl="0">
              <a:spcBef>
                <a:spcPts val="0"/>
              </a:spcBef>
              <a:buNone/>
            </a:pPr>
            <a:endParaRPr/>
          </a:p>
          <a:p>
            <a:pPr marL="457200" lvl="0" indent="-228600" rtl="0">
              <a:spcBef>
                <a:spcPts val="0"/>
              </a:spcBef>
              <a:buAutoNum type="arabicPeriod"/>
            </a:pPr>
            <a:r>
              <a:rPr lang="en"/>
              <a:t>Must run experiments</a:t>
            </a:r>
          </a:p>
          <a:p>
            <a:pPr marL="457200" lvl="0" indent="-228600" rtl="0">
              <a:spcBef>
                <a:spcPts val="0"/>
              </a:spcBef>
              <a:buAutoNum type="arabicPeriod"/>
            </a:pPr>
            <a:r>
              <a:rPr lang="en"/>
              <a:t>Experiments must be correct</a:t>
            </a:r>
          </a:p>
          <a:p>
            <a:pPr marL="457200" lvl="0" indent="-228600" rtl="0">
              <a:spcBef>
                <a:spcPts val="0"/>
              </a:spcBef>
              <a:buAutoNum type="arabicPeriod"/>
            </a:pPr>
            <a:r>
              <a:rPr lang="en"/>
              <a:t>Easy to get them wrong, which is why you should think about this</a:t>
            </a:r>
          </a:p>
        </p:txBody>
      </p:sp>
    </p:spTree>
    <p:extLst>
      <p:ext uri="{BB962C8B-B14F-4D97-AF65-F5344CB8AC3E}">
        <p14:creationId xmlns:p14="http://schemas.microsoft.com/office/powerpoint/2010/main" val="217191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Ok, so we’ve said it’s important to get evaluation right. The first step along that path is running correct, representative experiments. Here’s how we do this at Sift.</a:t>
            </a:r>
          </a:p>
        </p:txBody>
      </p:sp>
    </p:spTree>
    <p:extLst>
      <p:ext uri="{BB962C8B-B14F-4D97-AF65-F5344CB8AC3E}">
        <p14:creationId xmlns:p14="http://schemas.microsoft.com/office/powerpoint/2010/main" val="146002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140249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3" name="Shape 6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7671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F26A2F"/>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22450" y="1567291"/>
            <a:ext cx="6969600" cy="832800"/>
          </a:xfrm>
          <a:prstGeom prst="rect">
            <a:avLst/>
          </a:prstGeom>
        </p:spPr>
        <p:txBody>
          <a:bodyPr lIns="91425" tIns="91425" rIns="91425" bIns="91425" anchor="b" anchorCtr="0"/>
          <a:lstStyle>
            <a:lvl1pPr lvl="0">
              <a:spcBef>
                <a:spcPts val="0"/>
              </a:spcBef>
              <a:buClr>
                <a:srgbClr val="FFFFFF"/>
              </a:buClr>
              <a:buSzPct val="100000"/>
              <a:defRPr sz="3600">
                <a:solidFill>
                  <a:srgbClr val="FFFFFF"/>
                </a:solidFill>
              </a:defRPr>
            </a:lvl1pPr>
            <a:lvl2pPr lvl="1">
              <a:spcBef>
                <a:spcPts val="0"/>
              </a:spcBef>
              <a:buClr>
                <a:srgbClr val="FFFFFF"/>
              </a:buClr>
              <a:buSzPct val="100000"/>
              <a:defRPr sz="4800" b="0">
                <a:solidFill>
                  <a:srgbClr val="FFFFFF"/>
                </a:solidFill>
              </a:defRPr>
            </a:lvl2pPr>
            <a:lvl3pPr lvl="2">
              <a:spcBef>
                <a:spcPts val="0"/>
              </a:spcBef>
              <a:buClr>
                <a:srgbClr val="FFFFFF"/>
              </a:buClr>
              <a:buSzPct val="100000"/>
              <a:defRPr sz="4800" b="0">
                <a:solidFill>
                  <a:srgbClr val="FFFFFF"/>
                </a:solidFill>
              </a:defRPr>
            </a:lvl3pPr>
            <a:lvl4pPr lvl="3">
              <a:spcBef>
                <a:spcPts val="0"/>
              </a:spcBef>
              <a:buClr>
                <a:srgbClr val="FFFFFF"/>
              </a:buClr>
              <a:buSzPct val="100000"/>
              <a:defRPr sz="4800" b="0">
                <a:solidFill>
                  <a:srgbClr val="FFFFFF"/>
                </a:solidFill>
              </a:defRPr>
            </a:lvl4pPr>
            <a:lvl5pPr lvl="4">
              <a:spcBef>
                <a:spcPts val="0"/>
              </a:spcBef>
              <a:buClr>
                <a:srgbClr val="FFFFFF"/>
              </a:buClr>
              <a:buSzPct val="100000"/>
              <a:defRPr sz="4800" b="0">
                <a:solidFill>
                  <a:srgbClr val="FFFFFF"/>
                </a:solidFill>
              </a:defRPr>
            </a:lvl5pPr>
            <a:lvl6pPr lvl="5">
              <a:spcBef>
                <a:spcPts val="0"/>
              </a:spcBef>
              <a:buClr>
                <a:srgbClr val="FFFFFF"/>
              </a:buClr>
              <a:buSzPct val="100000"/>
              <a:defRPr sz="4800" b="0">
                <a:solidFill>
                  <a:srgbClr val="FFFFFF"/>
                </a:solidFill>
              </a:defRPr>
            </a:lvl6pPr>
            <a:lvl7pPr lvl="6">
              <a:spcBef>
                <a:spcPts val="0"/>
              </a:spcBef>
              <a:buClr>
                <a:srgbClr val="FFFFFF"/>
              </a:buClr>
              <a:buSzPct val="100000"/>
              <a:defRPr sz="4800" b="0">
                <a:solidFill>
                  <a:srgbClr val="FFFFFF"/>
                </a:solidFill>
              </a:defRPr>
            </a:lvl7pPr>
            <a:lvl8pPr lvl="7">
              <a:spcBef>
                <a:spcPts val="0"/>
              </a:spcBef>
              <a:buClr>
                <a:srgbClr val="FFFFFF"/>
              </a:buClr>
              <a:buSzPct val="100000"/>
              <a:defRPr sz="4800" b="0">
                <a:solidFill>
                  <a:srgbClr val="FFFFFF"/>
                </a:solidFill>
              </a:defRPr>
            </a:lvl8pPr>
            <a:lvl9pPr lvl="8">
              <a:spcBef>
                <a:spcPts val="0"/>
              </a:spcBef>
              <a:buClr>
                <a:srgbClr val="FFFFFF"/>
              </a:buClr>
              <a:buSzPct val="100000"/>
              <a:defRPr sz="4800" b="0">
                <a:solidFill>
                  <a:srgbClr val="FFFFFF"/>
                </a:solidFill>
              </a:defRPr>
            </a:lvl9pPr>
          </a:lstStyle>
          <a:p>
            <a:endParaRPr/>
          </a:p>
        </p:txBody>
      </p:sp>
      <p:sp>
        <p:nvSpPr>
          <p:cNvPr id="11" name="Shape 11"/>
          <p:cNvSpPr txBox="1">
            <a:spLocks noGrp="1"/>
          </p:cNvSpPr>
          <p:nvPr>
            <p:ph type="subTitle" idx="1"/>
          </p:nvPr>
        </p:nvSpPr>
        <p:spPr>
          <a:xfrm>
            <a:off x="422450" y="2469667"/>
            <a:ext cx="6368400" cy="784800"/>
          </a:xfrm>
          <a:prstGeom prst="rect">
            <a:avLst/>
          </a:prstGeom>
        </p:spPr>
        <p:txBody>
          <a:bodyPr lIns="91425" tIns="91425" rIns="91425" bIns="91425" anchor="t" anchorCtr="0"/>
          <a:lstStyle>
            <a:lvl1pPr lvl="0">
              <a:spcBef>
                <a:spcPts val="0"/>
              </a:spcBef>
              <a:buClr>
                <a:srgbClr val="FAE1CB"/>
              </a:buClr>
              <a:buSzPct val="100000"/>
              <a:buNone/>
              <a:defRPr sz="1600">
                <a:solidFill>
                  <a:srgbClr val="FAE1CB"/>
                </a:solidFill>
              </a:defRPr>
            </a:lvl1pPr>
            <a:lvl2pPr lvl="1">
              <a:spcBef>
                <a:spcPts val="0"/>
              </a:spcBef>
              <a:buClr>
                <a:srgbClr val="FAE1CB"/>
              </a:buClr>
              <a:buSzPct val="100000"/>
              <a:buNone/>
              <a:defRPr sz="1600">
                <a:solidFill>
                  <a:srgbClr val="FAE1CB"/>
                </a:solidFill>
              </a:defRPr>
            </a:lvl2pPr>
            <a:lvl3pPr lvl="2">
              <a:spcBef>
                <a:spcPts val="0"/>
              </a:spcBef>
              <a:buClr>
                <a:srgbClr val="FAE1CB"/>
              </a:buClr>
              <a:buSzPct val="100000"/>
              <a:buNone/>
              <a:defRPr sz="1600">
                <a:solidFill>
                  <a:srgbClr val="FAE1CB"/>
                </a:solidFill>
              </a:defRPr>
            </a:lvl3pPr>
            <a:lvl4pPr lvl="3">
              <a:spcBef>
                <a:spcPts val="0"/>
              </a:spcBef>
              <a:buClr>
                <a:srgbClr val="FAE1CB"/>
              </a:buClr>
              <a:buNone/>
              <a:defRPr>
                <a:solidFill>
                  <a:srgbClr val="FAE1CB"/>
                </a:solidFill>
              </a:defRPr>
            </a:lvl4pPr>
            <a:lvl5pPr lvl="4">
              <a:spcBef>
                <a:spcPts val="0"/>
              </a:spcBef>
              <a:buClr>
                <a:srgbClr val="FAE1CB"/>
              </a:buClr>
              <a:buNone/>
              <a:defRPr>
                <a:solidFill>
                  <a:srgbClr val="FAE1CB"/>
                </a:solidFill>
              </a:defRPr>
            </a:lvl5pPr>
            <a:lvl6pPr lvl="5">
              <a:spcBef>
                <a:spcPts val="0"/>
              </a:spcBef>
              <a:buClr>
                <a:srgbClr val="FAE1CB"/>
              </a:buClr>
              <a:buNone/>
              <a:defRPr>
                <a:solidFill>
                  <a:srgbClr val="FAE1CB"/>
                </a:solidFill>
              </a:defRPr>
            </a:lvl6pPr>
            <a:lvl7pPr lvl="6">
              <a:spcBef>
                <a:spcPts val="0"/>
              </a:spcBef>
              <a:buClr>
                <a:srgbClr val="FAE1CB"/>
              </a:buClr>
              <a:buNone/>
              <a:defRPr>
                <a:solidFill>
                  <a:srgbClr val="FAE1CB"/>
                </a:solidFill>
              </a:defRPr>
            </a:lvl7pPr>
            <a:lvl8pPr lvl="7">
              <a:spcBef>
                <a:spcPts val="0"/>
              </a:spcBef>
              <a:buClr>
                <a:srgbClr val="FAE1CB"/>
              </a:buClr>
              <a:buNone/>
              <a:defRPr>
                <a:solidFill>
                  <a:srgbClr val="FAE1CB"/>
                </a:solidFill>
              </a:defRPr>
            </a:lvl8pPr>
            <a:lvl9pPr lvl="8">
              <a:spcBef>
                <a:spcPts val="0"/>
              </a:spcBef>
              <a:buClr>
                <a:srgbClr val="FAE1CB"/>
              </a:buClr>
              <a:buNone/>
              <a:defRPr>
                <a:solidFill>
                  <a:srgbClr val="FAE1CB"/>
                </a:solidFill>
              </a:defRPr>
            </a:lvl9pPr>
          </a:lstStyle>
          <a:p>
            <a:endParaRPr/>
          </a:p>
        </p:txBody>
      </p:sp>
      <p:pic>
        <p:nvPicPr>
          <p:cNvPr id="12" name="Shape 12"/>
          <p:cNvPicPr preferRelativeResize="0"/>
          <p:nvPr/>
        </p:nvPicPr>
        <p:blipFill>
          <a:blip r:embed="rId2">
            <a:alphaModFix/>
          </a:blip>
          <a:stretch>
            <a:fillRect/>
          </a:stretch>
        </p:blipFill>
        <p:spPr>
          <a:xfrm>
            <a:off x="3613950" y="4466050"/>
            <a:ext cx="1916100" cy="273724"/>
          </a:xfrm>
          <a:prstGeom prst="rect">
            <a:avLst/>
          </a:prstGeom>
          <a:noFill/>
          <a:ln>
            <a:noFill/>
          </a:ln>
        </p:spPr>
      </p:pic>
      <p:pic>
        <p:nvPicPr>
          <p:cNvPr id="13" name="Shape 13"/>
          <p:cNvPicPr preferRelativeResize="0"/>
          <p:nvPr/>
        </p:nvPicPr>
        <p:blipFill>
          <a:blip r:embed="rId3">
            <a:alphaModFix amt="7000"/>
          </a:blip>
          <a:stretch>
            <a:fillRect/>
          </a:stretch>
        </p:blipFill>
        <p:spPr>
          <a:xfrm>
            <a:off x="5160796" y="-46224"/>
            <a:ext cx="3983199" cy="3647524"/>
          </a:xfrm>
          <a:prstGeom prst="rect">
            <a:avLst/>
          </a:prstGeom>
          <a:noFill/>
          <a:ln>
            <a:noFill/>
          </a:ln>
        </p:spPr>
      </p:pic>
      <p:sp>
        <p:nvSpPr>
          <p:cNvPr id="14" name="Shape 1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wo sections">
    <p:spTree>
      <p:nvGrpSpPr>
        <p:cNvPr id="1" name="Shape 52"/>
        <p:cNvGrpSpPr/>
        <p:nvPr/>
      </p:nvGrpSpPr>
      <p:grpSpPr>
        <a:xfrm>
          <a:off x="0" y="0"/>
          <a:ext cx="0" cy="0"/>
          <a:chOff x="0" y="0"/>
          <a:chExt cx="0" cy="0"/>
        </a:xfrm>
      </p:grpSpPr>
      <p:pic>
        <p:nvPicPr>
          <p:cNvPr id="53" name="Shape 53"/>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54" name="Shape 54"/>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55" name="Shape 55"/>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56" name="Shape 56"/>
          <p:cNvSpPr txBox="1">
            <a:spLocks noGrp="1"/>
          </p:cNvSpPr>
          <p:nvPr>
            <p:ph type="subTitle" idx="1"/>
          </p:nvPr>
        </p:nvSpPr>
        <p:spPr>
          <a:xfrm>
            <a:off x="152500" y="977925"/>
            <a:ext cx="4065300" cy="399600"/>
          </a:xfrm>
          <a:prstGeom prst="rect">
            <a:avLst/>
          </a:prstGeom>
          <a:solidFill>
            <a:srgbClr val="225165"/>
          </a:solidFill>
        </p:spPr>
        <p:txBody>
          <a:bodyPr lIns="91425" tIns="91425" rIns="91425" bIns="91425" anchor="ctr" anchorCtr="0"/>
          <a:lstStyle>
            <a:lvl1pPr lvl="0" rtl="0">
              <a:spcBef>
                <a:spcPts val="0"/>
              </a:spcBef>
              <a:buNone/>
              <a:defRPr sz="1400" b="1">
                <a:solidFill>
                  <a:srgbClr val="FFFFFF"/>
                </a:solidFill>
              </a:defRPr>
            </a:lvl1pPr>
            <a:lvl2pPr lvl="1" rtl="0">
              <a:spcBef>
                <a:spcPts val="0"/>
              </a:spcBef>
              <a:buNone/>
              <a:defRPr sz="1400" b="1">
                <a:solidFill>
                  <a:srgbClr val="FFFFFF"/>
                </a:solidFill>
              </a:defRPr>
            </a:lvl2pPr>
            <a:lvl3pPr lvl="2" rtl="0">
              <a:spcBef>
                <a:spcPts val="0"/>
              </a:spcBef>
              <a:buNone/>
              <a:defRPr sz="1400" b="1">
                <a:solidFill>
                  <a:srgbClr val="FFFFFF"/>
                </a:solidFill>
              </a:defRPr>
            </a:lvl3pPr>
            <a:lvl4pPr lvl="3" rtl="0">
              <a:spcBef>
                <a:spcPts val="0"/>
              </a:spcBef>
              <a:buNone/>
              <a:defRPr sz="1400" b="1">
                <a:solidFill>
                  <a:srgbClr val="FFFFFF"/>
                </a:solidFill>
              </a:defRPr>
            </a:lvl4pPr>
            <a:lvl5pPr lvl="4" rtl="0">
              <a:spcBef>
                <a:spcPts val="0"/>
              </a:spcBef>
              <a:buNone/>
              <a:defRPr sz="1400" b="1">
                <a:solidFill>
                  <a:srgbClr val="FFFFFF"/>
                </a:solidFill>
              </a:defRPr>
            </a:lvl5pPr>
            <a:lvl6pPr lvl="5" rtl="0">
              <a:spcBef>
                <a:spcPts val="0"/>
              </a:spcBef>
              <a:buNone/>
              <a:defRPr sz="1400" b="1">
                <a:solidFill>
                  <a:srgbClr val="FFFFFF"/>
                </a:solidFill>
              </a:defRPr>
            </a:lvl6pPr>
            <a:lvl7pPr lvl="6" rtl="0">
              <a:spcBef>
                <a:spcPts val="0"/>
              </a:spcBef>
              <a:buNone/>
              <a:defRPr sz="1400" b="1">
                <a:solidFill>
                  <a:srgbClr val="FFFFFF"/>
                </a:solidFill>
              </a:defRPr>
            </a:lvl7pPr>
            <a:lvl8pPr lvl="7" rtl="0">
              <a:spcBef>
                <a:spcPts val="0"/>
              </a:spcBef>
              <a:buNone/>
              <a:defRPr sz="1400" b="1">
                <a:solidFill>
                  <a:srgbClr val="FFFFFF"/>
                </a:solidFill>
              </a:defRPr>
            </a:lvl8pPr>
            <a:lvl9pPr lvl="8" rtl="0">
              <a:spcBef>
                <a:spcPts val="0"/>
              </a:spcBef>
              <a:buNone/>
              <a:defRPr sz="1400" b="1">
                <a:solidFill>
                  <a:srgbClr val="FFFFFF"/>
                </a:solidFill>
              </a:defRPr>
            </a:lvl9pPr>
          </a:lstStyle>
          <a:p>
            <a:endParaRPr/>
          </a:p>
        </p:txBody>
      </p:sp>
      <p:sp>
        <p:nvSpPr>
          <p:cNvPr id="57" name="Shape 57"/>
          <p:cNvSpPr txBox="1">
            <a:spLocks noGrp="1"/>
          </p:cNvSpPr>
          <p:nvPr>
            <p:ph type="subTitle" idx="2"/>
          </p:nvPr>
        </p:nvSpPr>
        <p:spPr>
          <a:xfrm>
            <a:off x="4621850" y="977925"/>
            <a:ext cx="4065300" cy="399600"/>
          </a:xfrm>
          <a:prstGeom prst="rect">
            <a:avLst/>
          </a:prstGeom>
          <a:solidFill>
            <a:srgbClr val="225165"/>
          </a:solidFill>
        </p:spPr>
        <p:txBody>
          <a:bodyPr lIns="91425" tIns="91425" rIns="91425" bIns="91425" anchor="ctr" anchorCtr="0"/>
          <a:lstStyle>
            <a:lvl1pPr lvl="0" rtl="0">
              <a:spcBef>
                <a:spcPts val="0"/>
              </a:spcBef>
              <a:buNone/>
              <a:defRPr sz="1400" b="1">
                <a:solidFill>
                  <a:srgbClr val="FFFFFF"/>
                </a:solidFill>
              </a:defRPr>
            </a:lvl1pPr>
            <a:lvl2pPr lvl="1" rtl="0">
              <a:spcBef>
                <a:spcPts val="0"/>
              </a:spcBef>
              <a:buNone/>
              <a:defRPr sz="1400" b="1">
                <a:solidFill>
                  <a:srgbClr val="FFFFFF"/>
                </a:solidFill>
              </a:defRPr>
            </a:lvl2pPr>
            <a:lvl3pPr lvl="2" rtl="0">
              <a:spcBef>
                <a:spcPts val="0"/>
              </a:spcBef>
              <a:buNone/>
              <a:defRPr sz="1400" b="1">
                <a:solidFill>
                  <a:srgbClr val="FFFFFF"/>
                </a:solidFill>
              </a:defRPr>
            </a:lvl3pPr>
            <a:lvl4pPr lvl="3" rtl="0">
              <a:spcBef>
                <a:spcPts val="0"/>
              </a:spcBef>
              <a:buNone/>
              <a:defRPr sz="1400" b="1">
                <a:solidFill>
                  <a:srgbClr val="FFFFFF"/>
                </a:solidFill>
              </a:defRPr>
            </a:lvl4pPr>
            <a:lvl5pPr lvl="4" rtl="0">
              <a:spcBef>
                <a:spcPts val="0"/>
              </a:spcBef>
              <a:buNone/>
              <a:defRPr sz="1400" b="1">
                <a:solidFill>
                  <a:srgbClr val="FFFFFF"/>
                </a:solidFill>
              </a:defRPr>
            </a:lvl5pPr>
            <a:lvl6pPr lvl="5" rtl="0">
              <a:spcBef>
                <a:spcPts val="0"/>
              </a:spcBef>
              <a:buNone/>
              <a:defRPr sz="1400" b="1">
                <a:solidFill>
                  <a:srgbClr val="FFFFFF"/>
                </a:solidFill>
              </a:defRPr>
            </a:lvl6pPr>
            <a:lvl7pPr lvl="6" rtl="0">
              <a:spcBef>
                <a:spcPts val="0"/>
              </a:spcBef>
              <a:buNone/>
              <a:defRPr sz="1400" b="1">
                <a:solidFill>
                  <a:srgbClr val="FFFFFF"/>
                </a:solidFill>
              </a:defRPr>
            </a:lvl7pPr>
            <a:lvl8pPr lvl="7" rtl="0">
              <a:spcBef>
                <a:spcPts val="0"/>
              </a:spcBef>
              <a:buNone/>
              <a:defRPr sz="1400" b="1">
                <a:solidFill>
                  <a:srgbClr val="FFFFFF"/>
                </a:solidFill>
              </a:defRPr>
            </a:lvl8pPr>
            <a:lvl9pPr lvl="8" rtl="0">
              <a:spcBef>
                <a:spcPts val="0"/>
              </a:spcBef>
              <a:buNone/>
              <a:defRPr sz="1400" b="1">
                <a:solidFill>
                  <a:srgbClr val="FFFFFF"/>
                </a:solidFill>
              </a:defRPr>
            </a:lvl9pPr>
          </a:lstStyle>
          <a:p>
            <a:endParaRPr/>
          </a:p>
        </p:txBody>
      </p:sp>
      <p:sp>
        <p:nvSpPr>
          <p:cNvPr id="58" name="Shape 5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our sections">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04450" y="1312775"/>
            <a:ext cx="4030800" cy="1621500"/>
          </a:xfrm>
          <a:prstGeom prst="rect">
            <a:avLst/>
          </a:prstGeom>
          <a:solidFill>
            <a:srgbClr val="E1F3FA"/>
          </a:solidFill>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1" name="Shape 61"/>
          <p:cNvSpPr txBox="1">
            <a:spLocks noGrp="1"/>
          </p:cNvSpPr>
          <p:nvPr>
            <p:ph type="body" idx="2"/>
          </p:nvPr>
        </p:nvSpPr>
        <p:spPr>
          <a:xfrm>
            <a:off x="704450" y="3065762"/>
            <a:ext cx="4030800" cy="1621500"/>
          </a:xfrm>
          <a:prstGeom prst="rect">
            <a:avLst/>
          </a:prstGeom>
          <a:solidFill>
            <a:srgbClr val="E1F3FA"/>
          </a:solidFill>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2" name="Shape 62"/>
          <p:cNvSpPr txBox="1">
            <a:spLocks noGrp="1"/>
          </p:cNvSpPr>
          <p:nvPr>
            <p:ph type="body" idx="3"/>
          </p:nvPr>
        </p:nvSpPr>
        <p:spPr>
          <a:xfrm>
            <a:off x="4841875" y="1312775"/>
            <a:ext cx="4030800" cy="1621500"/>
          </a:xfrm>
          <a:prstGeom prst="rect">
            <a:avLst/>
          </a:prstGeom>
          <a:solidFill>
            <a:srgbClr val="FFF5EE"/>
          </a:solidFill>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3" name="Shape 63"/>
          <p:cNvSpPr txBox="1">
            <a:spLocks noGrp="1"/>
          </p:cNvSpPr>
          <p:nvPr>
            <p:ph type="body" idx="4"/>
          </p:nvPr>
        </p:nvSpPr>
        <p:spPr>
          <a:xfrm>
            <a:off x="4841875" y="3065762"/>
            <a:ext cx="4030800" cy="1621500"/>
          </a:xfrm>
          <a:prstGeom prst="rect">
            <a:avLst/>
          </a:prstGeom>
          <a:solidFill>
            <a:srgbClr val="FFF5EE"/>
          </a:solidFill>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64" name="Shape 64"/>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pic>
        <p:nvPicPr>
          <p:cNvPr id="65" name="Shape 65"/>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66" name="Shape 66"/>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67" name="Shape 67"/>
          <p:cNvSpPr txBox="1">
            <a:spLocks noGrp="1"/>
          </p:cNvSpPr>
          <p:nvPr>
            <p:ph type="subTitle" idx="5"/>
          </p:nvPr>
        </p:nvSpPr>
        <p:spPr>
          <a:xfrm>
            <a:off x="152400" y="645075"/>
            <a:ext cx="8720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68" name="Shape 68"/>
          <p:cNvSpPr txBox="1">
            <a:spLocks noGrp="1"/>
          </p:cNvSpPr>
          <p:nvPr>
            <p:ph type="subTitle" idx="6"/>
          </p:nvPr>
        </p:nvSpPr>
        <p:spPr>
          <a:xfrm>
            <a:off x="689750" y="912225"/>
            <a:ext cx="40308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69" name="Shape 69"/>
          <p:cNvSpPr txBox="1">
            <a:spLocks noGrp="1"/>
          </p:cNvSpPr>
          <p:nvPr>
            <p:ph type="subTitle" idx="7"/>
          </p:nvPr>
        </p:nvSpPr>
        <p:spPr>
          <a:xfrm>
            <a:off x="4841875" y="912225"/>
            <a:ext cx="40308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70" name="Shape 70"/>
          <p:cNvSpPr txBox="1">
            <a:spLocks noGrp="1"/>
          </p:cNvSpPr>
          <p:nvPr>
            <p:ph type="subTitle" idx="8"/>
          </p:nvPr>
        </p:nvSpPr>
        <p:spPr>
          <a:xfrm rot="-5400000">
            <a:off x="-449975" y="1874199"/>
            <a:ext cx="1600200" cy="494700"/>
          </a:xfrm>
          <a:prstGeom prst="rect">
            <a:avLst/>
          </a:prstGeom>
          <a:solidFill>
            <a:srgbClr val="225165"/>
          </a:solidFill>
        </p:spPr>
        <p:txBody>
          <a:bodyPr lIns="91425" tIns="91425" rIns="91425" bIns="91425" anchor="ctr" anchorCtr="0"/>
          <a:lstStyle>
            <a:lvl1pPr lvl="0" rtl="0">
              <a:spcBef>
                <a:spcPts val="0"/>
              </a:spcBef>
              <a:buNone/>
              <a:defRPr sz="1400" b="1">
                <a:solidFill>
                  <a:srgbClr val="FFFFFF"/>
                </a:solidFill>
              </a:defRPr>
            </a:lvl1pPr>
            <a:lvl2pPr lvl="1" rtl="0">
              <a:spcBef>
                <a:spcPts val="0"/>
              </a:spcBef>
              <a:buNone/>
              <a:defRPr b="1">
                <a:solidFill>
                  <a:srgbClr val="FFFFFF"/>
                </a:solidFill>
              </a:defRPr>
            </a:lvl2pPr>
            <a:lvl3pPr lvl="2" rtl="0">
              <a:spcBef>
                <a:spcPts val="0"/>
              </a:spcBef>
              <a:buNone/>
              <a:defRPr b="1">
                <a:solidFill>
                  <a:srgbClr val="FFFFFF"/>
                </a:solidFill>
              </a:defRPr>
            </a:lvl3pPr>
            <a:lvl4pPr lvl="3" rtl="0">
              <a:spcBef>
                <a:spcPts val="0"/>
              </a:spcBef>
              <a:buNone/>
              <a:defRPr b="1">
                <a:solidFill>
                  <a:srgbClr val="FFFFFF"/>
                </a:solidFill>
              </a:defRPr>
            </a:lvl4pPr>
            <a:lvl5pPr lvl="4" rtl="0">
              <a:spcBef>
                <a:spcPts val="0"/>
              </a:spcBef>
              <a:buNone/>
              <a:defRPr b="1">
                <a:solidFill>
                  <a:srgbClr val="FFFFFF"/>
                </a:solidFill>
              </a:defRPr>
            </a:lvl5pPr>
            <a:lvl6pPr lvl="5" rtl="0">
              <a:spcBef>
                <a:spcPts val="0"/>
              </a:spcBef>
              <a:buNone/>
              <a:defRPr b="1">
                <a:solidFill>
                  <a:srgbClr val="FFFFFF"/>
                </a:solidFill>
              </a:defRPr>
            </a:lvl6pPr>
            <a:lvl7pPr lvl="6" rtl="0">
              <a:spcBef>
                <a:spcPts val="0"/>
              </a:spcBef>
              <a:buNone/>
              <a:defRPr b="1">
                <a:solidFill>
                  <a:srgbClr val="FFFFFF"/>
                </a:solidFill>
              </a:defRPr>
            </a:lvl7pPr>
            <a:lvl8pPr lvl="7" rtl="0">
              <a:spcBef>
                <a:spcPts val="0"/>
              </a:spcBef>
              <a:buNone/>
              <a:defRPr b="1">
                <a:solidFill>
                  <a:srgbClr val="FFFFFF"/>
                </a:solidFill>
              </a:defRPr>
            </a:lvl8pPr>
            <a:lvl9pPr lvl="8" rtl="0">
              <a:spcBef>
                <a:spcPts val="0"/>
              </a:spcBef>
              <a:buNone/>
              <a:defRPr b="1">
                <a:solidFill>
                  <a:srgbClr val="FFFFFF"/>
                </a:solidFill>
              </a:defRPr>
            </a:lvl9pPr>
          </a:lstStyle>
          <a:p>
            <a:endParaRPr/>
          </a:p>
        </p:txBody>
      </p:sp>
      <p:sp>
        <p:nvSpPr>
          <p:cNvPr id="71" name="Shape 71"/>
          <p:cNvSpPr txBox="1">
            <a:spLocks noGrp="1"/>
          </p:cNvSpPr>
          <p:nvPr>
            <p:ph type="subTitle" idx="9"/>
          </p:nvPr>
        </p:nvSpPr>
        <p:spPr>
          <a:xfrm rot="-5400000">
            <a:off x="-462575" y="3609225"/>
            <a:ext cx="1625400" cy="494700"/>
          </a:xfrm>
          <a:prstGeom prst="rect">
            <a:avLst/>
          </a:prstGeom>
          <a:solidFill>
            <a:srgbClr val="225165"/>
          </a:solidFill>
        </p:spPr>
        <p:txBody>
          <a:bodyPr lIns="91425" tIns="91425" rIns="91425" bIns="91425" anchor="ctr" anchorCtr="0"/>
          <a:lstStyle>
            <a:lvl1pPr lvl="0" rtl="0">
              <a:spcBef>
                <a:spcPts val="0"/>
              </a:spcBef>
              <a:buNone/>
              <a:defRPr sz="1400" b="1">
                <a:solidFill>
                  <a:srgbClr val="FFFFFF"/>
                </a:solidFill>
              </a:defRPr>
            </a:lvl1pPr>
            <a:lvl2pPr lvl="1" rtl="0">
              <a:spcBef>
                <a:spcPts val="0"/>
              </a:spcBef>
              <a:buNone/>
              <a:defRPr b="1">
                <a:solidFill>
                  <a:srgbClr val="FFFFFF"/>
                </a:solidFill>
              </a:defRPr>
            </a:lvl2pPr>
            <a:lvl3pPr lvl="2" rtl="0">
              <a:spcBef>
                <a:spcPts val="0"/>
              </a:spcBef>
              <a:buNone/>
              <a:defRPr b="1">
                <a:solidFill>
                  <a:srgbClr val="FFFFFF"/>
                </a:solidFill>
              </a:defRPr>
            </a:lvl3pPr>
            <a:lvl4pPr lvl="3" rtl="0">
              <a:spcBef>
                <a:spcPts val="0"/>
              </a:spcBef>
              <a:buNone/>
              <a:defRPr b="1">
                <a:solidFill>
                  <a:srgbClr val="FFFFFF"/>
                </a:solidFill>
              </a:defRPr>
            </a:lvl4pPr>
            <a:lvl5pPr lvl="4" rtl="0">
              <a:spcBef>
                <a:spcPts val="0"/>
              </a:spcBef>
              <a:buNone/>
              <a:defRPr b="1">
                <a:solidFill>
                  <a:srgbClr val="FFFFFF"/>
                </a:solidFill>
              </a:defRPr>
            </a:lvl5pPr>
            <a:lvl6pPr lvl="5" rtl="0">
              <a:spcBef>
                <a:spcPts val="0"/>
              </a:spcBef>
              <a:buNone/>
              <a:defRPr b="1">
                <a:solidFill>
                  <a:srgbClr val="FFFFFF"/>
                </a:solidFill>
              </a:defRPr>
            </a:lvl6pPr>
            <a:lvl7pPr lvl="6" rtl="0">
              <a:spcBef>
                <a:spcPts val="0"/>
              </a:spcBef>
              <a:buNone/>
              <a:defRPr b="1">
                <a:solidFill>
                  <a:srgbClr val="FFFFFF"/>
                </a:solidFill>
              </a:defRPr>
            </a:lvl7pPr>
            <a:lvl8pPr lvl="7" rtl="0">
              <a:spcBef>
                <a:spcPts val="0"/>
              </a:spcBef>
              <a:buNone/>
              <a:defRPr b="1">
                <a:solidFill>
                  <a:srgbClr val="FFFFFF"/>
                </a:solidFill>
              </a:defRPr>
            </a:lvl8pPr>
            <a:lvl9pPr lvl="8" rtl="0">
              <a:spcBef>
                <a:spcPts val="0"/>
              </a:spcBef>
              <a:buNone/>
              <a:defRPr b="1">
                <a:solidFill>
                  <a:srgbClr val="FFFFFF"/>
                </a:solidFill>
              </a:defRPr>
            </a:lvl9pPr>
          </a:lstStyle>
          <a:p>
            <a:endParaRPr/>
          </a:p>
        </p:txBody>
      </p:sp>
      <p:sp>
        <p:nvSpPr>
          <p:cNvPr id="72" name="Shape 7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ur sections 2">
    <p:spTree>
      <p:nvGrpSpPr>
        <p:cNvPr id="1" name="Shape 73"/>
        <p:cNvGrpSpPr/>
        <p:nvPr/>
      </p:nvGrpSpPr>
      <p:grpSpPr>
        <a:xfrm>
          <a:off x="0" y="0"/>
          <a:ext cx="0" cy="0"/>
          <a:chOff x="0" y="0"/>
          <a:chExt cx="0" cy="0"/>
        </a:xfrm>
      </p:grpSpPr>
      <p:sp>
        <p:nvSpPr>
          <p:cNvPr id="74" name="Shape 74"/>
          <p:cNvSpPr/>
          <p:nvPr/>
        </p:nvSpPr>
        <p:spPr>
          <a:xfrm>
            <a:off x="155475" y="870990"/>
            <a:ext cx="4325400" cy="1799400"/>
          </a:xfrm>
          <a:prstGeom prst="rect">
            <a:avLst/>
          </a:prstGeom>
          <a:solidFill>
            <a:srgbClr val="E1F3FA"/>
          </a:solidFill>
          <a:ln>
            <a:noFill/>
          </a:ln>
        </p:spPr>
        <p:txBody>
          <a:bodyPr lIns="91425" tIns="91425" rIns="91425" bIns="91425" anchor="ctr" anchorCtr="0">
            <a:noAutofit/>
          </a:bodyPr>
          <a:lstStyle/>
          <a:p>
            <a:pPr lvl="0" rtl="0">
              <a:spcBef>
                <a:spcPts val="0"/>
              </a:spcBef>
              <a:buNone/>
            </a:pPr>
            <a:endParaRPr sz="1000" b="1">
              <a:solidFill>
                <a:srgbClr val="545454"/>
              </a:solidFill>
              <a:latin typeface="Proxima Nova"/>
              <a:ea typeface="Proxima Nova"/>
              <a:cs typeface="Proxima Nova"/>
              <a:sym typeface="Proxima Nova"/>
            </a:endParaRPr>
          </a:p>
        </p:txBody>
      </p:sp>
      <p:sp>
        <p:nvSpPr>
          <p:cNvPr id="75" name="Shape 75"/>
          <p:cNvSpPr/>
          <p:nvPr/>
        </p:nvSpPr>
        <p:spPr>
          <a:xfrm>
            <a:off x="155475" y="2896065"/>
            <a:ext cx="4325400" cy="1799399"/>
          </a:xfrm>
          <a:prstGeom prst="rect">
            <a:avLst/>
          </a:prstGeom>
          <a:solidFill>
            <a:srgbClr val="E1F3FA"/>
          </a:solidFill>
          <a:ln>
            <a:noFill/>
          </a:ln>
        </p:spPr>
        <p:txBody>
          <a:bodyPr lIns="91425" tIns="91425" rIns="91425" bIns="91425" anchor="ctr" anchorCtr="0">
            <a:noAutofit/>
          </a:bodyPr>
          <a:lstStyle/>
          <a:p>
            <a:pPr lvl="0" rtl="0">
              <a:spcBef>
                <a:spcPts val="0"/>
              </a:spcBef>
              <a:buNone/>
            </a:pPr>
            <a:endParaRPr sz="1000" b="1">
              <a:solidFill>
                <a:srgbClr val="545454"/>
              </a:solidFill>
              <a:latin typeface="Proxima Nova"/>
              <a:ea typeface="Proxima Nova"/>
              <a:cs typeface="Proxima Nova"/>
              <a:sym typeface="Proxima Nova"/>
            </a:endParaRPr>
          </a:p>
        </p:txBody>
      </p:sp>
      <p:sp>
        <p:nvSpPr>
          <p:cNvPr id="76" name="Shape 76"/>
          <p:cNvSpPr/>
          <p:nvPr/>
        </p:nvSpPr>
        <p:spPr>
          <a:xfrm>
            <a:off x="4687100" y="870990"/>
            <a:ext cx="4325400" cy="1799400"/>
          </a:xfrm>
          <a:prstGeom prst="rect">
            <a:avLst/>
          </a:prstGeom>
          <a:solidFill>
            <a:srgbClr val="FFF5EE"/>
          </a:solidFill>
          <a:ln>
            <a:noFill/>
          </a:ln>
        </p:spPr>
        <p:txBody>
          <a:bodyPr lIns="91425" tIns="91425" rIns="91425" bIns="91425" anchor="ctr" anchorCtr="0">
            <a:noAutofit/>
          </a:bodyPr>
          <a:lstStyle/>
          <a:p>
            <a:pPr lvl="0" rtl="0">
              <a:spcBef>
                <a:spcPts val="0"/>
              </a:spcBef>
              <a:buNone/>
            </a:pPr>
            <a:endParaRPr sz="1000" b="1">
              <a:solidFill>
                <a:srgbClr val="545454"/>
              </a:solidFill>
              <a:latin typeface="Proxima Nova"/>
              <a:ea typeface="Proxima Nova"/>
              <a:cs typeface="Proxima Nova"/>
              <a:sym typeface="Proxima Nova"/>
            </a:endParaRPr>
          </a:p>
        </p:txBody>
      </p:sp>
      <p:sp>
        <p:nvSpPr>
          <p:cNvPr id="77" name="Shape 77"/>
          <p:cNvSpPr/>
          <p:nvPr/>
        </p:nvSpPr>
        <p:spPr>
          <a:xfrm>
            <a:off x="4687100" y="2896065"/>
            <a:ext cx="4325400" cy="1799399"/>
          </a:xfrm>
          <a:prstGeom prst="rect">
            <a:avLst/>
          </a:prstGeom>
          <a:solidFill>
            <a:srgbClr val="FFF5EE"/>
          </a:solidFill>
          <a:ln>
            <a:noFill/>
          </a:ln>
        </p:spPr>
        <p:txBody>
          <a:bodyPr lIns="91425" tIns="91425" rIns="91425" bIns="91425" anchor="ctr" anchorCtr="0">
            <a:noAutofit/>
          </a:bodyPr>
          <a:lstStyle/>
          <a:p>
            <a:pPr lvl="0" rtl="0">
              <a:spcBef>
                <a:spcPts val="0"/>
              </a:spcBef>
              <a:buNone/>
            </a:pPr>
            <a:endParaRPr sz="1000" b="1">
              <a:solidFill>
                <a:srgbClr val="545454"/>
              </a:solidFill>
              <a:latin typeface="Proxima Nova"/>
              <a:ea typeface="Proxima Nova"/>
              <a:cs typeface="Proxima Nova"/>
              <a:sym typeface="Proxima Nova"/>
            </a:endParaRPr>
          </a:p>
        </p:txBody>
      </p:sp>
      <p:pic>
        <p:nvPicPr>
          <p:cNvPr id="78" name="Shape 78"/>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79" name="Shape 79"/>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80" name="Shape 80"/>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81" name="Shape 81"/>
          <p:cNvSpPr txBox="1">
            <a:spLocks noGrp="1"/>
          </p:cNvSpPr>
          <p:nvPr>
            <p:ph type="subTitle" idx="1"/>
          </p:nvPr>
        </p:nvSpPr>
        <p:spPr>
          <a:xfrm>
            <a:off x="152400" y="871000"/>
            <a:ext cx="4325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82" name="Shape 82"/>
          <p:cNvSpPr txBox="1">
            <a:spLocks noGrp="1"/>
          </p:cNvSpPr>
          <p:nvPr>
            <p:ph type="body" idx="2"/>
          </p:nvPr>
        </p:nvSpPr>
        <p:spPr>
          <a:xfrm>
            <a:off x="155475" y="1075950"/>
            <a:ext cx="4325400" cy="1621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83" name="Shape 83"/>
          <p:cNvSpPr txBox="1">
            <a:spLocks noGrp="1"/>
          </p:cNvSpPr>
          <p:nvPr>
            <p:ph type="subTitle" idx="3"/>
          </p:nvPr>
        </p:nvSpPr>
        <p:spPr>
          <a:xfrm>
            <a:off x="152400" y="2896075"/>
            <a:ext cx="4325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84" name="Shape 84"/>
          <p:cNvSpPr txBox="1">
            <a:spLocks noGrp="1"/>
          </p:cNvSpPr>
          <p:nvPr>
            <p:ph type="body" idx="4"/>
          </p:nvPr>
        </p:nvSpPr>
        <p:spPr>
          <a:xfrm>
            <a:off x="155475" y="3101025"/>
            <a:ext cx="4325400" cy="1621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85" name="Shape 85"/>
          <p:cNvSpPr txBox="1">
            <a:spLocks noGrp="1"/>
          </p:cNvSpPr>
          <p:nvPr>
            <p:ph type="subTitle" idx="5"/>
          </p:nvPr>
        </p:nvSpPr>
        <p:spPr>
          <a:xfrm>
            <a:off x="4687100" y="871000"/>
            <a:ext cx="4325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86" name="Shape 86"/>
          <p:cNvSpPr txBox="1">
            <a:spLocks noGrp="1"/>
          </p:cNvSpPr>
          <p:nvPr>
            <p:ph type="body" idx="6"/>
          </p:nvPr>
        </p:nvSpPr>
        <p:spPr>
          <a:xfrm>
            <a:off x="4690175" y="1075950"/>
            <a:ext cx="4325400" cy="1621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87" name="Shape 87"/>
          <p:cNvSpPr txBox="1">
            <a:spLocks noGrp="1"/>
          </p:cNvSpPr>
          <p:nvPr>
            <p:ph type="subTitle" idx="7"/>
          </p:nvPr>
        </p:nvSpPr>
        <p:spPr>
          <a:xfrm>
            <a:off x="4687100" y="2896075"/>
            <a:ext cx="4325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88" name="Shape 88"/>
          <p:cNvSpPr txBox="1">
            <a:spLocks noGrp="1"/>
          </p:cNvSpPr>
          <p:nvPr>
            <p:ph type="body" idx="8"/>
          </p:nvPr>
        </p:nvSpPr>
        <p:spPr>
          <a:xfrm>
            <a:off x="4690175" y="3101025"/>
            <a:ext cx="4325400" cy="16215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89" name="Shape 8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title, body">
    <p:spTree>
      <p:nvGrpSpPr>
        <p:cNvPr id="1" name="Shape 90"/>
        <p:cNvGrpSpPr/>
        <p:nvPr/>
      </p:nvGrpSpPr>
      <p:grpSpPr>
        <a:xfrm>
          <a:off x="0" y="0"/>
          <a:ext cx="0" cy="0"/>
          <a:chOff x="0" y="0"/>
          <a:chExt cx="0" cy="0"/>
        </a:xfrm>
      </p:grpSpPr>
      <p:sp>
        <p:nvSpPr>
          <p:cNvPr id="91" name="Shape 91"/>
          <p:cNvSpPr txBox="1">
            <a:spLocks noGrp="1"/>
          </p:cNvSpPr>
          <p:nvPr>
            <p:ph type="subTitle" idx="1"/>
          </p:nvPr>
        </p:nvSpPr>
        <p:spPr>
          <a:xfrm>
            <a:off x="663800" y="1178475"/>
            <a:ext cx="7904400" cy="311100"/>
          </a:xfrm>
          <a:prstGeom prst="rect">
            <a:avLst/>
          </a:prstGeom>
        </p:spPr>
        <p:txBody>
          <a:bodyPr lIns="91425" tIns="91425" rIns="91425" bIns="91425" anchor="ctr" anchorCtr="0"/>
          <a:lstStyle>
            <a:lvl1pPr lvl="0" rtl="0">
              <a:spcBef>
                <a:spcPts val="0"/>
              </a:spcBef>
              <a:buNone/>
              <a:defRPr sz="1400"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92" name="Shape 92"/>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93" name="Shape 93"/>
          <p:cNvSpPr txBox="1">
            <a:spLocks noGrp="1"/>
          </p:cNvSpPr>
          <p:nvPr>
            <p:ph type="body" idx="2"/>
          </p:nvPr>
        </p:nvSpPr>
        <p:spPr>
          <a:xfrm>
            <a:off x="666587" y="1609350"/>
            <a:ext cx="7904400" cy="2254500"/>
          </a:xfrm>
          <a:prstGeom prst="rect">
            <a:avLst/>
          </a:prstGeom>
          <a:solidFill>
            <a:srgbClr val="FFF5EE"/>
          </a:solidFill>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pic>
        <p:nvPicPr>
          <p:cNvPr id="94" name="Shape 94"/>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95" name="Shape 9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able format">
    <p:spTree>
      <p:nvGrpSpPr>
        <p:cNvPr id="1" name="Shape 96"/>
        <p:cNvGrpSpPr/>
        <p:nvPr/>
      </p:nvGrpSpPr>
      <p:grpSpPr>
        <a:xfrm>
          <a:off x="0" y="0"/>
          <a:ext cx="0" cy="0"/>
          <a:chOff x="0" y="0"/>
          <a:chExt cx="0" cy="0"/>
        </a:xfrm>
      </p:grpSpPr>
      <p:pic>
        <p:nvPicPr>
          <p:cNvPr id="97" name="Shape 97"/>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98" name="Shape 98"/>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99" name="Shape 99"/>
          <p:cNvSpPr txBox="1">
            <a:spLocks noGrp="1"/>
          </p:cNvSpPr>
          <p:nvPr>
            <p:ph type="subTitle" idx="1"/>
          </p:nvPr>
        </p:nvSpPr>
        <p:spPr>
          <a:xfrm>
            <a:off x="152400" y="1269968"/>
            <a:ext cx="930900" cy="904199"/>
          </a:xfrm>
          <a:prstGeom prst="rect">
            <a:avLst/>
          </a:prstGeom>
          <a:solidFill>
            <a:srgbClr val="F26A2F"/>
          </a:solidFill>
        </p:spPr>
        <p:txBody>
          <a:bodyPr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00" name="Shape 100"/>
          <p:cNvSpPr txBox="1">
            <a:spLocks noGrp="1"/>
          </p:cNvSpPr>
          <p:nvPr>
            <p:ph type="subTitle" idx="2"/>
          </p:nvPr>
        </p:nvSpPr>
        <p:spPr>
          <a:xfrm>
            <a:off x="152400" y="2297582"/>
            <a:ext cx="930900" cy="904200"/>
          </a:xfrm>
          <a:prstGeom prst="rect">
            <a:avLst/>
          </a:prstGeom>
          <a:solidFill>
            <a:srgbClr val="FFF5EE"/>
          </a:solidFill>
        </p:spPr>
        <p:txBody>
          <a:bodyPr lIns="91425" tIns="91425" rIns="91425" bIns="91425" anchor="ctr" anchorCtr="0"/>
          <a:lstStyle>
            <a:lvl1pPr lvl="0" rtl="0">
              <a:spcBef>
                <a:spcPts val="0"/>
              </a:spcBef>
              <a:buNone/>
              <a:defRPr sz="1200" b="1">
                <a:solidFill>
                  <a:schemeClr val="dk2"/>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01" name="Shape 101"/>
          <p:cNvSpPr txBox="1">
            <a:spLocks noGrp="1"/>
          </p:cNvSpPr>
          <p:nvPr>
            <p:ph type="subTitle" idx="3"/>
          </p:nvPr>
        </p:nvSpPr>
        <p:spPr>
          <a:xfrm>
            <a:off x="152400" y="3352471"/>
            <a:ext cx="930900" cy="904200"/>
          </a:xfrm>
          <a:prstGeom prst="rect">
            <a:avLst/>
          </a:prstGeom>
          <a:solidFill>
            <a:srgbClr val="E1F3FA"/>
          </a:solidFill>
        </p:spPr>
        <p:txBody>
          <a:bodyPr lIns="91425" tIns="91425" rIns="91425" bIns="91425" anchor="ctr" anchorCtr="0"/>
          <a:lstStyle>
            <a:lvl1pPr lvl="0" rtl="0">
              <a:spcBef>
                <a:spcPts val="0"/>
              </a:spcBef>
              <a:buNone/>
              <a:defRPr sz="1200" b="1">
                <a:solidFill>
                  <a:schemeClr val="dk2"/>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02" name="Shape 102"/>
          <p:cNvSpPr txBox="1">
            <a:spLocks noGrp="1"/>
          </p:cNvSpPr>
          <p:nvPr>
            <p:ph type="subTitle" idx="4"/>
          </p:nvPr>
        </p:nvSpPr>
        <p:spPr>
          <a:xfrm>
            <a:off x="1177199" y="768950"/>
            <a:ext cx="2466000" cy="311100"/>
          </a:xfrm>
          <a:prstGeom prst="rect">
            <a:avLst/>
          </a:prstGeom>
          <a:noFill/>
        </p:spPr>
        <p:txBody>
          <a:bodyPr lIns="91425" tIns="91425" rIns="91425" bIns="91425" anchor="ctr" anchorCtr="0"/>
          <a:lstStyle>
            <a:lvl1pPr lvl="0" rtl="0">
              <a:spcBef>
                <a:spcPts val="0"/>
              </a:spcBef>
              <a:buNone/>
              <a:defRPr sz="1200" b="1">
                <a:solidFill>
                  <a:schemeClr val="dk2"/>
                </a:solidFill>
              </a:defRPr>
            </a:lvl1pPr>
            <a:lvl2pPr lvl="1" rtl="0">
              <a:spcBef>
                <a:spcPts val="0"/>
              </a:spcBef>
              <a:buNone/>
              <a:defRPr b="1">
                <a:solidFill>
                  <a:schemeClr val="dk2"/>
                </a:solidFill>
              </a:defRPr>
            </a:lvl2pPr>
            <a:lvl3pPr lvl="2" rtl="0">
              <a:spcBef>
                <a:spcPts val="0"/>
              </a:spcBef>
              <a:buNone/>
              <a:defRPr b="1">
                <a:solidFill>
                  <a:schemeClr val="dk2"/>
                </a:solidFill>
              </a:defRPr>
            </a:lvl3pPr>
            <a:lvl4pPr lvl="3" rtl="0">
              <a:spcBef>
                <a:spcPts val="0"/>
              </a:spcBef>
              <a:buNone/>
              <a:defRPr b="1">
                <a:solidFill>
                  <a:schemeClr val="dk2"/>
                </a:solidFill>
              </a:defRPr>
            </a:lvl4pPr>
            <a:lvl5pPr lvl="4" rtl="0">
              <a:spcBef>
                <a:spcPts val="0"/>
              </a:spcBef>
              <a:buNone/>
              <a:defRPr b="1">
                <a:solidFill>
                  <a:schemeClr val="dk2"/>
                </a:solidFill>
              </a:defRPr>
            </a:lvl5pPr>
            <a:lvl6pPr lvl="5" rtl="0">
              <a:spcBef>
                <a:spcPts val="0"/>
              </a:spcBef>
              <a:buNone/>
              <a:defRPr b="1">
                <a:solidFill>
                  <a:schemeClr val="dk2"/>
                </a:solidFill>
              </a:defRPr>
            </a:lvl6pPr>
            <a:lvl7pPr lvl="6" rtl="0">
              <a:spcBef>
                <a:spcPts val="0"/>
              </a:spcBef>
              <a:buNone/>
              <a:defRPr b="1">
                <a:solidFill>
                  <a:schemeClr val="dk2"/>
                </a:solidFill>
              </a:defRPr>
            </a:lvl7pPr>
            <a:lvl8pPr lvl="7" rtl="0">
              <a:spcBef>
                <a:spcPts val="0"/>
              </a:spcBef>
              <a:buNone/>
              <a:defRPr b="1">
                <a:solidFill>
                  <a:schemeClr val="dk2"/>
                </a:solidFill>
              </a:defRPr>
            </a:lvl8pPr>
            <a:lvl9pPr lvl="8" rtl="0">
              <a:spcBef>
                <a:spcPts val="0"/>
              </a:spcBef>
              <a:buNone/>
              <a:defRPr b="1">
                <a:solidFill>
                  <a:schemeClr val="dk2"/>
                </a:solidFill>
              </a:defRPr>
            </a:lvl9pPr>
          </a:lstStyle>
          <a:p>
            <a:endParaRPr/>
          </a:p>
        </p:txBody>
      </p:sp>
      <p:sp>
        <p:nvSpPr>
          <p:cNvPr id="103" name="Shape 103"/>
          <p:cNvSpPr txBox="1">
            <a:spLocks noGrp="1"/>
          </p:cNvSpPr>
          <p:nvPr>
            <p:ph type="subTitle" idx="5"/>
          </p:nvPr>
        </p:nvSpPr>
        <p:spPr>
          <a:xfrm>
            <a:off x="3927700" y="768950"/>
            <a:ext cx="2813100" cy="311100"/>
          </a:xfrm>
          <a:prstGeom prst="rect">
            <a:avLst/>
          </a:prstGeom>
          <a:noFill/>
        </p:spPr>
        <p:txBody>
          <a:bodyPr lIns="91425" tIns="91425" rIns="91425" bIns="91425" anchor="ctr" anchorCtr="0"/>
          <a:lstStyle>
            <a:lvl1pPr lvl="0" rtl="0">
              <a:spcBef>
                <a:spcPts val="0"/>
              </a:spcBef>
              <a:buNone/>
              <a:defRPr sz="1200" b="1">
                <a:solidFill>
                  <a:schemeClr val="dk2"/>
                </a:solidFill>
              </a:defRPr>
            </a:lvl1pPr>
            <a:lvl2pPr lvl="1" rtl="0">
              <a:spcBef>
                <a:spcPts val="0"/>
              </a:spcBef>
              <a:buNone/>
              <a:defRPr b="1">
                <a:solidFill>
                  <a:schemeClr val="dk2"/>
                </a:solidFill>
              </a:defRPr>
            </a:lvl2pPr>
            <a:lvl3pPr lvl="2" rtl="0">
              <a:spcBef>
                <a:spcPts val="0"/>
              </a:spcBef>
              <a:buNone/>
              <a:defRPr b="1">
                <a:solidFill>
                  <a:schemeClr val="dk2"/>
                </a:solidFill>
              </a:defRPr>
            </a:lvl3pPr>
            <a:lvl4pPr lvl="3" rtl="0">
              <a:spcBef>
                <a:spcPts val="0"/>
              </a:spcBef>
              <a:buNone/>
              <a:defRPr b="1">
                <a:solidFill>
                  <a:schemeClr val="dk2"/>
                </a:solidFill>
              </a:defRPr>
            </a:lvl4pPr>
            <a:lvl5pPr lvl="4" rtl="0">
              <a:spcBef>
                <a:spcPts val="0"/>
              </a:spcBef>
              <a:buNone/>
              <a:defRPr b="1">
                <a:solidFill>
                  <a:schemeClr val="dk2"/>
                </a:solidFill>
              </a:defRPr>
            </a:lvl5pPr>
            <a:lvl6pPr lvl="5" rtl="0">
              <a:spcBef>
                <a:spcPts val="0"/>
              </a:spcBef>
              <a:buNone/>
              <a:defRPr b="1">
                <a:solidFill>
                  <a:schemeClr val="dk2"/>
                </a:solidFill>
              </a:defRPr>
            </a:lvl6pPr>
            <a:lvl7pPr lvl="6" rtl="0">
              <a:spcBef>
                <a:spcPts val="0"/>
              </a:spcBef>
              <a:buNone/>
              <a:defRPr b="1">
                <a:solidFill>
                  <a:schemeClr val="dk2"/>
                </a:solidFill>
              </a:defRPr>
            </a:lvl7pPr>
            <a:lvl8pPr lvl="7" rtl="0">
              <a:spcBef>
                <a:spcPts val="0"/>
              </a:spcBef>
              <a:buNone/>
              <a:defRPr b="1">
                <a:solidFill>
                  <a:schemeClr val="dk2"/>
                </a:solidFill>
              </a:defRPr>
            </a:lvl8pPr>
            <a:lvl9pPr lvl="8" rtl="0">
              <a:spcBef>
                <a:spcPts val="0"/>
              </a:spcBef>
              <a:buNone/>
              <a:defRPr b="1">
                <a:solidFill>
                  <a:schemeClr val="dk2"/>
                </a:solidFill>
              </a:defRPr>
            </a:lvl9pPr>
          </a:lstStyle>
          <a:p>
            <a:endParaRPr/>
          </a:p>
        </p:txBody>
      </p:sp>
      <p:sp>
        <p:nvSpPr>
          <p:cNvPr id="104" name="Shape 104"/>
          <p:cNvSpPr txBox="1">
            <a:spLocks noGrp="1"/>
          </p:cNvSpPr>
          <p:nvPr>
            <p:ph type="subTitle" idx="6"/>
          </p:nvPr>
        </p:nvSpPr>
        <p:spPr>
          <a:xfrm>
            <a:off x="1177199" y="1290416"/>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05" name="Shape 105"/>
          <p:cNvSpPr txBox="1">
            <a:spLocks noGrp="1"/>
          </p:cNvSpPr>
          <p:nvPr>
            <p:ph type="subTitle" idx="7"/>
          </p:nvPr>
        </p:nvSpPr>
        <p:spPr>
          <a:xfrm>
            <a:off x="3927700" y="1290416"/>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06" name="Shape 106"/>
          <p:cNvSpPr txBox="1">
            <a:spLocks noGrp="1"/>
          </p:cNvSpPr>
          <p:nvPr>
            <p:ph type="subTitle" idx="8"/>
          </p:nvPr>
        </p:nvSpPr>
        <p:spPr>
          <a:xfrm>
            <a:off x="1177199" y="1811883"/>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07" name="Shape 107"/>
          <p:cNvSpPr txBox="1">
            <a:spLocks noGrp="1"/>
          </p:cNvSpPr>
          <p:nvPr>
            <p:ph type="subTitle" idx="9"/>
          </p:nvPr>
        </p:nvSpPr>
        <p:spPr>
          <a:xfrm>
            <a:off x="3927700" y="1811883"/>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08" name="Shape 108"/>
          <p:cNvSpPr txBox="1">
            <a:spLocks noGrp="1"/>
          </p:cNvSpPr>
          <p:nvPr>
            <p:ph type="subTitle" idx="13"/>
          </p:nvPr>
        </p:nvSpPr>
        <p:spPr>
          <a:xfrm>
            <a:off x="1177199" y="2333350"/>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09" name="Shape 109"/>
          <p:cNvSpPr txBox="1">
            <a:spLocks noGrp="1"/>
          </p:cNvSpPr>
          <p:nvPr>
            <p:ph type="subTitle" idx="14"/>
          </p:nvPr>
        </p:nvSpPr>
        <p:spPr>
          <a:xfrm>
            <a:off x="3927700" y="2333350"/>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0" name="Shape 110"/>
          <p:cNvSpPr txBox="1">
            <a:spLocks noGrp="1"/>
          </p:cNvSpPr>
          <p:nvPr>
            <p:ph type="subTitle" idx="15"/>
          </p:nvPr>
        </p:nvSpPr>
        <p:spPr>
          <a:xfrm>
            <a:off x="1177199" y="2854816"/>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1" name="Shape 111"/>
          <p:cNvSpPr txBox="1">
            <a:spLocks noGrp="1"/>
          </p:cNvSpPr>
          <p:nvPr>
            <p:ph type="subTitle" idx="16"/>
          </p:nvPr>
        </p:nvSpPr>
        <p:spPr>
          <a:xfrm>
            <a:off x="3927700" y="2854816"/>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2" name="Shape 112"/>
          <p:cNvSpPr txBox="1">
            <a:spLocks noGrp="1"/>
          </p:cNvSpPr>
          <p:nvPr>
            <p:ph type="subTitle" idx="17"/>
          </p:nvPr>
        </p:nvSpPr>
        <p:spPr>
          <a:xfrm>
            <a:off x="1177199" y="3376283"/>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3" name="Shape 113"/>
          <p:cNvSpPr txBox="1">
            <a:spLocks noGrp="1"/>
          </p:cNvSpPr>
          <p:nvPr>
            <p:ph type="subTitle" idx="18"/>
          </p:nvPr>
        </p:nvSpPr>
        <p:spPr>
          <a:xfrm>
            <a:off x="3927700" y="3376283"/>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4" name="Shape 114"/>
          <p:cNvSpPr txBox="1">
            <a:spLocks noGrp="1"/>
          </p:cNvSpPr>
          <p:nvPr>
            <p:ph type="subTitle" idx="19"/>
          </p:nvPr>
        </p:nvSpPr>
        <p:spPr>
          <a:xfrm>
            <a:off x="1177199" y="3897750"/>
            <a:ext cx="24660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5" name="Shape 115"/>
          <p:cNvSpPr txBox="1">
            <a:spLocks noGrp="1"/>
          </p:cNvSpPr>
          <p:nvPr>
            <p:ph type="subTitle" idx="20"/>
          </p:nvPr>
        </p:nvSpPr>
        <p:spPr>
          <a:xfrm>
            <a:off x="3927700" y="3897750"/>
            <a:ext cx="2813100" cy="311100"/>
          </a:xfrm>
          <a:prstGeom prst="rect">
            <a:avLst/>
          </a:prstGeom>
          <a:noFill/>
        </p:spPr>
        <p:txBody>
          <a:bodyPr lIns="91425" tIns="91425" rIns="91425" bIns="91425" anchor="ctr" anchorCtr="0"/>
          <a:lstStyle>
            <a:lvl1pPr lvl="0" rtl="0">
              <a:spcBef>
                <a:spcPts val="0"/>
              </a:spcBef>
              <a:buNone/>
              <a:defRPr sz="1200">
                <a:solidFill>
                  <a:schemeClr val="dk2"/>
                </a:solidFill>
              </a:defRPr>
            </a:lvl1pPr>
            <a:lvl2pPr lvl="1" rtl="0">
              <a:spcBef>
                <a:spcPts val="0"/>
              </a:spcBef>
              <a:buNone/>
              <a:defRPr>
                <a:solidFill>
                  <a:schemeClr val="dk2"/>
                </a:solidFill>
              </a:defRPr>
            </a:lvl2pPr>
            <a:lvl3pPr lvl="2" rtl="0">
              <a:spcBef>
                <a:spcPts val="0"/>
              </a:spcBef>
              <a:buNone/>
              <a:defRPr>
                <a:solidFill>
                  <a:schemeClr val="dk2"/>
                </a:solidFill>
              </a:defRPr>
            </a:lvl3pPr>
            <a:lvl4pPr lvl="3" rtl="0">
              <a:spcBef>
                <a:spcPts val="0"/>
              </a:spcBef>
              <a:buNone/>
              <a:defRPr>
                <a:solidFill>
                  <a:schemeClr val="dk2"/>
                </a:solidFill>
              </a:defRPr>
            </a:lvl4pPr>
            <a:lvl5pPr lvl="4" rtl="0">
              <a:spcBef>
                <a:spcPts val="0"/>
              </a:spcBef>
              <a:buNone/>
              <a:defRPr>
                <a:solidFill>
                  <a:schemeClr val="dk2"/>
                </a:solidFill>
              </a:defRPr>
            </a:lvl5pPr>
            <a:lvl6pPr lvl="5" rtl="0">
              <a:spcBef>
                <a:spcPts val="0"/>
              </a:spcBef>
              <a:buNone/>
              <a:defRPr>
                <a:solidFill>
                  <a:schemeClr val="dk2"/>
                </a:solidFill>
              </a:defRPr>
            </a:lvl6pPr>
            <a:lvl7pPr lvl="6" rtl="0">
              <a:spcBef>
                <a:spcPts val="0"/>
              </a:spcBef>
              <a:buNone/>
              <a:defRPr>
                <a:solidFill>
                  <a:schemeClr val="dk2"/>
                </a:solidFill>
              </a:defRPr>
            </a:lvl7pPr>
            <a:lvl8pPr lvl="7" rtl="0">
              <a:spcBef>
                <a:spcPts val="0"/>
              </a:spcBef>
              <a:buNone/>
              <a:defRPr>
                <a:solidFill>
                  <a:schemeClr val="dk2"/>
                </a:solidFill>
              </a:defRPr>
            </a:lvl8pPr>
            <a:lvl9pPr lvl="8" rtl="0">
              <a:spcBef>
                <a:spcPts val="0"/>
              </a:spcBef>
              <a:buNone/>
              <a:defRPr>
                <a:solidFill>
                  <a:schemeClr val="dk2"/>
                </a:solidFill>
              </a:defRPr>
            </a:lvl9pPr>
          </a:lstStyle>
          <a:p>
            <a:endParaRPr/>
          </a:p>
        </p:txBody>
      </p:sp>
      <p:sp>
        <p:nvSpPr>
          <p:cNvPr id="116" name="Shape 116"/>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7" name="Shape 117"/>
          <p:cNvSpPr txBox="1">
            <a:spLocks noGrp="1"/>
          </p:cNvSpPr>
          <p:nvPr>
            <p:ph type="body" idx="21"/>
          </p:nvPr>
        </p:nvSpPr>
        <p:spPr>
          <a:xfrm>
            <a:off x="6839325" y="1192350"/>
            <a:ext cx="2120700" cy="2734200"/>
          </a:xfrm>
          <a:prstGeom prst="rect">
            <a:avLst/>
          </a:prstGeom>
          <a:solidFill>
            <a:srgbClr val="225165"/>
          </a:solidFill>
        </p:spPr>
        <p:txBody>
          <a:bodyPr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118" name="Shape 1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able of contents">
    <p:bg>
      <p:bgPr>
        <a:noFill/>
        <a:effectLst/>
      </p:bgPr>
    </p:bg>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2273850" y="2278812"/>
            <a:ext cx="4596300" cy="440100"/>
          </a:xfrm>
          <a:prstGeom prst="rect">
            <a:avLst/>
          </a:prstGeom>
        </p:spPr>
        <p:txBody>
          <a:bodyPr lIns="91425" tIns="91425" rIns="91425" bIns="91425" anchor="ctr" anchorCtr="0"/>
          <a:lstStyle>
            <a:lvl1pPr lvl="0" rtl="0">
              <a:spcBef>
                <a:spcPts val="0"/>
              </a:spcBef>
              <a:buClr>
                <a:schemeClr val="dk2"/>
              </a:buClr>
              <a:buSzPct val="100000"/>
              <a:buFont typeface="Proxima Nova"/>
              <a:defRPr sz="2200">
                <a:solidFill>
                  <a:schemeClr val="dk2"/>
                </a:solidFill>
                <a:latin typeface="Proxima Nova"/>
                <a:ea typeface="Proxima Nova"/>
                <a:cs typeface="Proxima Nova"/>
                <a:sym typeface="Proxima Nova"/>
              </a:defRPr>
            </a:lvl1pPr>
            <a:lvl2pPr lvl="1" rtl="0">
              <a:spcBef>
                <a:spcPts val="0"/>
              </a:spcBef>
              <a:buClr>
                <a:schemeClr val="dk2"/>
              </a:buClr>
              <a:buSzPct val="100000"/>
              <a:defRPr sz="2200">
                <a:solidFill>
                  <a:schemeClr val="dk2"/>
                </a:solidFill>
              </a:defRPr>
            </a:lvl2pPr>
            <a:lvl3pPr lvl="2" rtl="0">
              <a:spcBef>
                <a:spcPts val="0"/>
              </a:spcBef>
              <a:buClr>
                <a:schemeClr val="dk2"/>
              </a:buClr>
              <a:buSzPct val="100000"/>
              <a:defRPr sz="2200">
                <a:solidFill>
                  <a:schemeClr val="dk2"/>
                </a:solidFill>
              </a:defRPr>
            </a:lvl3pPr>
            <a:lvl4pPr lvl="3" rtl="0">
              <a:spcBef>
                <a:spcPts val="0"/>
              </a:spcBef>
              <a:buClr>
                <a:schemeClr val="dk2"/>
              </a:buClr>
              <a:buSzPct val="100000"/>
              <a:defRPr sz="2200">
                <a:solidFill>
                  <a:schemeClr val="dk2"/>
                </a:solidFill>
              </a:defRPr>
            </a:lvl4pPr>
            <a:lvl5pPr lvl="4" rtl="0">
              <a:spcBef>
                <a:spcPts val="0"/>
              </a:spcBef>
              <a:buClr>
                <a:schemeClr val="dk2"/>
              </a:buClr>
              <a:buSzPct val="100000"/>
              <a:defRPr sz="2200">
                <a:solidFill>
                  <a:schemeClr val="dk2"/>
                </a:solidFill>
              </a:defRPr>
            </a:lvl5pPr>
            <a:lvl6pPr lvl="5" rtl="0">
              <a:spcBef>
                <a:spcPts val="0"/>
              </a:spcBef>
              <a:buClr>
                <a:schemeClr val="dk2"/>
              </a:buClr>
              <a:buSzPct val="100000"/>
              <a:defRPr sz="2200">
                <a:solidFill>
                  <a:schemeClr val="dk2"/>
                </a:solidFill>
              </a:defRPr>
            </a:lvl6pPr>
            <a:lvl7pPr lvl="6" rtl="0">
              <a:spcBef>
                <a:spcPts val="0"/>
              </a:spcBef>
              <a:buClr>
                <a:schemeClr val="dk2"/>
              </a:buClr>
              <a:buSzPct val="100000"/>
              <a:defRPr sz="2200">
                <a:solidFill>
                  <a:schemeClr val="dk2"/>
                </a:solidFill>
              </a:defRPr>
            </a:lvl7pPr>
            <a:lvl8pPr lvl="7" rtl="0">
              <a:spcBef>
                <a:spcPts val="0"/>
              </a:spcBef>
              <a:buClr>
                <a:schemeClr val="dk2"/>
              </a:buClr>
              <a:buSzPct val="100000"/>
              <a:defRPr sz="2200">
                <a:solidFill>
                  <a:schemeClr val="dk2"/>
                </a:solidFill>
              </a:defRPr>
            </a:lvl8pPr>
            <a:lvl9pPr lvl="8" rtl="0">
              <a:spcBef>
                <a:spcPts val="0"/>
              </a:spcBef>
              <a:buClr>
                <a:schemeClr val="dk2"/>
              </a:buClr>
              <a:buSzPct val="100000"/>
              <a:defRPr sz="2200">
                <a:solidFill>
                  <a:schemeClr val="dk2"/>
                </a:solidFill>
              </a:defRPr>
            </a:lvl9pPr>
          </a:lstStyle>
          <a:p>
            <a:endParaRPr/>
          </a:p>
        </p:txBody>
      </p:sp>
      <p:pic>
        <p:nvPicPr>
          <p:cNvPr id="121" name="Shape 121"/>
          <p:cNvPicPr preferRelativeResize="0"/>
          <p:nvPr/>
        </p:nvPicPr>
        <p:blipFill>
          <a:blip r:embed="rId2">
            <a:alphaModFix/>
          </a:blip>
          <a:stretch>
            <a:fillRect/>
          </a:stretch>
        </p:blipFill>
        <p:spPr>
          <a:xfrm>
            <a:off x="7119044" y="4835548"/>
            <a:ext cx="1497074" cy="213867"/>
          </a:xfrm>
          <a:prstGeom prst="rect">
            <a:avLst/>
          </a:prstGeom>
          <a:noFill/>
          <a:ln>
            <a:noFill/>
          </a:ln>
        </p:spPr>
      </p:pic>
      <p:sp>
        <p:nvSpPr>
          <p:cNvPr id="122" name="Shape 122"/>
          <p:cNvSpPr txBox="1">
            <a:spLocks noGrp="1"/>
          </p:cNvSpPr>
          <p:nvPr>
            <p:ph type="ctrTitle" idx="2"/>
          </p:nvPr>
        </p:nvSpPr>
        <p:spPr>
          <a:xfrm>
            <a:off x="2273850" y="2803924"/>
            <a:ext cx="4596300" cy="440100"/>
          </a:xfrm>
          <a:prstGeom prst="rect">
            <a:avLst/>
          </a:prstGeom>
        </p:spPr>
        <p:txBody>
          <a:bodyPr lIns="91425" tIns="91425" rIns="91425" bIns="91425" anchor="ctr" anchorCtr="0"/>
          <a:lstStyle>
            <a:lvl1pPr lvl="0" rtl="0">
              <a:spcBef>
                <a:spcPts val="0"/>
              </a:spcBef>
              <a:buClr>
                <a:schemeClr val="dk2"/>
              </a:buClr>
              <a:buSzPct val="100000"/>
              <a:buFont typeface="Proxima Nova"/>
              <a:defRPr sz="2200">
                <a:solidFill>
                  <a:schemeClr val="dk2"/>
                </a:solidFill>
                <a:latin typeface="Proxima Nova"/>
                <a:ea typeface="Proxima Nova"/>
                <a:cs typeface="Proxima Nova"/>
                <a:sym typeface="Proxima Nova"/>
              </a:defRPr>
            </a:lvl1pPr>
            <a:lvl2pPr lvl="1" rtl="0">
              <a:spcBef>
                <a:spcPts val="0"/>
              </a:spcBef>
              <a:buClr>
                <a:schemeClr val="dk2"/>
              </a:buClr>
              <a:buSzPct val="100000"/>
              <a:defRPr sz="2200">
                <a:solidFill>
                  <a:schemeClr val="dk2"/>
                </a:solidFill>
              </a:defRPr>
            </a:lvl2pPr>
            <a:lvl3pPr lvl="2" rtl="0">
              <a:spcBef>
                <a:spcPts val="0"/>
              </a:spcBef>
              <a:buClr>
                <a:schemeClr val="dk2"/>
              </a:buClr>
              <a:buSzPct val="100000"/>
              <a:defRPr sz="2200">
                <a:solidFill>
                  <a:schemeClr val="dk2"/>
                </a:solidFill>
              </a:defRPr>
            </a:lvl3pPr>
            <a:lvl4pPr lvl="3" rtl="0">
              <a:spcBef>
                <a:spcPts val="0"/>
              </a:spcBef>
              <a:buClr>
                <a:schemeClr val="dk2"/>
              </a:buClr>
              <a:buSzPct val="100000"/>
              <a:defRPr sz="2200">
                <a:solidFill>
                  <a:schemeClr val="dk2"/>
                </a:solidFill>
              </a:defRPr>
            </a:lvl4pPr>
            <a:lvl5pPr lvl="4" rtl="0">
              <a:spcBef>
                <a:spcPts val="0"/>
              </a:spcBef>
              <a:buClr>
                <a:schemeClr val="dk2"/>
              </a:buClr>
              <a:buSzPct val="100000"/>
              <a:defRPr sz="2200">
                <a:solidFill>
                  <a:schemeClr val="dk2"/>
                </a:solidFill>
              </a:defRPr>
            </a:lvl5pPr>
            <a:lvl6pPr lvl="5" rtl="0">
              <a:spcBef>
                <a:spcPts val="0"/>
              </a:spcBef>
              <a:buClr>
                <a:schemeClr val="dk2"/>
              </a:buClr>
              <a:buSzPct val="100000"/>
              <a:defRPr sz="2200">
                <a:solidFill>
                  <a:schemeClr val="dk2"/>
                </a:solidFill>
              </a:defRPr>
            </a:lvl6pPr>
            <a:lvl7pPr lvl="6" rtl="0">
              <a:spcBef>
                <a:spcPts val="0"/>
              </a:spcBef>
              <a:buClr>
                <a:schemeClr val="dk2"/>
              </a:buClr>
              <a:buSzPct val="100000"/>
              <a:defRPr sz="2200">
                <a:solidFill>
                  <a:schemeClr val="dk2"/>
                </a:solidFill>
              </a:defRPr>
            </a:lvl7pPr>
            <a:lvl8pPr lvl="7" rtl="0">
              <a:spcBef>
                <a:spcPts val="0"/>
              </a:spcBef>
              <a:buClr>
                <a:schemeClr val="dk2"/>
              </a:buClr>
              <a:buSzPct val="100000"/>
              <a:defRPr sz="2200">
                <a:solidFill>
                  <a:schemeClr val="dk2"/>
                </a:solidFill>
              </a:defRPr>
            </a:lvl8pPr>
            <a:lvl9pPr lvl="8" rtl="0">
              <a:spcBef>
                <a:spcPts val="0"/>
              </a:spcBef>
              <a:buClr>
                <a:schemeClr val="dk2"/>
              </a:buClr>
              <a:buSzPct val="100000"/>
              <a:defRPr sz="2200">
                <a:solidFill>
                  <a:schemeClr val="dk2"/>
                </a:solidFill>
              </a:defRPr>
            </a:lvl9pPr>
          </a:lstStyle>
          <a:p>
            <a:endParaRPr/>
          </a:p>
        </p:txBody>
      </p:sp>
      <p:sp>
        <p:nvSpPr>
          <p:cNvPr id="123" name="Shape 123"/>
          <p:cNvSpPr txBox="1">
            <a:spLocks noGrp="1"/>
          </p:cNvSpPr>
          <p:nvPr>
            <p:ph type="ctrTitle" idx="3"/>
          </p:nvPr>
        </p:nvSpPr>
        <p:spPr>
          <a:xfrm>
            <a:off x="2273850" y="1753700"/>
            <a:ext cx="4596300" cy="440100"/>
          </a:xfrm>
          <a:prstGeom prst="rect">
            <a:avLst/>
          </a:prstGeom>
          <a:solidFill>
            <a:srgbClr val="FAE1CB"/>
          </a:solidFill>
        </p:spPr>
        <p:txBody>
          <a:bodyPr lIns="91425" tIns="91425" rIns="91425" bIns="91425" anchor="ctr" anchorCtr="0"/>
          <a:lstStyle>
            <a:lvl1pPr lvl="0" rtl="0">
              <a:spcBef>
                <a:spcPts val="0"/>
              </a:spcBef>
              <a:buClr>
                <a:schemeClr val="dk2"/>
              </a:buClr>
              <a:buSzPct val="100000"/>
              <a:buFont typeface="Proxima Nova"/>
              <a:defRPr sz="2200">
                <a:solidFill>
                  <a:schemeClr val="dk2"/>
                </a:solidFill>
                <a:latin typeface="Proxima Nova"/>
                <a:ea typeface="Proxima Nova"/>
                <a:cs typeface="Proxima Nova"/>
                <a:sym typeface="Proxima Nova"/>
              </a:defRPr>
            </a:lvl1pPr>
            <a:lvl2pPr lvl="1" rtl="0">
              <a:spcBef>
                <a:spcPts val="0"/>
              </a:spcBef>
              <a:buSzPct val="100000"/>
              <a:defRPr sz="2200"/>
            </a:lvl2pPr>
            <a:lvl3pPr lvl="2" rtl="0">
              <a:spcBef>
                <a:spcPts val="0"/>
              </a:spcBef>
              <a:buSzPct val="100000"/>
              <a:defRPr sz="2200"/>
            </a:lvl3pPr>
            <a:lvl4pPr lvl="3" rtl="0">
              <a:spcBef>
                <a:spcPts val="0"/>
              </a:spcBef>
              <a:buSzPct val="100000"/>
              <a:defRPr sz="2200"/>
            </a:lvl4pPr>
            <a:lvl5pPr lvl="4" rtl="0">
              <a:spcBef>
                <a:spcPts val="0"/>
              </a:spcBef>
              <a:buSzPct val="100000"/>
              <a:defRPr sz="2200"/>
            </a:lvl5pPr>
            <a:lvl6pPr lvl="5" rtl="0">
              <a:spcBef>
                <a:spcPts val="0"/>
              </a:spcBef>
              <a:buSzPct val="100000"/>
              <a:defRPr sz="2200"/>
            </a:lvl6pPr>
            <a:lvl7pPr lvl="6" rtl="0">
              <a:spcBef>
                <a:spcPts val="0"/>
              </a:spcBef>
              <a:buSzPct val="100000"/>
              <a:defRPr sz="2200"/>
            </a:lvl7pPr>
            <a:lvl8pPr lvl="7" rtl="0">
              <a:spcBef>
                <a:spcPts val="0"/>
              </a:spcBef>
              <a:buSzPct val="100000"/>
              <a:defRPr sz="2200"/>
            </a:lvl8pPr>
            <a:lvl9pPr lvl="8" rtl="0">
              <a:spcBef>
                <a:spcPts val="0"/>
              </a:spcBef>
              <a:buSzPct val="100000"/>
              <a:defRPr sz="2200"/>
            </a:lvl9pPr>
          </a:lstStyle>
          <a:p>
            <a:endParaRPr/>
          </a:p>
        </p:txBody>
      </p:sp>
      <p:pic>
        <p:nvPicPr>
          <p:cNvPr id="124" name="Shape 124"/>
          <p:cNvPicPr preferRelativeResize="0"/>
          <p:nvPr/>
        </p:nvPicPr>
        <p:blipFill>
          <a:blip r:embed="rId3">
            <a:alphaModFix/>
          </a:blip>
          <a:stretch>
            <a:fillRect/>
          </a:stretch>
        </p:blipFill>
        <p:spPr>
          <a:xfrm>
            <a:off x="8687150" y="4757726"/>
            <a:ext cx="311200" cy="311200"/>
          </a:xfrm>
          <a:prstGeom prst="rect">
            <a:avLst/>
          </a:prstGeom>
          <a:noFill/>
          <a:ln>
            <a:noFill/>
          </a:ln>
        </p:spPr>
      </p:pic>
      <p:sp>
        <p:nvSpPr>
          <p:cNvPr id="125" name="Shape 125"/>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126" name="Shape 126"/>
          <p:cNvSpPr txBox="1">
            <a:spLocks noGrp="1"/>
          </p:cNvSpPr>
          <p:nvPr>
            <p:ph type="title" idx="4"/>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27" name="Shape 12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Flow">
    <p:spTree>
      <p:nvGrpSpPr>
        <p:cNvPr id="1" name="Shape 128"/>
        <p:cNvGrpSpPr/>
        <p:nvPr/>
      </p:nvGrpSpPr>
      <p:grpSpPr>
        <a:xfrm>
          <a:off x="0" y="0"/>
          <a:ext cx="0" cy="0"/>
          <a:chOff x="0" y="0"/>
          <a:chExt cx="0" cy="0"/>
        </a:xfrm>
      </p:grpSpPr>
      <p:sp>
        <p:nvSpPr>
          <p:cNvPr id="129" name="Shape 129"/>
          <p:cNvSpPr/>
          <p:nvPr/>
        </p:nvSpPr>
        <p:spPr>
          <a:xfrm>
            <a:off x="6350405" y="999925"/>
            <a:ext cx="1978200" cy="405000"/>
          </a:xfrm>
          <a:prstGeom prst="homePlate">
            <a:avLst>
              <a:gd name="adj" fmla="val 50000"/>
            </a:avLst>
          </a:prstGeom>
          <a:solidFill>
            <a:srgbClr val="225165"/>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000">
              <a:latin typeface="Proxima Nova"/>
              <a:ea typeface="Proxima Nova"/>
              <a:cs typeface="Proxima Nova"/>
              <a:sym typeface="Proxima Nova"/>
            </a:endParaRPr>
          </a:p>
        </p:txBody>
      </p:sp>
      <p:sp>
        <p:nvSpPr>
          <p:cNvPr id="130" name="Shape 130"/>
          <p:cNvSpPr/>
          <p:nvPr/>
        </p:nvSpPr>
        <p:spPr>
          <a:xfrm>
            <a:off x="4622278" y="999925"/>
            <a:ext cx="1978199" cy="405000"/>
          </a:xfrm>
          <a:prstGeom prst="homePlate">
            <a:avLst>
              <a:gd name="adj" fmla="val 50000"/>
            </a:avLst>
          </a:prstGeom>
          <a:solidFill>
            <a:srgbClr val="225165"/>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000">
              <a:latin typeface="Proxima Nova"/>
              <a:ea typeface="Proxima Nova"/>
              <a:cs typeface="Proxima Nova"/>
              <a:sym typeface="Proxima Nova"/>
            </a:endParaRPr>
          </a:p>
        </p:txBody>
      </p:sp>
      <p:sp>
        <p:nvSpPr>
          <p:cNvPr id="131" name="Shape 131"/>
          <p:cNvSpPr/>
          <p:nvPr/>
        </p:nvSpPr>
        <p:spPr>
          <a:xfrm>
            <a:off x="2894151" y="999925"/>
            <a:ext cx="1978200" cy="405000"/>
          </a:xfrm>
          <a:prstGeom prst="homePlate">
            <a:avLst>
              <a:gd name="adj" fmla="val 50000"/>
            </a:avLst>
          </a:prstGeom>
          <a:solidFill>
            <a:srgbClr val="225165"/>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000" b="1">
              <a:solidFill>
                <a:srgbClr val="FFFFFF"/>
              </a:solidFill>
              <a:latin typeface="Proxima Nova"/>
              <a:ea typeface="Proxima Nova"/>
              <a:cs typeface="Proxima Nova"/>
              <a:sym typeface="Proxima Nova"/>
            </a:endParaRPr>
          </a:p>
        </p:txBody>
      </p:sp>
      <p:sp>
        <p:nvSpPr>
          <p:cNvPr id="132" name="Shape 132"/>
          <p:cNvSpPr/>
          <p:nvPr/>
        </p:nvSpPr>
        <p:spPr>
          <a:xfrm>
            <a:off x="1166025" y="999925"/>
            <a:ext cx="1978200" cy="405000"/>
          </a:xfrm>
          <a:prstGeom prst="homePlate">
            <a:avLst>
              <a:gd name="adj" fmla="val 50000"/>
            </a:avLst>
          </a:prstGeom>
          <a:solidFill>
            <a:srgbClr val="225165"/>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000" b="1">
              <a:solidFill>
                <a:srgbClr val="FFFFFF"/>
              </a:solidFill>
              <a:latin typeface="Proxima Nova"/>
              <a:ea typeface="Proxima Nova"/>
              <a:cs typeface="Proxima Nova"/>
              <a:sym typeface="Proxima Nova"/>
            </a:endParaRPr>
          </a:p>
        </p:txBody>
      </p:sp>
      <p:pic>
        <p:nvPicPr>
          <p:cNvPr id="133" name="Shape 133"/>
          <p:cNvPicPr preferRelativeResize="0"/>
          <p:nvPr/>
        </p:nvPicPr>
        <p:blipFill>
          <a:blip r:embed="rId2">
            <a:alphaModFix/>
          </a:blip>
          <a:stretch>
            <a:fillRect/>
          </a:stretch>
        </p:blipFill>
        <p:spPr>
          <a:xfrm>
            <a:off x="7119044" y="4835548"/>
            <a:ext cx="1497074" cy="213867"/>
          </a:xfrm>
          <a:prstGeom prst="rect">
            <a:avLst/>
          </a:prstGeom>
          <a:noFill/>
          <a:ln>
            <a:noFill/>
          </a:ln>
        </p:spPr>
      </p:pic>
      <p:pic>
        <p:nvPicPr>
          <p:cNvPr id="134" name="Shape 134"/>
          <p:cNvPicPr preferRelativeResize="0"/>
          <p:nvPr/>
        </p:nvPicPr>
        <p:blipFill>
          <a:blip r:embed="rId3">
            <a:alphaModFix/>
          </a:blip>
          <a:stretch>
            <a:fillRect/>
          </a:stretch>
        </p:blipFill>
        <p:spPr>
          <a:xfrm>
            <a:off x="8687150" y="4757726"/>
            <a:ext cx="311200" cy="311200"/>
          </a:xfrm>
          <a:prstGeom prst="rect">
            <a:avLst/>
          </a:prstGeom>
          <a:noFill/>
          <a:ln>
            <a:noFill/>
          </a:ln>
        </p:spPr>
      </p:pic>
      <p:sp>
        <p:nvSpPr>
          <p:cNvPr id="135" name="Shape 135"/>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136" name="Shape 136"/>
          <p:cNvSpPr txBox="1">
            <a:spLocks noGrp="1"/>
          </p:cNvSpPr>
          <p:nvPr>
            <p:ph type="title"/>
          </p:nvPr>
        </p:nvSpPr>
        <p:spPr>
          <a:xfrm>
            <a:off x="152400" y="-22621"/>
            <a:ext cx="8229600" cy="857400"/>
          </a:xfrm>
          <a:prstGeom prst="rect">
            <a:avLst/>
          </a:prstGeom>
        </p:spPr>
        <p:txBody>
          <a:bodyPr lIns="91425" tIns="91425" rIns="91425" bIns="91425" anchor="t" anchorCtr="0"/>
          <a:lstStyle>
            <a:lvl1pPr lvl="0" rtl="0">
              <a:spcBef>
                <a:spcPts val="0"/>
              </a:spcBef>
              <a:buClr>
                <a:srgbClr val="F26A2F"/>
              </a:buClr>
              <a:buFont typeface="Proxima Nova"/>
              <a:buNone/>
              <a:defRPr b="1">
                <a:solidFill>
                  <a:srgbClr val="F26A2F"/>
                </a:solidFill>
                <a:latin typeface="Proxima Nova"/>
                <a:ea typeface="Proxima Nova"/>
                <a:cs typeface="Proxima Nova"/>
                <a:sym typeface="Proxima Nova"/>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37" name="Shape 137"/>
          <p:cNvSpPr txBox="1">
            <a:spLocks noGrp="1"/>
          </p:cNvSpPr>
          <p:nvPr>
            <p:ph type="subTitle" idx="1"/>
          </p:nvPr>
        </p:nvSpPr>
        <p:spPr>
          <a:xfrm>
            <a:off x="1166025" y="999925"/>
            <a:ext cx="1773000" cy="405000"/>
          </a:xfrm>
          <a:prstGeom prst="rect">
            <a:avLst/>
          </a:prstGeom>
        </p:spPr>
        <p:txBody>
          <a:bodyPr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38" name="Shape 138"/>
          <p:cNvSpPr txBox="1">
            <a:spLocks noGrp="1"/>
          </p:cNvSpPr>
          <p:nvPr>
            <p:ph type="subTitle" idx="2"/>
          </p:nvPr>
        </p:nvSpPr>
        <p:spPr>
          <a:xfrm>
            <a:off x="3144225" y="999925"/>
            <a:ext cx="1497000" cy="405000"/>
          </a:xfrm>
          <a:prstGeom prst="rect">
            <a:avLst/>
          </a:prstGeom>
        </p:spPr>
        <p:txBody>
          <a:bodyPr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39" name="Shape 139"/>
          <p:cNvSpPr txBox="1">
            <a:spLocks noGrp="1"/>
          </p:cNvSpPr>
          <p:nvPr>
            <p:ph type="subTitle" idx="3"/>
          </p:nvPr>
        </p:nvSpPr>
        <p:spPr>
          <a:xfrm>
            <a:off x="4862875" y="999925"/>
            <a:ext cx="1497000" cy="405000"/>
          </a:xfrm>
          <a:prstGeom prst="rect">
            <a:avLst/>
          </a:prstGeom>
        </p:spPr>
        <p:txBody>
          <a:bodyPr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40" name="Shape 140"/>
          <p:cNvSpPr txBox="1">
            <a:spLocks noGrp="1"/>
          </p:cNvSpPr>
          <p:nvPr>
            <p:ph type="subTitle" idx="4"/>
          </p:nvPr>
        </p:nvSpPr>
        <p:spPr>
          <a:xfrm>
            <a:off x="6581525" y="999925"/>
            <a:ext cx="1497000" cy="405000"/>
          </a:xfrm>
          <a:prstGeom prst="rect">
            <a:avLst/>
          </a:prstGeom>
        </p:spPr>
        <p:txBody>
          <a:bodyPr lIns="91425" tIns="91425" rIns="91425" bIns="91425" anchor="ctr" anchorCtr="0"/>
          <a:lstStyle>
            <a:lvl1pPr lvl="0" rtl="0">
              <a:spcBef>
                <a:spcPts val="0"/>
              </a:spcBef>
              <a:buNone/>
              <a:defRPr sz="1200" b="1">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a:endParaRPr/>
          </a:p>
        </p:txBody>
      </p:sp>
      <p:sp>
        <p:nvSpPr>
          <p:cNvPr id="141" name="Shape 141"/>
          <p:cNvSpPr txBox="1">
            <a:spLocks noGrp="1"/>
          </p:cNvSpPr>
          <p:nvPr>
            <p:ph type="body" idx="5"/>
          </p:nvPr>
        </p:nvSpPr>
        <p:spPr>
          <a:xfrm>
            <a:off x="1166025" y="1404925"/>
            <a:ext cx="1772100" cy="2408700"/>
          </a:xfrm>
          <a:prstGeom prst="rect">
            <a:avLst/>
          </a:prstGeom>
        </p:spPr>
        <p:txBody>
          <a:bodyPr lIns="91425" tIns="91425" rIns="91425" bIns="91425" anchor="t" anchorCtr="0"/>
          <a:lstStyle>
            <a:lvl1pPr lvl="0" rtl="0">
              <a:spcBef>
                <a:spcPts val="0"/>
              </a:spcBef>
              <a:buChar char="●"/>
              <a:defRPr sz="1200"/>
            </a:lvl1pPr>
            <a:lvl2pPr lvl="1" rtl="0">
              <a:spcBef>
                <a:spcPts val="0"/>
              </a:spcBef>
              <a:buSzPct val="100000"/>
              <a:buChar char="○"/>
              <a:defRPr sz="1200"/>
            </a:lvl2pPr>
            <a:lvl3pPr lvl="2" rtl="0">
              <a:spcBef>
                <a:spcPts val="0"/>
              </a:spcBef>
              <a:buChar char="■"/>
              <a:defRPr sz="1200"/>
            </a:lvl3pPr>
            <a:lvl4pPr lvl="3" rtl="0">
              <a:spcBef>
                <a:spcPts val="0"/>
              </a:spcBef>
              <a:buChar char="●"/>
              <a:defRPr sz="1200"/>
            </a:lvl4pPr>
            <a:lvl5pPr lvl="4" rtl="0">
              <a:spcBef>
                <a:spcPts val="0"/>
              </a:spcBef>
              <a:buSzPct val="100000"/>
              <a:buChar char="○"/>
              <a:defRPr sz="1200"/>
            </a:lvl5pPr>
            <a:lvl6pPr lvl="5" rtl="0">
              <a:spcBef>
                <a:spcPts val="0"/>
              </a:spcBef>
              <a:buChar char="■"/>
              <a:defRPr sz="1200"/>
            </a:lvl6pPr>
            <a:lvl7pPr lvl="6" rtl="0">
              <a:spcBef>
                <a:spcPts val="0"/>
              </a:spcBef>
              <a:buChar char="●"/>
              <a:defRPr sz="1200"/>
            </a:lvl7pPr>
            <a:lvl8pPr lvl="7" rtl="0">
              <a:spcBef>
                <a:spcPts val="0"/>
              </a:spcBef>
              <a:buSzPct val="100000"/>
              <a:buChar char="○"/>
              <a:defRPr sz="1200"/>
            </a:lvl8pPr>
            <a:lvl9pPr lvl="8" rtl="0">
              <a:spcBef>
                <a:spcPts val="0"/>
              </a:spcBef>
              <a:buChar char="■"/>
              <a:defRPr sz="1200"/>
            </a:lvl9pPr>
          </a:lstStyle>
          <a:p>
            <a:endParaRPr/>
          </a:p>
        </p:txBody>
      </p:sp>
      <p:sp>
        <p:nvSpPr>
          <p:cNvPr id="142" name="Shape 142"/>
          <p:cNvSpPr txBox="1">
            <a:spLocks noGrp="1"/>
          </p:cNvSpPr>
          <p:nvPr>
            <p:ph type="body" idx="6"/>
          </p:nvPr>
        </p:nvSpPr>
        <p:spPr>
          <a:xfrm>
            <a:off x="2938232" y="1404925"/>
            <a:ext cx="1772100" cy="2408700"/>
          </a:xfrm>
          <a:prstGeom prst="rect">
            <a:avLst/>
          </a:prstGeom>
        </p:spPr>
        <p:txBody>
          <a:bodyPr lIns="91425" tIns="91425" rIns="91425" bIns="91425" anchor="t" anchorCtr="0"/>
          <a:lstStyle>
            <a:lvl1pPr lvl="0" rtl="0">
              <a:spcBef>
                <a:spcPts val="0"/>
              </a:spcBef>
              <a:defRPr sz="1200"/>
            </a:lvl1pPr>
            <a:lvl2pPr lvl="1" rtl="0">
              <a:spcBef>
                <a:spcPts val="0"/>
              </a:spcBef>
              <a:buSzPct val="100000"/>
              <a:defRPr sz="1200"/>
            </a:lvl2pPr>
            <a:lvl3pPr lvl="2" rtl="0">
              <a:spcBef>
                <a:spcPts val="0"/>
              </a:spcBef>
              <a:defRPr sz="1200"/>
            </a:lvl3pPr>
            <a:lvl4pPr lvl="3" rtl="0">
              <a:spcBef>
                <a:spcPts val="0"/>
              </a:spcBef>
              <a:defRPr sz="1200"/>
            </a:lvl4pPr>
            <a:lvl5pPr lvl="4" rtl="0">
              <a:spcBef>
                <a:spcPts val="0"/>
              </a:spcBef>
              <a:buSzPct val="100000"/>
              <a:defRPr sz="1200"/>
            </a:lvl5pPr>
            <a:lvl6pPr lvl="5" rtl="0">
              <a:spcBef>
                <a:spcPts val="0"/>
              </a:spcBef>
              <a:defRPr sz="1200"/>
            </a:lvl6pPr>
            <a:lvl7pPr lvl="6" rtl="0">
              <a:spcBef>
                <a:spcPts val="0"/>
              </a:spcBef>
              <a:defRPr sz="1200"/>
            </a:lvl7pPr>
            <a:lvl8pPr lvl="7" rtl="0">
              <a:spcBef>
                <a:spcPts val="0"/>
              </a:spcBef>
              <a:buSzPct val="100000"/>
              <a:defRPr sz="1200"/>
            </a:lvl8pPr>
            <a:lvl9pPr lvl="8" rtl="0">
              <a:spcBef>
                <a:spcPts val="0"/>
              </a:spcBef>
              <a:defRPr sz="1200"/>
            </a:lvl9pPr>
          </a:lstStyle>
          <a:p>
            <a:endParaRPr/>
          </a:p>
        </p:txBody>
      </p:sp>
      <p:sp>
        <p:nvSpPr>
          <p:cNvPr id="143" name="Shape 143"/>
          <p:cNvSpPr txBox="1">
            <a:spLocks noGrp="1"/>
          </p:cNvSpPr>
          <p:nvPr>
            <p:ph type="body" idx="7"/>
          </p:nvPr>
        </p:nvSpPr>
        <p:spPr>
          <a:xfrm>
            <a:off x="4710318" y="1404925"/>
            <a:ext cx="1772100" cy="2408700"/>
          </a:xfrm>
          <a:prstGeom prst="rect">
            <a:avLst/>
          </a:prstGeom>
        </p:spPr>
        <p:txBody>
          <a:bodyPr lIns="91425" tIns="91425" rIns="91425" bIns="91425" anchor="t" anchorCtr="0"/>
          <a:lstStyle>
            <a:lvl1pPr lvl="0" rtl="0">
              <a:spcBef>
                <a:spcPts val="0"/>
              </a:spcBef>
              <a:defRPr sz="1200"/>
            </a:lvl1pPr>
            <a:lvl2pPr lvl="1" rtl="0">
              <a:spcBef>
                <a:spcPts val="0"/>
              </a:spcBef>
              <a:buSzPct val="100000"/>
              <a:defRPr sz="1200"/>
            </a:lvl2pPr>
            <a:lvl3pPr lvl="2" rtl="0">
              <a:spcBef>
                <a:spcPts val="0"/>
              </a:spcBef>
              <a:defRPr sz="1200"/>
            </a:lvl3pPr>
            <a:lvl4pPr lvl="3" rtl="0">
              <a:spcBef>
                <a:spcPts val="0"/>
              </a:spcBef>
              <a:defRPr sz="1200"/>
            </a:lvl4pPr>
            <a:lvl5pPr lvl="4" rtl="0">
              <a:spcBef>
                <a:spcPts val="0"/>
              </a:spcBef>
              <a:buSzPct val="100000"/>
              <a:defRPr sz="1200"/>
            </a:lvl5pPr>
            <a:lvl6pPr lvl="5" rtl="0">
              <a:spcBef>
                <a:spcPts val="0"/>
              </a:spcBef>
              <a:defRPr sz="1200"/>
            </a:lvl6pPr>
            <a:lvl7pPr lvl="6" rtl="0">
              <a:spcBef>
                <a:spcPts val="0"/>
              </a:spcBef>
              <a:defRPr sz="1200"/>
            </a:lvl7pPr>
            <a:lvl8pPr lvl="7" rtl="0">
              <a:spcBef>
                <a:spcPts val="0"/>
              </a:spcBef>
              <a:buSzPct val="100000"/>
              <a:defRPr sz="1200"/>
            </a:lvl8pPr>
            <a:lvl9pPr lvl="8" rtl="0">
              <a:spcBef>
                <a:spcPts val="0"/>
              </a:spcBef>
              <a:defRPr sz="1200"/>
            </a:lvl9pPr>
          </a:lstStyle>
          <a:p>
            <a:endParaRPr/>
          </a:p>
        </p:txBody>
      </p:sp>
      <p:sp>
        <p:nvSpPr>
          <p:cNvPr id="144" name="Shape 144"/>
          <p:cNvSpPr txBox="1">
            <a:spLocks noGrp="1"/>
          </p:cNvSpPr>
          <p:nvPr>
            <p:ph type="body" idx="8"/>
          </p:nvPr>
        </p:nvSpPr>
        <p:spPr>
          <a:xfrm>
            <a:off x="6482526" y="1404925"/>
            <a:ext cx="1772100" cy="2408700"/>
          </a:xfrm>
          <a:prstGeom prst="rect">
            <a:avLst/>
          </a:prstGeom>
        </p:spPr>
        <p:txBody>
          <a:bodyPr lIns="91425" tIns="91425" rIns="91425" bIns="91425" anchor="t" anchorCtr="0"/>
          <a:lstStyle>
            <a:lvl1pPr lvl="0" rtl="0">
              <a:spcBef>
                <a:spcPts val="0"/>
              </a:spcBef>
              <a:defRPr sz="1200"/>
            </a:lvl1pPr>
            <a:lvl2pPr lvl="1" rtl="0">
              <a:spcBef>
                <a:spcPts val="0"/>
              </a:spcBef>
              <a:buSzPct val="100000"/>
              <a:defRPr sz="1200"/>
            </a:lvl2pPr>
            <a:lvl3pPr lvl="2" rtl="0">
              <a:spcBef>
                <a:spcPts val="0"/>
              </a:spcBef>
              <a:defRPr sz="1200"/>
            </a:lvl3pPr>
            <a:lvl4pPr lvl="3" rtl="0">
              <a:spcBef>
                <a:spcPts val="0"/>
              </a:spcBef>
              <a:defRPr sz="1200"/>
            </a:lvl4pPr>
            <a:lvl5pPr lvl="4" rtl="0">
              <a:spcBef>
                <a:spcPts val="0"/>
              </a:spcBef>
              <a:buSzPct val="100000"/>
              <a:defRPr sz="1200"/>
            </a:lvl5pPr>
            <a:lvl6pPr lvl="5" rtl="0">
              <a:spcBef>
                <a:spcPts val="0"/>
              </a:spcBef>
              <a:defRPr sz="1200"/>
            </a:lvl6pPr>
            <a:lvl7pPr lvl="6" rtl="0">
              <a:spcBef>
                <a:spcPts val="0"/>
              </a:spcBef>
              <a:defRPr sz="1200"/>
            </a:lvl7pPr>
            <a:lvl8pPr lvl="7" rtl="0">
              <a:spcBef>
                <a:spcPts val="0"/>
              </a:spcBef>
              <a:buSzPct val="100000"/>
              <a:defRPr sz="1200"/>
            </a:lvl8pPr>
            <a:lvl9pPr lvl="8" rtl="0">
              <a:spcBef>
                <a:spcPts val="0"/>
              </a:spcBef>
              <a:defRPr sz="1200"/>
            </a:lvl9pPr>
          </a:lstStyle>
          <a:p>
            <a:endParaRPr/>
          </a:p>
        </p:txBody>
      </p:sp>
      <p:sp>
        <p:nvSpPr>
          <p:cNvPr id="145" name="Shape 14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Header &amp; Page Break  1">
    <p:bg>
      <p:bgPr>
        <a:solidFill>
          <a:srgbClr val="F26A2F"/>
        </a:solidFill>
        <a:effectLst/>
      </p:bgPr>
    </p:bg>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685800" y="1576825"/>
            <a:ext cx="7772400" cy="1159799"/>
          </a:xfrm>
          <a:prstGeom prst="rect">
            <a:avLst/>
          </a:prstGeom>
        </p:spPr>
        <p:txBody>
          <a:bodyPr lIns="91425" tIns="91425" rIns="91425" bIns="91425" anchor="b" anchorCtr="0"/>
          <a:lstStyle>
            <a:lvl1pPr lvl="0" algn="ctr" rtl="0">
              <a:spcBef>
                <a:spcPts val="0"/>
              </a:spcBef>
              <a:buClr>
                <a:srgbClr val="FFFFFF"/>
              </a:buClr>
              <a:buSzPct val="100000"/>
              <a:buFont typeface="Proxima Nova"/>
              <a:defRPr sz="3600">
                <a:solidFill>
                  <a:srgbClr val="FFFFFF"/>
                </a:solidFill>
                <a:latin typeface="Proxima Nova"/>
                <a:ea typeface="Proxima Nova"/>
                <a:cs typeface="Proxima Nova"/>
                <a:sym typeface="Proxima Nova"/>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pic>
        <p:nvPicPr>
          <p:cNvPr id="148" name="Shape 148"/>
          <p:cNvPicPr preferRelativeResize="0"/>
          <p:nvPr/>
        </p:nvPicPr>
        <p:blipFill>
          <a:blip r:embed="rId2">
            <a:alphaModFix amt="7000"/>
          </a:blip>
          <a:stretch>
            <a:fillRect/>
          </a:stretch>
        </p:blipFill>
        <p:spPr>
          <a:xfrm>
            <a:off x="5160796" y="0"/>
            <a:ext cx="3983199" cy="3647524"/>
          </a:xfrm>
          <a:prstGeom prst="rect">
            <a:avLst/>
          </a:prstGeom>
          <a:noFill/>
          <a:ln>
            <a:noFill/>
          </a:ln>
        </p:spPr>
      </p:pic>
      <p:sp>
        <p:nvSpPr>
          <p:cNvPr id="149" name="Shape 14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Header &amp; Page Break ">
    <p:bg>
      <p:bgPr>
        <a:solidFill>
          <a:srgbClr val="F26A2F"/>
        </a:solid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1728951"/>
            <a:ext cx="7772400" cy="883200"/>
          </a:xfrm>
          <a:prstGeom prst="rect">
            <a:avLst/>
          </a:prstGeom>
        </p:spPr>
        <p:txBody>
          <a:bodyPr lIns="91425" tIns="91425" rIns="91425" bIns="91425" anchor="b" anchorCtr="0"/>
          <a:lstStyle>
            <a:lvl1pPr lvl="0" algn="ctr" rtl="0">
              <a:spcBef>
                <a:spcPts val="0"/>
              </a:spcBef>
              <a:buClr>
                <a:srgbClr val="FFFFFF"/>
              </a:buClr>
              <a:buSzPct val="100000"/>
              <a:buFont typeface="Proxima Nova"/>
              <a:defRPr sz="3600">
                <a:solidFill>
                  <a:srgbClr val="FFFFFF"/>
                </a:solidFill>
                <a:latin typeface="Proxima Nova"/>
                <a:ea typeface="Proxima Nova"/>
                <a:cs typeface="Proxima Nova"/>
                <a:sym typeface="Proxima Nova"/>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pic>
        <p:nvPicPr>
          <p:cNvPr id="17" name="Shape 17"/>
          <p:cNvPicPr preferRelativeResize="0"/>
          <p:nvPr/>
        </p:nvPicPr>
        <p:blipFill>
          <a:blip r:embed="rId2">
            <a:alphaModFix amt="7000"/>
          </a:blip>
          <a:stretch>
            <a:fillRect/>
          </a:stretch>
        </p:blipFill>
        <p:spPr>
          <a:xfrm>
            <a:off x="5160796" y="0"/>
            <a:ext cx="3983199" cy="3647524"/>
          </a:xfrm>
          <a:prstGeom prst="rect">
            <a:avLst/>
          </a:prstGeom>
          <a:noFill/>
          <a:ln>
            <a:noFill/>
          </a:ln>
        </p:spPr>
      </p:pic>
      <p:sp>
        <p:nvSpPr>
          <p:cNvPr id="18" name="Shape 18"/>
          <p:cNvSpPr txBox="1">
            <a:spLocks noGrp="1"/>
          </p:cNvSpPr>
          <p:nvPr>
            <p:ph type="subTitle" idx="1"/>
          </p:nvPr>
        </p:nvSpPr>
        <p:spPr>
          <a:xfrm>
            <a:off x="1271125" y="2716766"/>
            <a:ext cx="6546000" cy="784800"/>
          </a:xfrm>
          <a:prstGeom prst="rect">
            <a:avLst/>
          </a:prstGeom>
        </p:spPr>
        <p:txBody>
          <a:bodyPr lIns="91425" tIns="91425" rIns="91425" bIns="91425" anchor="t" anchorCtr="0"/>
          <a:lstStyle>
            <a:lvl1pPr lvl="0" algn="ctr" rtl="0">
              <a:spcBef>
                <a:spcPts val="0"/>
              </a:spcBef>
              <a:buClr>
                <a:srgbClr val="FAE1CB"/>
              </a:buClr>
              <a:buSzPct val="100000"/>
              <a:buNone/>
              <a:defRPr sz="1600">
                <a:solidFill>
                  <a:srgbClr val="FAE1CB"/>
                </a:solidFill>
              </a:defRPr>
            </a:lvl1pPr>
            <a:lvl2pPr lvl="1" algn="ctr" rtl="0">
              <a:spcBef>
                <a:spcPts val="0"/>
              </a:spcBef>
              <a:buClr>
                <a:srgbClr val="FAE1CB"/>
              </a:buClr>
              <a:buSzPct val="100000"/>
              <a:buNone/>
              <a:defRPr sz="1600">
                <a:solidFill>
                  <a:srgbClr val="FAE1CB"/>
                </a:solidFill>
              </a:defRPr>
            </a:lvl2pPr>
            <a:lvl3pPr lvl="2" algn="ctr" rtl="0">
              <a:spcBef>
                <a:spcPts val="0"/>
              </a:spcBef>
              <a:buClr>
                <a:srgbClr val="FAE1CB"/>
              </a:buClr>
              <a:buSzPct val="100000"/>
              <a:buNone/>
              <a:defRPr sz="1600">
                <a:solidFill>
                  <a:srgbClr val="FAE1CB"/>
                </a:solidFill>
              </a:defRPr>
            </a:lvl3pPr>
            <a:lvl4pPr lvl="3" algn="ctr" rtl="0">
              <a:spcBef>
                <a:spcPts val="0"/>
              </a:spcBef>
              <a:buClr>
                <a:srgbClr val="FAE1CB"/>
              </a:buClr>
              <a:buNone/>
              <a:defRPr>
                <a:solidFill>
                  <a:srgbClr val="FAE1CB"/>
                </a:solidFill>
              </a:defRPr>
            </a:lvl4pPr>
            <a:lvl5pPr lvl="4" algn="ctr" rtl="0">
              <a:spcBef>
                <a:spcPts val="0"/>
              </a:spcBef>
              <a:buClr>
                <a:srgbClr val="FAE1CB"/>
              </a:buClr>
              <a:buNone/>
              <a:defRPr>
                <a:solidFill>
                  <a:srgbClr val="FAE1CB"/>
                </a:solidFill>
              </a:defRPr>
            </a:lvl5pPr>
            <a:lvl6pPr lvl="5" algn="ctr" rtl="0">
              <a:spcBef>
                <a:spcPts val="0"/>
              </a:spcBef>
              <a:buClr>
                <a:srgbClr val="FAE1CB"/>
              </a:buClr>
              <a:buNone/>
              <a:defRPr>
                <a:solidFill>
                  <a:srgbClr val="FAE1CB"/>
                </a:solidFill>
              </a:defRPr>
            </a:lvl6pPr>
            <a:lvl7pPr lvl="6" algn="ctr" rtl="0">
              <a:spcBef>
                <a:spcPts val="0"/>
              </a:spcBef>
              <a:buClr>
                <a:srgbClr val="FAE1CB"/>
              </a:buClr>
              <a:buNone/>
              <a:defRPr>
                <a:solidFill>
                  <a:srgbClr val="FAE1CB"/>
                </a:solidFill>
              </a:defRPr>
            </a:lvl7pPr>
            <a:lvl8pPr lvl="7" algn="ctr" rtl="0">
              <a:spcBef>
                <a:spcPts val="0"/>
              </a:spcBef>
              <a:buClr>
                <a:srgbClr val="FAE1CB"/>
              </a:buClr>
              <a:buNone/>
              <a:defRPr>
                <a:solidFill>
                  <a:srgbClr val="FAE1CB"/>
                </a:solidFill>
              </a:defRPr>
            </a:lvl8pPr>
            <a:lvl9pPr lvl="8" algn="ctr" rtl="0">
              <a:spcBef>
                <a:spcPts val="0"/>
              </a:spcBef>
              <a:buClr>
                <a:srgbClr val="FAE1CB"/>
              </a:buClr>
              <a:buNone/>
              <a:defRPr>
                <a:solidFill>
                  <a:srgbClr val="FAE1CB"/>
                </a:solidFill>
              </a:defRPr>
            </a:lvl9pPr>
          </a:lstStyle>
          <a:p>
            <a:endParaRPr/>
          </a:p>
        </p:txBody>
      </p:sp>
      <p:sp>
        <p:nvSpPr>
          <p:cNvPr id="19" name="Shape 1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1">
    <p:bg>
      <p:bgPr>
        <a:solidFill>
          <a:srgbClr val="27A9E0"/>
        </a:solidFill>
        <a:effectLst/>
      </p:bgPr>
    </p:bg>
    <p:spTree>
      <p:nvGrpSpPr>
        <p:cNvPr id="1" name="Shape 20"/>
        <p:cNvGrpSpPr/>
        <p:nvPr/>
      </p:nvGrpSpPr>
      <p:grpSpPr>
        <a:xfrm>
          <a:off x="0" y="0"/>
          <a:ext cx="0" cy="0"/>
          <a:chOff x="0" y="0"/>
          <a:chExt cx="0" cy="0"/>
        </a:xfrm>
      </p:grpSpPr>
      <p:sp>
        <p:nvSpPr>
          <p:cNvPr id="21" name="Shape 21"/>
          <p:cNvSpPr txBox="1">
            <a:spLocks noGrp="1"/>
          </p:cNvSpPr>
          <p:nvPr>
            <p:ph type="ctrTitle"/>
          </p:nvPr>
        </p:nvSpPr>
        <p:spPr>
          <a:xfrm>
            <a:off x="685800" y="1728951"/>
            <a:ext cx="7772400" cy="883200"/>
          </a:xfrm>
          <a:prstGeom prst="rect">
            <a:avLst/>
          </a:prstGeom>
        </p:spPr>
        <p:txBody>
          <a:bodyPr lIns="91425" tIns="91425" rIns="91425" bIns="91425" anchor="b" anchorCtr="0"/>
          <a:lstStyle>
            <a:lvl1pPr lvl="0" algn="ctr" rtl="0">
              <a:spcBef>
                <a:spcPts val="0"/>
              </a:spcBef>
              <a:buClr>
                <a:srgbClr val="FFFFFF"/>
              </a:buClr>
              <a:buSzPct val="100000"/>
              <a:buFont typeface="Proxima Nova"/>
              <a:defRPr sz="3600">
                <a:solidFill>
                  <a:srgbClr val="FFFFFF"/>
                </a:solidFill>
                <a:latin typeface="Proxima Nova"/>
                <a:ea typeface="Proxima Nova"/>
                <a:cs typeface="Proxima Nova"/>
                <a:sym typeface="Proxima Nova"/>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pic>
        <p:nvPicPr>
          <p:cNvPr id="22" name="Shape 22"/>
          <p:cNvPicPr preferRelativeResize="0"/>
          <p:nvPr/>
        </p:nvPicPr>
        <p:blipFill>
          <a:blip r:embed="rId2">
            <a:alphaModFix amt="7000"/>
          </a:blip>
          <a:stretch>
            <a:fillRect/>
          </a:stretch>
        </p:blipFill>
        <p:spPr>
          <a:xfrm>
            <a:off x="5160796" y="0"/>
            <a:ext cx="3983199" cy="3647524"/>
          </a:xfrm>
          <a:prstGeom prst="rect">
            <a:avLst/>
          </a:prstGeom>
          <a:noFill/>
          <a:ln>
            <a:noFill/>
          </a:ln>
        </p:spPr>
      </p:pic>
      <p:sp>
        <p:nvSpPr>
          <p:cNvPr id="23" name="Shape 23"/>
          <p:cNvSpPr txBox="1">
            <a:spLocks noGrp="1"/>
          </p:cNvSpPr>
          <p:nvPr>
            <p:ph type="subTitle" idx="1"/>
          </p:nvPr>
        </p:nvSpPr>
        <p:spPr>
          <a:xfrm>
            <a:off x="1271125" y="2716766"/>
            <a:ext cx="6546000" cy="784800"/>
          </a:xfrm>
          <a:prstGeom prst="rect">
            <a:avLst/>
          </a:prstGeom>
        </p:spPr>
        <p:txBody>
          <a:bodyPr lIns="91425" tIns="91425" rIns="91425" bIns="91425" anchor="t" anchorCtr="0"/>
          <a:lstStyle>
            <a:lvl1pPr lvl="0" algn="ctr" rtl="0">
              <a:spcBef>
                <a:spcPts val="0"/>
              </a:spcBef>
              <a:buClr>
                <a:srgbClr val="E1F3FA"/>
              </a:buClr>
              <a:buSzPct val="100000"/>
              <a:buNone/>
              <a:defRPr sz="1600">
                <a:solidFill>
                  <a:srgbClr val="E1F3FA"/>
                </a:solidFill>
              </a:defRPr>
            </a:lvl1pPr>
            <a:lvl2pPr lvl="1" algn="ctr" rtl="0">
              <a:spcBef>
                <a:spcPts val="0"/>
              </a:spcBef>
              <a:buClr>
                <a:srgbClr val="E1F3FA"/>
              </a:buClr>
              <a:buSzPct val="100000"/>
              <a:buNone/>
              <a:defRPr sz="1600">
                <a:solidFill>
                  <a:srgbClr val="E1F3FA"/>
                </a:solidFill>
              </a:defRPr>
            </a:lvl2pPr>
            <a:lvl3pPr lvl="2" algn="ctr" rtl="0">
              <a:spcBef>
                <a:spcPts val="0"/>
              </a:spcBef>
              <a:buClr>
                <a:srgbClr val="E1F3FA"/>
              </a:buClr>
              <a:buSzPct val="100000"/>
              <a:buNone/>
              <a:defRPr sz="1600">
                <a:solidFill>
                  <a:srgbClr val="E1F3FA"/>
                </a:solidFill>
              </a:defRPr>
            </a:lvl3pPr>
            <a:lvl4pPr lvl="3" algn="ctr" rtl="0">
              <a:spcBef>
                <a:spcPts val="0"/>
              </a:spcBef>
              <a:buClr>
                <a:srgbClr val="E1F3FA"/>
              </a:buClr>
              <a:buNone/>
              <a:defRPr>
                <a:solidFill>
                  <a:srgbClr val="E1F3FA"/>
                </a:solidFill>
              </a:defRPr>
            </a:lvl4pPr>
            <a:lvl5pPr lvl="4" algn="ctr" rtl="0">
              <a:spcBef>
                <a:spcPts val="0"/>
              </a:spcBef>
              <a:buClr>
                <a:srgbClr val="E1F3FA"/>
              </a:buClr>
              <a:buNone/>
              <a:defRPr>
                <a:solidFill>
                  <a:srgbClr val="E1F3FA"/>
                </a:solidFill>
              </a:defRPr>
            </a:lvl5pPr>
            <a:lvl6pPr lvl="5" algn="ctr" rtl="0">
              <a:spcBef>
                <a:spcPts val="0"/>
              </a:spcBef>
              <a:buClr>
                <a:srgbClr val="E1F3FA"/>
              </a:buClr>
              <a:buNone/>
              <a:defRPr>
                <a:solidFill>
                  <a:srgbClr val="E1F3FA"/>
                </a:solidFill>
              </a:defRPr>
            </a:lvl6pPr>
            <a:lvl7pPr lvl="6" algn="ctr" rtl="0">
              <a:spcBef>
                <a:spcPts val="0"/>
              </a:spcBef>
              <a:buClr>
                <a:srgbClr val="E1F3FA"/>
              </a:buClr>
              <a:buNone/>
              <a:defRPr>
                <a:solidFill>
                  <a:srgbClr val="E1F3FA"/>
                </a:solidFill>
              </a:defRPr>
            </a:lvl7pPr>
            <a:lvl8pPr lvl="7" algn="ctr" rtl="0">
              <a:spcBef>
                <a:spcPts val="0"/>
              </a:spcBef>
              <a:buClr>
                <a:srgbClr val="E1F3FA"/>
              </a:buClr>
              <a:buNone/>
              <a:defRPr>
                <a:solidFill>
                  <a:srgbClr val="E1F3FA"/>
                </a:solidFill>
              </a:defRPr>
            </a:lvl8pPr>
            <a:lvl9pPr lvl="8" algn="ctr" rtl="0">
              <a:spcBef>
                <a:spcPts val="0"/>
              </a:spcBef>
              <a:buClr>
                <a:srgbClr val="E1F3FA"/>
              </a:buClr>
              <a:buNone/>
              <a:defRPr>
                <a:solidFill>
                  <a:srgbClr val="E1F3FA"/>
                </a:solidFill>
              </a:defRPr>
            </a:lvl9pPr>
          </a:lstStyle>
          <a:p>
            <a:endParaRPr/>
          </a:p>
        </p:txBody>
      </p:sp>
      <p:sp>
        <p:nvSpPr>
          <p:cNvPr id="24" name="Shape 2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2">
    <p:bg>
      <p:bgPr>
        <a:solidFill>
          <a:srgbClr val="225165"/>
        </a:solidFill>
        <a:effectLst/>
      </p:bgPr>
    </p:bg>
    <p:spTree>
      <p:nvGrpSpPr>
        <p:cNvPr id="1" name="Shape 25"/>
        <p:cNvGrpSpPr/>
        <p:nvPr/>
      </p:nvGrpSpPr>
      <p:grpSpPr>
        <a:xfrm>
          <a:off x="0" y="0"/>
          <a:ext cx="0" cy="0"/>
          <a:chOff x="0" y="0"/>
          <a:chExt cx="0" cy="0"/>
        </a:xfrm>
      </p:grpSpPr>
      <p:pic>
        <p:nvPicPr>
          <p:cNvPr id="26" name="Shape 26"/>
          <p:cNvPicPr preferRelativeResize="0"/>
          <p:nvPr/>
        </p:nvPicPr>
        <p:blipFill>
          <a:blip r:embed="rId2">
            <a:alphaModFix/>
          </a:blip>
          <a:stretch>
            <a:fillRect/>
          </a:stretch>
        </p:blipFill>
        <p:spPr>
          <a:xfrm>
            <a:off x="0" y="0"/>
            <a:ext cx="9144001" cy="5993133"/>
          </a:xfrm>
          <a:prstGeom prst="rect">
            <a:avLst/>
          </a:prstGeom>
          <a:noFill/>
          <a:ln>
            <a:noFill/>
          </a:ln>
        </p:spPr>
      </p:pic>
      <p:sp>
        <p:nvSpPr>
          <p:cNvPr id="27" name="Shape 27"/>
          <p:cNvSpPr txBox="1">
            <a:spLocks noGrp="1"/>
          </p:cNvSpPr>
          <p:nvPr>
            <p:ph type="ctrTitle"/>
          </p:nvPr>
        </p:nvSpPr>
        <p:spPr>
          <a:xfrm>
            <a:off x="685800" y="1728951"/>
            <a:ext cx="7772400" cy="883200"/>
          </a:xfrm>
          <a:prstGeom prst="rect">
            <a:avLst/>
          </a:prstGeom>
        </p:spPr>
        <p:txBody>
          <a:bodyPr lIns="91425" tIns="91425" rIns="91425" bIns="91425" anchor="b" anchorCtr="0"/>
          <a:lstStyle>
            <a:lvl1pPr lvl="0" algn="ctr" rtl="0">
              <a:spcBef>
                <a:spcPts val="0"/>
              </a:spcBef>
              <a:buClr>
                <a:srgbClr val="FFFFFF"/>
              </a:buClr>
              <a:buSzPct val="100000"/>
              <a:buFont typeface="Proxima Nova"/>
              <a:defRPr sz="3600">
                <a:solidFill>
                  <a:srgbClr val="FFFFFF"/>
                </a:solidFill>
                <a:latin typeface="Proxima Nova"/>
                <a:ea typeface="Proxima Nova"/>
                <a:cs typeface="Proxima Nova"/>
                <a:sym typeface="Proxima Nova"/>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28" name="Shape 28"/>
          <p:cNvSpPr txBox="1">
            <a:spLocks noGrp="1"/>
          </p:cNvSpPr>
          <p:nvPr>
            <p:ph type="subTitle" idx="1"/>
          </p:nvPr>
        </p:nvSpPr>
        <p:spPr>
          <a:xfrm>
            <a:off x="1271125" y="2716766"/>
            <a:ext cx="6546000" cy="784800"/>
          </a:xfrm>
          <a:prstGeom prst="rect">
            <a:avLst/>
          </a:prstGeom>
        </p:spPr>
        <p:txBody>
          <a:bodyPr lIns="91425" tIns="91425" rIns="91425" bIns="91425" anchor="t" anchorCtr="0"/>
          <a:lstStyle>
            <a:lvl1pPr lvl="0" algn="ctr" rtl="0">
              <a:spcBef>
                <a:spcPts val="0"/>
              </a:spcBef>
              <a:buClr>
                <a:srgbClr val="E1F3FA"/>
              </a:buClr>
              <a:buSzPct val="100000"/>
              <a:buNone/>
              <a:defRPr sz="1600">
                <a:solidFill>
                  <a:srgbClr val="E1F3FA"/>
                </a:solidFill>
              </a:defRPr>
            </a:lvl1pPr>
            <a:lvl2pPr lvl="1" algn="ctr" rtl="0">
              <a:spcBef>
                <a:spcPts val="0"/>
              </a:spcBef>
              <a:buClr>
                <a:srgbClr val="E1F3FA"/>
              </a:buClr>
              <a:buSzPct val="100000"/>
              <a:buNone/>
              <a:defRPr sz="1600">
                <a:solidFill>
                  <a:srgbClr val="E1F3FA"/>
                </a:solidFill>
              </a:defRPr>
            </a:lvl2pPr>
            <a:lvl3pPr lvl="2" algn="ctr" rtl="0">
              <a:spcBef>
                <a:spcPts val="0"/>
              </a:spcBef>
              <a:buClr>
                <a:srgbClr val="E1F3FA"/>
              </a:buClr>
              <a:buSzPct val="100000"/>
              <a:buNone/>
              <a:defRPr sz="1600">
                <a:solidFill>
                  <a:srgbClr val="E1F3FA"/>
                </a:solidFill>
              </a:defRPr>
            </a:lvl3pPr>
            <a:lvl4pPr lvl="3" algn="ctr" rtl="0">
              <a:spcBef>
                <a:spcPts val="0"/>
              </a:spcBef>
              <a:buClr>
                <a:srgbClr val="E1F3FA"/>
              </a:buClr>
              <a:buNone/>
              <a:defRPr>
                <a:solidFill>
                  <a:srgbClr val="E1F3FA"/>
                </a:solidFill>
              </a:defRPr>
            </a:lvl4pPr>
            <a:lvl5pPr lvl="4" algn="ctr" rtl="0">
              <a:spcBef>
                <a:spcPts val="0"/>
              </a:spcBef>
              <a:buClr>
                <a:srgbClr val="E1F3FA"/>
              </a:buClr>
              <a:buNone/>
              <a:defRPr>
                <a:solidFill>
                  <a:srgbClr val="E1F3FA"/>
                </a:solidFill>
              </a:defRPr>
            </a:lvl5pPr>
            <a:lvl6pPr lvl="5" algn="ctr" rtl="0">
              <a:spcBef>
                <a:spcPts val="0"/>
              </a:spcBef>
              <a:buClr>
                <a:srgbClr val="E1F3FA"/>
              </a:buClr>
              <a:buNone/>
              <a:defRPr>
                <a:solidFill>
                  <a:srgbClr val="E1F3FA"/>
                </a:solidFill>
              </a:defRPr>
            </a:lvl6pPr>
            <a:lvl7pPr lvl="6" algn="ctr" rtl="0">
              <a:spcBef>
                <a:spcPts val="0"/>
              </a:spcBef>
              <a:buClr>
                <a:srgbClr val="E1F3FA"/>
              </a:buClr>
              <a:buNone/>
              <a:defRPr>
                <a:solidFill>
                  <a:srgbClr val="E1F3FA"/>
                </a:solidFill>
              </a:defRPr>
            </a:lvl7pPr>
            <a:lvl8pPr lvl="7" algn="ctr" rtl="0">
              <a:spcBef>
                <a:spcPts val="0"/>
              </a:spcBef>
              <a:buClr>
                <a:srgbClr val="E1F3FA"/>
              </a:buClr>
              <a:buNone/>
              <a:defRPr>
                <a:solidFill>
                  <a:srgbClr val="E1F3FA"/>
                </a:solidFill>
              </a:defRPr>
            </a:lvl8pPr>
            <a:lvl9pPr lvl="8" algn="ctr" rtl="0">
              <a:spcBef>
                <a:spcPts val="0"/>
              </a:spcBef>
              <a:buClr>
                <a:srgbClr val="E1F3FA"/>
              </a:buClr>
              <a:buNone/>
              <a:defRPr>
                <a:solidFill>
                  <a:srgbClr val="E1F3FA"/>
                </a:solidFill>
              </a:defRPr>
            </a:lvl9pPr>
          </a:lstStyle>
          <a:p>
            <a:endParaRPr/>
          </a:p>
        </p:txBody>
      </p:sp>
      <p:sp>
        <p:nvSpPr>
          <p:cNvPr id="29" name="Shape 2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52400" y="-22621"/>
            <a:ext cx="8229600" cy="857400"/>
          </a:xfrm>
          <a:prstGeom prst="rect">
            <a:avLst/>
          </a:prstGeom>
        </p:spPr>
        <p:txBody>
          <a:bodyPr lIns="91425" tIns="91425" rIns="91425" bIns="91425" anchor="b" anchorCtr="0"/>
          <a:lstStyle>
            <a:lvl1pPr lvl="0">
              <a:spcBef>
                <a:spcPts val="0"/>
              </a:spcBef>
              <a:buClr>
                <a:srgbClr val="F26A2F"/>
              </a:buClr>
              <a:buFont typeface="Proxima Nova"/>
              <a:defRPr>
                <a:solidFill>
                  <a:srgbClr val="F26A2F"/>
                </a:solidFill>
                <a:latin typeface="Proxima Nova"/>
                <a:ea typeface="Proxima Nova"/>
                <a:cs typeface="Proxima Nova"/>
                <a:sym typeface="Proxima Nova"/>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300" b="1">
                <a:solidFill>
                  <a:srgbClr val="CCCCCC"/>
                </a:solidFill>
                <a:latin typeface="Proxima Nova"/>
                <a:ea typeface="Proxima Nova"/>
                <a:cs typeface="Proxima Nova"/>
                <a:sym typeface="Proxima Nova"/>
              </a:rPr>
              <a:t>‹#›</a:t>
            </a:fld>
            <a:endParaRPr lang="en" sz="1300" b="1">
              <a:solidFill>
                <a:srgbClr val="CCCCCC"/>
              </a:solidFill>
              <a:latin typeface="Proxima Nova"/>
              <a:ea typeface="Proxima Nova"/>
              <a:cs typeface="Proxima Nova"/>
              <a:sym typeface="Proxima Nova"/>
            </a:endParaRPr>
          </a:p>
        </p:txBody>
      </p:sp>
      <p:sp>
        <p:nvSpPr>
          <p:cNvPr id="33" name="Shape 33"/>
          <p:cNvSpPr txBox="1">
            <a:spLocks noGrp="1"/>
          </p:cNvSpPr>
          <p:nvPr>
            <p:ph type="body" idx="1"/>
          </p:nvPr>
        </p:nvSpPr>
        <p:spPr>
          <a:xfrm>
            <a:off x="152400" y="1020325"/>
            <a:ext cx="8423400" cy="3503400"/>
          </a:xfrm>
          <a:prstGeom prst="rect">
            <a:avLst/>
          </a:prstGeom>
        </p:spPr>
        <p:txBody>
          <a:bodyPr lIns="91425" tIns="91425" rIns="91425" bIns="91425" anchor="t" anchorCtr="0"/>
          <a:lstStyle>
            <a:lvl1pPr lvl="0" rtl="0">
              <a:lnSpc>
                <a:spcPct val="115000"/>
              </a:lnSpc>
              <a:spcBef>
                <a:spcPts val="600"/>
              </a:spcBef>
              <a:buClr>
                <a:srgbClr val="CCCCCC"/>
              </a:buClr>
              <a:buSzPct val="60000"/>
              <a:buFont typeface="Proxima Nova"/>
              <a:defRPr sz="2000">
                <a:solidFill>
                  <a:srgbClr val="666666"/>
                </a:solidFill>
                <a:latin typeface="Proxima Nova"/>
                <a:ea typeface="Proxima Nova"/>
                <a:cs typeface="Proxima Nova"/>
                <a:sym typeface="Proxima Nova"/>
              </a:defRPr>
            </a:lvl1pPr>
            <a:lvl2pPr lvl="1" rtl="0">
              <a:lnSpc>
                <a:spcPct val="115000"/>
              </a:lnSpc>
              <a:spcBef>
                <a:spcPts val="480"/>
              </a:spcBef>
              <a:buClr>
                <a:srgbClr val="CCCCCC"/>
              </a:buClr>
              <a:buSzPct val="100000"/>
              <a:buFont typeface="Proxima Nova"/>
              <a:defRPr sz="1800">
                <a:solidFill>
                  <a:srgbClr val="666666"/>
                </a:solidFill>
                <a:latin typeface="Proxima Nova"/>
                <a:ea typeface="Proxima Nova"/>
                <a:cs typeface="Proxima Nova"/>
                <a:sym typeface="Proxima Nova"/>
              </a:defRPr>
            </a:lvl2pPr>
            <a:lvl3pPr lvl="2" rtl="0">
              <a:lnSpc>
                <a:spcPct val="115000"/>
              </a:lnSpc>
              <a:spcBef>
                <a:spcPts val="480"/>
              </a:spcBef>
              <a:buClr>
                <a:srgbClr val="CCCCCC"/>
              </a:buClr>
              <a:buSzPct val="66666"/>
              <a:buFont typeface="Proxima Nova"/>
              <a:defRPr sz="1800">
                <a:solidFill>
                  <a:srgbClr val="666666"/>
                </a:solidFill>
                <a:latin typeface="Proxima Nova"/>
                <a:ea typeface="Proxima Nova"/>
                <a:cs typeface="Proxima Nova"/>
                <a:sym typeface="Proxima Nova"/>
              </a:defRPr>
            </a:lvl3pPr>
            <a:lvl4pPr lvl="3"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4pPr>
            <a:lvl5pPr lvl="4"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5pPr>
            <a:lvl6pPr lvl="5"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6pPr>
            <a:lvl7pPr lvl="6"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7pPr>
            <a:lvl8pPr lvl="7"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8pPr>
            <a:lvl9pPr lvl="8"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9pPr>
          </a:lstStyle>
          <a:p>
            <a:endParaRPr/>
          </a:p>
        </p:txBody>
      </p:sp>
      <p:pic>
        <p:nvPicPr>
          <p:cNvPr id="34" name="Shape 34"/>
          <p:cNvPicPr preferRelativeResize="0"/>
          <p:nvPr/>
        </p:nvPicPr>
        <p:blipFill>
          <a:blip r:embed="rId2">
            <a:alphaModFix/>
          </a:blip>
          <a:stretch>
            <a:fillRect/>
          </a:stretch>
        </p:blipFill>
        <p:spPr>
          <a:xfrm>
            <a:off x="8687150" y="4757726"/>
            <a:ext cx="311200" cy="31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52400" y="-22621"/>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4609325" y="1024225"/>
            <a:ext cx="4065300" cy="3901500"/>
          </a:xfrm>
          <a:prstGeom prst="rect">
            <a:avLst/>
          </a:prstGeom>
        </p:spPr>
        <p:txBody>
          <a:bodyPr lIns="91425" tIns="91425" rIns="91425" bIns="91425" anchor="t" anchorCtr="0"/>
          <a:lstStyle>
            <a:lvl1pPr lvl="0" rtl="0">
              <a:lnSpc>
                <a:spcPct val="115000"/>
              </a:lnSpc>
              <a:spcBef>
                <a:spcPts val="600"/>
              </a:spcBef>
              <a:buClr>
                <a:srgbClr val="CCCCCC"/>
              </a:buClr>
              <a:buSzPct val="60000"/>
              <a:buFont typeface="Proxima Nova"/>
              <a:defRPr sz="2000">
                <a:solidFill>
                  <a:srgbClr val="666666"/>
                </a:solidFill>
                <a:latin typeface="Proxima Nova"/>
                <a:ea typeface="Proxima Nova"/>
                <a:cs typeface="Proxima Nova"/>
                <a:sym typeface="Proxima Nova"/>
              </a:defRPr>
            </a:lvl1pPr>
            <a:lvl2pPr lvl="1" rtl="0">
              <a:lnSpc>
                <a:spcPct val="115000"/>
              </a:lnSpc>
              <a:spcBef>
                <a:spcPts val="480"/>
              </a:spcBef>
              <a:buClr>
                <a:srgbClr val="CCCCCC"/>
              </a:buClr>
              <a:buSzPct val="100000"/>
              <a:buFont typeface="Proxima Nova"/>
              <a:defRPr sz="1800">
                <a:solidFill>
                  <a:srgbClr val="666666"/>
                </a:solidFill>
                <a:latin typeface="Proxima Nova"/>
                <a:ea typeface="Proxima Nova"/>
                <a:cs typeface="Proxima Nova"/>
                <a:sym typeface="Proxima Nova"/>
              </a:defRPr>
            </a:lvl2pPr>
            <a:lvl3pPr lvl="2" rtl="0">
              <a:lnSpc>
                <a:spcPct val="115000"/>
              </a:lnSpc>
              <a:spcBef>
                <a:spcPts val="480"/>
              </a:spcBef>
              <a:buClr>
                <a:srgbClr val="CCCCCC"/>
              </a:buClr>
              <a:buSzPct val="66666"/>
              <a:buFont typeface="Proxima Nova"/>
              <a:defRPr sz="1800">
                <a:solidFill>
                  <a:srgbClr val="666666"/>
                </a:solidFill>
                <a:latin typeface="Proxima Nova"/>
                <a:ea typeface="Proxima Nova"/>
                <a:cs typeface="Proxima Nova"/>
                <a:sym typeface="Proxima Nova"/>
              </a:defRPr>
            </a:lvl3pPr>
            <a:lvl4pPr lvl="3"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4pPr>
            <a:lvl5pPr lvl="4"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5pPr>
            <a:lvl6pPr lvl="5"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6pPr>
            <a:lvl7pPr lvl="6"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7pPr>
            <a:lvl8pPr lvl="7"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8pPr>
            <a:lvl9pPr lvl="8"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9pPr>
          </a:lstStyle>
          <a:p>
            <a:endParaRPr/>
          </a:p>
        </p:txBody>
      </p:sp>
      <p:sp>
        <p:nvSpPr>
          <p:cNvPr id="38" name="Shape 38"/>
          <p:cNvSpPr txBox="1">
            <a:spLocks noGrp="1"/>
          </p:cNvSpPr>
          <p:nvPr>
            <p:ph type="body" idx="2"/>
          </p:nvPr>
        </p:nvSpPr>
        <p:spPr>
          <a:xfrm>
            <a:off x="152400" y="1020325"/>
            <a:ext cx="4065300" cy="3503400"/>
          </a:xfrm>
          <a:prstGeom prst="rect">
            <a:avLst/>
          </a:prstGeom>
        </p:spPr>
        <p:txBody>
          <a:bodyPr lIns="91425" tIns="91425" rIns="91425" bIns="91425" anchor="t" anchorCtr="0"/>
          <a:lstStyle>
            <a:lvl1pPr lvl="0" rtl="0">
              <a:lnSpc>
                <a:spcPct val="115000"/>
              </a:lnSpc>
              <a:spcBef>
                <a:spcPts val="600"/>
              </a:spcBef>
              <a:buClr>
                <a:srgbClr val="CCCCCC"/>
              </a:buClr>
              <a:buSzPct val="60000"/>
              <a:buFont typeface="Proxima Nova"/>
              <a:defRPr sz="2000">
                <a:solidFill>
                  <a:srgbClr val="666666"/>
                </a:solidFill>
                <a:latin typeface="Proxima Nova"/>
                <a:ea typeface="Proxima Nova"/>
                <a:cs typeface="Proxima Nova"/>
                <a:sym typeface="Proxima Nova"/>
              </a:defRPr>
            </a:lvl1pPr>
            <a:lvl2pPr lvl="1" rtl="0">
              <a:lnSpc>
                <a:spcPct val="115000"/>
              </a:lnSpc>
              <a:spcBef>
                <a:spcPts val="480"/>
              </a:spcBef>
              <a:buClr>
                <a:srgbClr val="CCCCCC"/>
              </a:buClr>
              <a:buSzPct val="100000"/>
              <a:buFont typeface="Proxima Nova"/>
              <a:defRPr sz="1800">
                <a:solidFill>
                  <a:srgbClr val="666666"/>
                </a:solidFill>
                <a:latin typeface="Proxima Nova"/>
                <a:ea typeface="Proxima Nova"/>
                <a:cs typeface="Proxima Nova"/>
                <a:sym typeface="Proxima Nova"/>
              </a:defRPr>
            </a:lvl2pPr>
            <a:lvl3pPr lvl="2" rtl="0">
              <a:lnSpc>
                <a:spcPct val="115000"/>
              </a:lnSpc>
              <a:spcBef>
                <a:spcPts val="480"/>
              </a:spcBef>
              <a:buClr>
                <a:srgbClr val="CCCCCC"/>
              </a:buClr>
              <a:buSzPct val="66666"/>
              <a:buFont typeface="Proxima Nova"/>
              <a:defRPr sz="1800">
                <a:solidFill>
                  <a:srgbClr val="666666"/>
                </a:solidFill>
                <a:latin typeface="Proxima Nova"/>
                <a:ea typeface="Proxima Nova"/>
                <a:cs typeface="Proxima Nova"/>
                <a:sym typeface="Proxima Nova"/>
              </a:defRPr>
            </a:lvl3pPr>
            <a:lvl4pPr lvl="3"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4pPr>
            <a:lvl5pPr lvl="4"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5pPr>
            <a:lvl6pPr lvl="5"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6pPr>
            <a:lvl7pPr lvl="6"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7pPr>
            <a:lvl8pPr lvl="7" rtl="0">
              <a:lnSpc>
                <a:spcPct val="115000"/>
              </a:lnSpc>
              <a:spcBef>
                <a:spcPts val="360"/>
              </a:spcBef>
              <a:buClr>
                <a:srgbClr val="CCCCCC"/>
              </a:buClr>
              <a:buSzPct val="100000"/>
              <a:buFont typeface="Proxima Nova"/>
              <a:defRPr sz="1600">
                <a:solidFill>
                  <a:srgbClr val="666666"/>
                </a:solidFill>
                <a:latin typeface="Proxima Nova"/>
                <a:ea typeface="Proxima Nova"/>
                <a:cs typeface="Proxima Nova"/>
                <a:sym typeface="Proxima Nova"/>
              </a:defRPr>
            </a:lvl8pPr>
            <a:lvl9pPr lvl="8" rtl="0">
              <a:lnSpc>
                <a:spcPct val="115000"/>
              </a:lnSpc>
              <a:spcBef>
                <a:spcPts val="360"/>
              </a:spcBef>
              <a:buClr>
                <a:srgbClr val="CCCCCC"/>
              </a:buClr>
              <a:buSzPct val="75000"/>
              <a:buFont typeface="Proxima Nova"/>
              <a:defRPr sz="1600">
                <a:solidFill>
                  <a:srgbClr val="666666"/>
                </a:solidFill>
                <a:latin typeface="Proxima Nova"/>
                <a:ea typeface="Proxima Nova"/>
                <a:cs typeface="Proxima Nova"/>
                <a:sym typeface="Proxima Nova"/>
              </a:defRPr>
            </a:lvl9pPr>
          </a:lstStyle>
          <a:p>
            <a:endParaRPr/>
          </a:p>
        </p:txBody>
      </p:sp>
      <p:sp>
        <p:nvSpPr>
          <p:cNvPr id="39" name="Shape 39"/>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300" b="1">
                <a:solidFill>
                  <a:srgbClr val="CCCCCC"/>
                </a:solidFill>
                <a:latin typeface="Proxima Nova"/>
                <a:ea typeface="Proxima Nova"/>
                <a:cs typeface="Proxima Nova"/>
                <a:sym typeface="Proxima Nova"/>
              </a:rPr>
              <a:t>‹#›</a:t>
            </a:fld>
            <a:endParaRPr lang="en" sz="1300" b="1">
              <a:solidFill>
                <a:srgbClr val="CCCCCC"/>
              </a:solidFill>
              <a:latin typeface="Proxima Nova"/>
              <a:ea typeface="Proxima Nova"/>
              <a:cs typeface="Proxima Nova"/>
              <a:sym typeface="Proxima Nova"/>
            </a:endParaRPr>
          </a:p>
        </p:txBody>
      </p:sp>
      <p:pic>
        <p:nvPicPr>
          <p:cNvPr id="40" name="Shape 40"/>
          <p:cNvPicPr preferRelativeResize="0"/>
          <p:nvPr/>
        </p:nvPicPr>
        <p:blipFill>
          <a:blip r:embed="rId2">
            <a:alphaModFix/>
          </a:blip>
          <a:stretch>
            <a:fillRect/>
          </a:stretch>
        </p:blipFill>
        <p:spPr>
          <a:xfrm>
            <a:off x="8687150" y="4757726"/>
            <a:ext cx="311200" cy="31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52400" y="-22621"/>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300" b="1">
                <a:solidFill>
                  <a:srgbClr val="CCCCCC"/>
                </a:solidFill>
                <a:latin typeface="Proxima Nova"/>
                <a:ea typeface="Proxima Nova"/>
                <a:cs typeface="Proxima Nova"/>
                <a:sym typeface="Proxima Nova"/>
              </a:rPr>
              <a:t>‹#›</a:t>
            </a:fld>
            <a:endParaRPr lang="en" sz="1300" b="1">
              <a:solidFill>
                <a:srgbClr val="CCCCCC"/>
              </a:solidFill>
              <a:latin typeface="Proxima Nova"/>
              <a:ea typeface="Proxima Nova"/>
              <a:cs typeface="Proxima Nova"/>
              <a:sym typeface="Proxima Nova"/>
            </a:endParaRPr>
          </a:p>
        </p:txBody>
      </p:sp>
      <p:pic>
        <p:nvPicPr>
          <p:cNvPr id="44" name="Shape 44"/>
          <p:cNvPicPr preferRelativeResize="0"/>
          <p:nvPr/>
        </p:nvPicPr>
        <p:blipFill>
          <a:blip r:embed="rId2">
            <a:alphaModFix/>
          </a:blip>
          <a:stretch>
            <a:fillRect/>
          </a:stretch>
        </p:blipFill>
        <p:spPr>
          <a:xfrm>
            <a:off x="8687150" y="4757726"/>
            <a:ext cx="311200" cy="31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lgn="ctr" rtl="0">
              <a:spcBef>
                <a:spcPts val="0"/>
              </a:spcBef>
              <a:buNone/>
            </a:pPr>
            <a:fld id="{00000000-1234-1234-1234-123412341234}" type="slidenum">
              <a:rPr lang="en" sz="1300" b="1">
                <a:solidFill>
                  <a:srgbClr val="CCCCCC"/>
                </a:solidFill>
                <a:latin typeface="Proxima Nova"/>
                <a:ea typeface="Proxima Nova"/>
                <a:cs typeface="Proxima Nova"/>
                <a:sym typeface="Proxima Nova"/>
              </a:rPr>
              <a:t>‹#›</a:t>
            </a:fld>
            <a:endParaRPr lang="en" sz="1300" b="1">
              <a:solidFill>
                <a:srgbClr val="CCCCCC"/>
              </a:solidFill>
              <a:latin typeface="Proxima Nova"/>
              <a:ea typeface="Proxima Nova"/>
              <a:cs typeface="Proxima Nova"/>
              <a:sym typeface="Proxima Nova"/>
            </a:endParaRPr>
          </a:p>
        </p:txBody>
      </p:sp>
      <p:pic>
        <p:nvPicPr>
          <p:cNvPr id="47" name="Shape 47"/>
          <p:cNvPicPr preferRelativeResize="0"/>
          <p:nvPr/>
        </p:nvPicPr>
        <p:blipFill>
          <a:blip r:embed="rId2">
            <a:alphaModFix/>
          </a:blip>
          <a:stretch>
            <a:fillRect/>
          </a:stretch>
        </p:blipFill>
        <p:spPr>
          <a:xfrm>
            <a:off x="8687150" y="4757726"/>
            <a:ext cx="311200" cy="311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4">
    <p:spTree>
      <p:nvGrpSpPr>
        <p:cNvPr id="1" name="Shape 48"/>
        <p:cNvGrpSpPr/>
        <p:nvPr/>
      </p:nvGrpSpPr>
      <p:grpSpPr>
        <a:xfrm>
          <a:off x="0" y="0"/>
          <a:ext cx="0" cy="0"/>
          <a:chOff x="0" y="0"/>
          <a:chExt cx="0" cy="0"/>
        </a:xfrm>
      </p:grpSpPr>
      <p:pic>
        <p:nvPicPr>
          <p:cNvPr id="49" name="Shape 49"/>
          <p:cNvPicPr preferRelativeResize="0"/>
          <p:nvPr/>
        </p:nvPicPr>
        <p:blipFill>
          <a:blip r:embed="rId2">
            <a:alphaModFix/>
          </a:blip>
          <a:stretch>
            <a:fillRect/>
          </a:stretch>
        </p:blipFill>
        <p:spPr>
          <a:xfrm>
            <a:off x="8687150" y="4757726"/>
            <a:ext cx="311200" cy="311200"/>
          </a:xfrm>
          <a:prstGeom prst="rect">
            <a:avLst/>
          </a:prstGeom>
          <a:noFill/>
          <a:ln>
            <a:noFill/>
          </a:ln>
        </p:spPr>
      </p:pic>
      <p:sp>
        <p:nvSpPr>
          <p:cNvPr id="50" name="Shape 50"/>
          <p:cNvSpPr txBox="1"/>
          <p:nvPr/>
        </p:nvSpPr>
        <p:spPr>
          <a:xfrm>
            <a:off x="152400" y="4833925"/>
            <a:ext cx="2520600" cy="2658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CCCCCC"/>
                </a:solidFill>
                <a:latin typeface="Proxima Nova"/>
                <a:ea typeface="Proxima Nova"/>
                <a:cs typeface="Proxima Nova"/>
                <a:sym typeface="Proxima Nova"/>
              </a:rPr>
              <a:t>Confidential and Proprietary </a:t>
            </a:r>
          </a:p>
        </p:txBody>
      </p:sp>
      <p:sp>
        <p:nvSpPr>
          <p:cNvPr id="51" name="Shape 5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52400" y="-22621"/>
            <a:ext cx="8229600" cy="857400"/>
          </a:xfrm>
          <a:prstGeom prst="rect">
            <a:avLst/>
          </a:prstGeom>
          <a:noFill/>
          <a:ln>
            <a:noFill/>
          </a:ln>
        </p:spPr>
        <p:txBody>
          <a:bodyPr lIns="91425" tIns="91425" rIns="91425" bIns="91425" anchor="b" anchorCtr="0"/>
          <a:lstStyle>
            <a:lvl1pPr lvl="0">
              <a:spcBef>
                <a:spcPts val="0"/>
              </a:spcBef>
              <a:buClr>
                <a:srgbClr val="F26A2F"/>
              </a:buClr>
              <a:buSzPct val="100000"/>
              <a:buFont typeface="Proxima Nova"/>
              <a:buNone/>
              <a:defRPr sz="3000" b="1">
                <a:solidFill>
                  <a:srgbClr val="F26A2F"/>
                </a:solidFill>
                <a:latin typeface="Proxima Nova"/>
                <a:ea typeface="Proxima Nova"/>
                <a:cs typeface="Proxima Nova"/>
                <a:sym typeface="Proxima Nova"/>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263350" y="1024225"/>
            <a:ext cx="8423400" cy="3901500"/>
          </a:xfrm>
          <a:prstGeom prst="rect">
            <a:avLst/>
          </a:prstGeom>
          <a:noFill/>
          <a:ln>
            <a:noFill/>
          </a:ln>
        </p:spPr>
        <p:txBody>
          <a:bodyPr lIns="91425" tIns="91425" rIns="91425" bIns="91425" anchor="t" anchorCtr="0"/>
          <a:lstStyle>
            <a:lvl1pPr lvl="0">
              <a:spcBef>
                <a:spcPts val="600"/>
              </a:spcBef>
              <a:buClr>
                <a:srgbClr val="666666"/>
              </a:buClr>
              <a:buSzPct val="60000"/>
              <a:buFont typeface="Proxima Nova"/>
              <a:defRPr sz="2000">
                <a:solidFill>
                  <a:srgbClr val="666666"/>
                </a:solidFill>
                <a:latin typeface="Proxima Nova"/>
                <a:ea typeface="Proxima Nova"/>
                <a:cs typeface="Proxima Nova"/>
                <a:sym typeface="Proxima Nova"/>
              </a:defRPr>
            </a:lvl1pPr>
            <a:lvl2pPr lvl="1">
              <a:spcBef>
                <a:spcPts val="480"/>
              </a:spcBef>
              <a:buClr>
                <a:srgbClr val="666666"/>
              </a:buClr>
              <a:buSzPct val="100000"/>
              <a:buFont typeface="Proxima Nova"/>
              <a:defRPr sz="1800">
                <a:solidFill>
                  <a:srgbClr val="666666"/>
                </a:solidFill>
                <a:latin typeface="Proxima Nova"/>
                <a:ea typeface="Proxima Nova"/>
                <a:cs typeface="Proxima Nova"/>
                <a:sym typeface="Proxima Nova"/>
              </a:defRPr>
            </a:lvl2pPr>
            <a:lvl3pPr lvl="2">
              <a:spcBef>
                <a:spcPts val="480"/>
              </a:spcBef>
              <a:buClr>
                <a:srgbClr val="666666"/>
              </a:buClr>
              <a:buSzPct val="66666"/>
              <a:buFont typeface="Proxima Nova"/>
              <a:defRPr sz="1800">
                <a:solidFill>
                  <a:srgbClr val="666666"/>
                </a:solidFill>
                <a:latin typeface="Proxima Nova"/>
                <a:ea typeface="Proxima Nova"/>
                <a:cs typeface="Proxima Nova"/>
                <a:sym typeface="Proxima Nova"/>
              </a:defRPr>
            </a:lvl3pPr>
            <a:lvl4pPr lvl="3">
              <a:spcBef>
                <a:spcPts val="360"/>
              </a:spcBef>
              <a:buClr>
                <a:srgbClr val="666666"/>
              </a:buClr>
              <a:buSzPct val="75000"/>
              <a:buFont typeface="Proxima Nova"/>
              <a:defRPr sz="1600">
                <a:solidFill>
                  <a:srgbClr val="666666"/>
                </a:solidFill>
                <a:latin typeface="Proxima Nova"/>
                <a:ea typeface="Proxima Nova"/>
                <a:cs typeface="Proxima Nova"/>
                <a:sym typeface="Proxima Nova"/>
              </a:defRPr>
            </a:lvl4pPr>
            <a:lvl5pPr lvl="4">
              <a:spcBef>
                <a:spcPts val="360"/>
              </a:spcBef>
              <a:buClr>
                <a:srgbClr val="666666"/>
              </a:buClr>
              <a:buSzPct val="100000"/>
              <a:buFont typeface="Proxima Nova"/>
              <a:defRPr sz="1600">
                <a:solidFill>
                  <a:srgbClr val="666666"/>
                </a:solidFill>
                <a:latin typeface="Proxima Nova"/>
                <a:ea typeface="Proxima Nova"/>
                <a:cs typeface="Proxima Nova"/>
                <a:sym typeface="Proxima Nova"/>
              </a:defRPr>
            </a:lvl5pPr>
            <a:lvl6pPr lvl="5">
              <a:spcBef>
                <a:spcPts val="360"/>
              </a:spcBef>
              <a:buClr>
                <a:srgbClr val="666666"/>
              </a:buClr>
              <a:buSzPct val="75000"/>
              <a:buFont typeface="Proxima Nova"/>
              <a:defRPr sz="1600">
                <a:solidFill>
                  <a:srgbClr val="666666"/>
                </a:solidFill>
                <a:latin typeface="Proxima Nova"/>
                <a:ea typeface="Proxima Nova"/>
                <a:cs typeface="Proxima Nova"/>
                <a:sym typeface="Proxima Nova"/>
              </a:defRPr>
            </a:lvl6pPr>
            <a:lvl7pPr lvl="6">
              <a:spcBef>
                <a:spcPts val="360"/>
              </a:spcBef>
              <a:buClr>
                <a:srgbClr val="666666"/>
              </a:buClr>
              <a:buSzPct val="75000"/>
              <a:buFont typeface="Proxima Nova"/>
              <a:defRPr sz="1600">
                <a:solidFill>
                  <a:srgbClr val="666666"/>
                </a:solidFill>
                <a:latin typeface="Proxima Nova"/>
                <a:ea typeface="Proxima Nova"/>
                <a:cs typeface="Proxima Nova"/>
                <a:sym typeface="Proxima Nova"/>
              </a:defRPr>
            </a:lvl7pPr>
            <a:lvl8pPr lvl="7">
              <a:spcBef>
                <a:spcPts val="360"/>
              </a:spcBef>
              <a:buClr>
                <a:srgbClr val="666666"/>
              </a:buClr>
              <a:buSzPct val="100000"/>
              <a:buFont typeface="Proxima Nova"/>
              <a:defRPr sz="1600">
                <a:solidFill>
                  <a:srgbClr val="666666"/>
                </a:solidFill>
                <a:latin typeface="Proxima Nova"/>
                <a:ea typeface="Proxima Nova"/>
                <a:cs typeface="Proxima Nova"/>
                <a:sym typeface="Proxima Nova"/>
              </a:defRPr>
            </a:lvl8pPr>
            <a:lvl9pPr lvl="8">
              <a:spcBef>
                <a:spcPts val="360"/>
              </a:spcBef>
              <a:buClr>
                <a:srgbClr val="666666"/>
              </a:buClr>
              <a:buSzPct val="75000"/>
              <a:buFont typeface="Proxima Nova"/>
              <a:defRPr sz="1600">
                <a:solidFill>
                  <a:srgbClr val="666666"/>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rgbClr val="666666"/>
                </a:solidFill>
                <a:latin typeface="Proxima Nova"/>
                <a:ea typeface="Proxima Nova"/>
                <a:cs typeface="Proxima Nova"/>
                <a:sym typeface="Proxima Nova"/>
              </a:rPr>
              <a:t>‹#›</a:t>
            </a:fld>
            <a:endParaRPr lang="en" sz="1300">
              <a:solidFill>
                <a:srgbClr val="666666"/>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jpe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35.wmf"/><Relationship Id="rId5" Type="http://schemas.openxmlformats.org/officeDocument/2006/relationships/oleObject" Target="../embeddings/oleObject1.bin"/><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18" Type="http://schemas.openxmlformats.org/officeDocument/2006/relationships/image" Target="../media/image32.png"/><Relationship Id="rId3" Type="http://schemas.openxmlformats.org/officeDocument/2006/relationships/image" Target="../media/image11.jpeg"/><Relationship Id="rId7" Type="http://schemas.openxmlformats.org/officeDocument/2006/relationships/image" Target="../media/image15.jpe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5" Type="http://schemas.openxmlformats.org/officeDocument/2006/relationships/image" Target="../media/image2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tr-TR" dirty="0"/>
              <a:t>Class</a:t>
            </a:r>
            <a:r>
              <a:rPr lang="en-US" dirty="0" err="1"/>
              <a:t>ification</a:t>
            </a:r>
            <a:r>
              <a:rPr lang="en-US" dirty="0"/>
              <a:t> of Products on Shelves</a:t>
            </a:r>
            <a:endParaRPr lang="en" dirty="0"/>
          </a:p>
        </p:txBody>
      </p:sp>
      <p:sp>
        <p:nvSpPr>
          <p:cNvPr id="155" name="Shape 1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dirty="0"/>
              <a:t>A</a:t>
            </a:r>
            <a:r>
              <a:rPr lang="tr-TR" dirty="0" err="1"/>
              <a:t>hmet</a:t>
            </a:r>
            <a:r>
              <a:rPr lang="tr-TR" dirty="0"/>
              <a:t> Bağlan</a:t>
            </a:r>
          </a:p>
          <a:p>
            <a:pPr lvl="0">
              <a:spcBef>
                <a:spcPts val="0"/>
              </a:spcBef>
              <a:buNone/>
            </a:pPr>
            <a:endParaRPr dirty="0"/>
          </a:p>
          <a:p>
            <a:pPr lvl="0">
              <a:spcBef>
                <a:spcPts val="0"/>
              </a:spcBef>
              <a:buNone/>
            </a:pPr>
            <a:endParaRPr dirty="0"/>
          </a:p>
        </p:txBody>
      </p:sp>
      <p:sp>
        <p:nvSpPr>
          <p:cNvPr id="156" name="Shape 156"/>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Correlation </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10</a:t>
            </a:fld>
            <a:endParaRPr lang="en" sz="1300" b="1">
              <a:solidFill>
                <a:srgbClr val="CCCCCC"/>
              </a:solidFill>
              <a:latin typeface="Proxima Nova"/>
              <a:ea typeface="Proxima Nova"/>
              <a:cs typeface="Proxima Nova"/>
              <a:sym typeface="Proxima Nova"/>
            </a:endParaRPr>
          </a:p>
        </p:txBody>
      </p:sp>
      <p:sp>
        <p:nvSpPr>
          <p:cNvPr id="4" name="Metin Yer Tutucusu 3"/>
          <p:cNvSpPr>
            <a:spLocks noGrp="1"/>
          </p:cNvSpPr>
          <p:nvPr>
            <p:ph type="body" idx="1"/>
          </p:nvPr>
        </p:nvSpPr>
        <p:spPr>
          <a:xfrm>
            <a:off x="152400" y="1020325"/>
            <a:ext cx="8423400" cy="1040592"/>
          </a:xfrm>
        </p:spPr>
        <p:txBody>
          <a:bodyPr/>
          <a:lstStyle/>
          <a:p>
            <a:pPr marL="342900" indent="-342900">
              <a:buFontTx/>
              <a:buChar char="-"/>
            </a:pPr>
            <a:r>
              <a:rPr lang="en-US" dirty="0"/>
              <a:t>Create representative histogram for each of classes</a:t>
            </a:r>
          </a:p>
          <a:p>
            <a:pPr marL="342900" indent="-342900">
              <a:buFontTx/>
              <a:buChar char="-"/>
            </a:pPr>
            <a:r>
              <a:rPr lang="en-US" dirty="0"/>
              <a:t>Choose the class which gives maximum dot product</a:t>
            </a:r>
          </a:p>
          <a:p>
            <a:pPr marL="342900" indent="-342900">
              <a:buFontTx/>
              <a:buChar char="-"/>
            </a:pPr>
            <a:endParaRPr lang="tr-TR" dirty="0"/>
          </a:p>
        </p:txBody>
      </p:sp>
      <p:grpSp>
        <p:nvGrpSpPr>
          <p:cNvPr id="5" name="Group 26"/>
          <p:cNvGrpSpPr>
            <a:grpSpLocks/>
          </p:cNvGrpSpPr>
          <p:nvPr/>
        </p:nvGrpSpPr>
        <p:grpSpPr bwMode="auto">
          <a:xfrm>
            <a:off x="953254" y="2749951"/>
            <a:ext cx="1363996" cy="1297140"/>
            <a:chOff x="2160" y="1824"/>
            <a:chExt cx="1584" cy="1344"/>
          </a:xfrm>
        </p:grpSpPr>
        <p:sp>
          <p:nvSpPr>
            <p:cNvPr id="6" name="Rectangle 31"/>
            <p:cNvSpPr>
              <a:spLocks noChangeArrowheads="1"/>
            </p:cNvSpPr>
            <p:nvPr/>
          </p:nvSpPr>
          <p:spPr bwMode="auto">
            <a:xfrm>
              <a:off x="2976"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 name="Rectangle 32"/>
            <p:cNvSpPr>
              <a:spLocks noChangeArrowheads="1"/>
            </p:cNvSpPr>
            <p:nvPr/>
          </p:nvSpPr>
          <p:spPr bwMode="auto">
            <a:xfrm>
              <a:off x="2400" y="2208"/>
              <a:ext cx="96" cy="72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 name="Rectangle 33"/>
            <p:cNvSpPr>
              <a:spLocks noChangeArrowheads="1"/>
            </p:cNvSpPr>
            <p:nvPr/>
          </p:nvSpPr>
          <p:spPr bwMode="auto">
            <a:xfrm>
              <a:off x="2688"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 name="Rectangle 34"/>
            <p:cNvSpPr>
              <a:spLocks noChangeArrowheads="1"/>
            </p:cNvSpPr>
            <p:nvPr/>
          </p:nvSpPr>
          <p:spPr bwMode="auto">
            <a:xfrm>
              <a:off x="3408" y="2880"/>
              <a:ext cx="96" cy="48"/>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0" name="Line 46"/>
            <p:cNvSpPr>
              <a:spLocks noChangeShapeType="1"/>
            </p:cNvSpPr>
            <p:nvPr/>
          </p:nvSpPr>
          <p:spPr bwMode="auto">
            <a:xfrm>
              <a:off x="2160" y="2928"/>
              <a:ext cx="1584"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1" name="Line 47"/>
            <p:cNvSpPr>
              <a:spLocks noChangeShapeType="1"/>
            </p:cNvSpPr>
            <p:nvPr/>
          </p:nvSpPr>
          <p:spPr bwMode="auto">
            <a:xfrm flipV="1">
              <a:off x="2160" y="1824"/>
              <a:ext cx="0" cy="1104"/>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12" name="Picture 49" descr="ermine"/>
            <p:cNvPicPr>
              <a:picLocks noChangeAspect="1" noChangeArrowheads="1"/>
            </p:cNvPicPr>
            <p:nvPr/>
          </p:nvPicPr>
          <p:blipFill>
            <a:blip r:embed="rId2">
              <a:extLst>
                <a:ext uri="{28A0092B-C50C-407E-A947-70E740481C1C}">
                  <a14:useLocalDpi xmlns:a14="http://schemas.microsoft.com/office/drawing/2010/main" val="0"/>
                </a:ext>
              </a:extLst>
            </a:blip>
            <a:srcRect l="50569" t="17148" r="37727" b="76851"/>
            <a:stretch>
              <a:fillRect/>
            </a:stretch>
          </p:blipFill>
          <p:spPr bwMode="auto">
            <a:xfrm>
              <a:off x="3360" y="296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0" descr="bicycle"/>
            <p:cNvPicPr>
              <a:picLocks noChangeAspect="1" noChangeArrowheads="1"/>
            </p:cNvPicPr>
            <p:nvPr/>
          </p:nvPicPr>
          <p:blipFill>
            <a:blip r:embed="rId3">
              <a:extLst>
                <a:ext uri="{28A0092B-C50C-407E-A947-70E740481C1C}">
                  <a14:useLocalDpi xmlns:a14="http://schemas.microsoft.com/office/drawing/2010/main" val="0"/>
                </a:ext>
              </a:extLst>
            </a:blip>
            <a:srcRect l="20000" r="55000" b="54236"/>
            <a:stretch>
              <a:fillRect/>
            </a:stretch>
          </p:blipFill>
          <p:spPr bwMode="auto">
            <a:xfrm>
              <a:off x="2304" y="2953"/>
              <a:ext cx="197" cy="2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1" descr="ermine"/>
            <p:cNvPicPr>
              <a:picLocks noChangeAspect="1" noChangeArrowheads="1"/>
            </p:cNvPicPr>
            <p:nvPr/>
          </p:nvPicPr>
          <p:blipFill>
            <a:blip r:embed="rId2">
              <a:extLst>
                <a:ext uri="{28A0092B-C50C-407E-A947-70E740481C1C}">
                  <a14:useLocalDpi xmlns:a14="http://schemas.microsoft.com/office/drawing/2010/main" val="0"/>
                </a:ext>
              </a:extLst>
            </a:blip>
            <a:srcRect l="49399" t="22293" r="38898" b="71706"/>
            <a:stretch>
              <a:fillRect/>
            </a:stretch>
          </p:blipFill>
          <p:spPr bwMode="auto">
            <a:xfrm>
              <a:off x="2592" y="2976"/>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2" descr="violin"/>
            <p:cNvPicPr>
              <a:picLocks noChangeAspect="1" noChangeArrowheads="1"/>
            </p:cNvPicPr>
            <p:nvPr/>
          </p:nvPicPr>
          <p:blipFill>
            <a:blip r:embed="rId4">
              <a:extLst>
                <a:ext uri="{28A0092B-C50C-407E-A947-70E740481C1C}">
                  <a14:useLocalDpi xmlns:a14="http://schemas.microsoft.com/office/drawing/2010/main" val="0"/>
                </a:ext>
              </a:extLst>
            </a:blip>
            <a:srcRect t="76233"/>
            <a:stretch>
              <a:fillRect/>
            </a:stretch>
          </p:blipFill>
          <p:spPr bwMode="auto">
            <a:xfrm>
              <a:off x="2832" y="2976"/>
              <a:ext cx="336"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Akış Çizelgesi: Bağlayıcı 15"/>
          <p:cNvSpPr/>
          <p:nvPr/>
        </p:nvSpPr>
        <p:spPr>
          <a:xfrm flipH="1">
            <a:off x="2883877" y="3291839"/>
            <a:ext cx="45719" cy="5627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grpSp>
        <p:nvGrpSpPr>
          <p:cNvPr id="37" name="Group 26"/>
          <p:cNvGrpSpPr>
            <a:grpSpLocks/>
          </p:cNvGrpSpPr>
          <p:nvPr/>
        </p:nvGrpSpPr>
        <p:grpSpPr bwMode="auto">
          <a:xfrm>
            <a:off x="3608364" y="2651989"/>
            <a:ext cx="3228819" cy="1261431"/>
            <a:chOff x="144" y="1776"/>
            <a:chExt cx="5520" cy="1392"/>
          </a:xfrm>
        </p:grpSpPr>
        <p:sp>
          <p:nvSpPr>
            <p:cNvPr id="38" name="Rectangle 27"/>
            <p:cNvSpPr>
              <a:spLocks noChangeArrowheads="1"/>
            </p:cNvSpPr>
            <p:nvPr/>
          </p:nvSpPr>
          <p:spPr bwMode="auto">
            <a:xfrm>
              <a:off x="4944" y="1776"/>
              <a:ext cx="96" cy="1129"/>
            </a:xfrm>
            <a:prstGeom prst="rect">
              <a:avLst/>
            </a:prstGeom>
            <a:solidFill>
              <a:srgbClr val="B3272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9" name="Rectangle 28"/>
            <p:cNvSpPr>
              <a:spLocks noChangeArrowheads="1"/>
            </p:cNvSpPr>
            <p:nvPr/>
          </p:nvSpPr>
          <p:spPr bwMode="auto">
            <a:xfrm>
              <a:off x="4320" y="2736"/>
              <a:ext cx="96" cy="169"/>
            </a:xfrm>
            <a:prstGeom prst="rect">
              <a:avLst/>
            </a:prstGeom>
            <a:solidFill>
              <a:srgbClr val="B3272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0" name="Rectangle 29"/>
            <p:cNvSpPr>
              <a:spLocks noChangeArrowheads="1"/>
            </p:cNvSpPr>
            <p:nvPr/>
          </p:nvSpPr>
          <p:spPr bwMode="auto">
            <a:xfrm>
              <a:off x="4608" y="2592"/>
              <a:ext cx="96" cy="313"/>
            </a:xfrm>
            <a:prstGeom prst="rect">
              <a:avLst/>
            </a:prstGeom>
            <a:solidFill>
              <a:srgbClr val="B3272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1" name="Rectangle 30"/>
            <p:cNvSpPr>
              <a:spLocks noChangeArrowheads="1"/>
            </p:cNvSpPr>
            <p:nvPr/>
          </p:nvSpPr>
          <p:spPr bwMode="auto">
            <a:xfrm>
              <a:off x="5328" y="2736"/>
              <a:ext cx="96" cy="169"/>
            </a:xfrm>
            <a:prstGeom prst="rect">
              <a:avLst/>
            </a:prstGeom>
            <a:solidFill>
              <a:srgbClr val="B3272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2" name="Rectangle 31"/>
            <p:cNvSpPr>
              <a:spLocks noChangeArrowheads="1"/>
            </p:cNvSpPr>
            <p:nvPr/>
          </p:nvSpPr>
          <p:spPr bwMode="auto">
            <a:xfrm>
              <a:off x="2976"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3" name="Rectangle 32"/>
            <p:cNvSpPr>
              <a:spLocks noChangeArrowheads="1"/>
            </p:cNvSpPr>
            <p:nvPr/>
          </p:nvSpPr>
          <p:spPr bwMode="auto">
            <a:xfrm>
              <a:off x="2400" y="2208"/>
              <a:ext cx="96" cy="72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4" name="Rectangle 33"/>
            <p:cNvSpPr>
              <a:spLocks noChangeArrowheads="1"/>
            </p:cNvSpPr>
            <p:nvPr/>
          </p:nvSpPr>
          <p:spPr bwMode="auto">
            <a:xfrm>
              <a:off x="2688"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5" name="Rectangle 34"/>
            <p:cNvSpPr>
              <a:spLocks noChangeArrowheads="1"/>
            </p:cNvSpPr>
            <p:nvPr/>
          </p:nvSpPr>
          <p:spPr bwMode="auto">
            <a:xfrm>
              <a:off x="3408" y="2880"/>
              <a:ext cx="96" cy="48"/>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6" name="Rectangle 35"/>
            <p:cNvSpPr>
              <a:spLocks noChangeArrowheads="1"/>
            </p:cNvSpPr>
            <p:nvPr/>
          </p:nvSpPr>
          <p:spPr bwMode="auto">
            <a:xfrm>
              <a:off x="960" y="2809"/>
              <a:ext cx="96" cy="96"/>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7" name="Rectangle 36"/>
            <p:cNvSpPr>
              <a:spLocks noChangeArrowheads="1"/>
            </p:cNvSpPr>
            <p:nvPr/>
          </p:nvSpPr>
          <p:spPr bwMode="auto">
            <a:xfrm>
              <a:off x="384" y="2809"/>
              <a:ext cx="96" cy="96"/>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8" name="Rectangle 37"/>
            <p:cNvSpPr>
              <a:spLocks noChangeArrowheads="1"/>
            </p:cNvSpPr>
            <p:nvPr/>
          </p:nvSpPr>
          <p:spPr bwMode="auto">
            <a:xfrm>
              <a:off x="672" y="1897"/>
              <a:ext cx="96" cy="1008"/>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49" name="Rectangle 38"/>
            <p:cNvSpPr>
              <a:spLocks noChangeArrowheads="1"/>
            </p:cNvSpPr>
            <p:nvPr/>
          </p:nvSpPr>
          <p:spPr bwMode="auto">
            <a:xfrm>
              <a:off x="1392" y="2185"/>
              <a:ext cx="96" cy="720"/>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 name="Line 39"/>
            <p:cNvSpPr>
              <a:spLocks noChangeShapeType="1"/>
            </p:cNvSpPr>
            <p:nvPr/>
          </p:nvSpPr>
          <p:spPr bwMode="auto">
            <a:xfrm>
              <a:off x="144" y="2905"/>
              <a:ext cx="1584"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1" name="Line 40"/>
            <p:cNvSpPr>
              <a:spLocks noChangeShapeType="1"/>
            </p:cNvSpPr>
            <p:nvPr/>
          </p:nvSpPr>
          <p:spPr bwMode="auto">
            <a:xfrm flipV="1">
              <a:off x="144" y="1801"/>
              <a:ext cx="0" cy="1104"/>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52" name="Picture 41" descr="ermine"/>
            <p:cNvPicPr>
              <a:picLocks noChangeAspect="1" noChangeArrowheads="1"/>
            </p:cNvPicPr>
            <p:nvPr/>
          </p:nvPicPr>
          <p:blipFill>
            <a:blip r:embed="rId2">
              <a:extLst>
                <a:ext uri="{28A0092B-C50C-407E-A947-70E740481C1C}">
                  <a14:useLocalDpi xmlns:a14="http://schemas.microsoft.com/office/drawing/2010/main" val="0"/>
                </a:ext>
              </a:extLst>
            </a:blip>
            <a:srcRect l="50569" t="17148" r="37727" b="76851"/>
            <a:stretch>
              <a:fillRect/>
            </a:stretch>
          </p:blipFill>
          <p:spPr bwMode="auto">
            <a:xfrm>
              <a:off x="1296" y="296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2" descr="bicycle"/>
            <p:cNvPicPr>
              <a:picLocks noChangeAspect="1" noChangeArrowheads="1"/>
            </p:cNvPicPr>
            <p:nvPr/>
          </p:nvPicPr>
          <p:blipFill>
            <a:blip r:embed="rId3">
              <a:extLst>
                <a:ext uri="{28A0092B-C50C-407E-A947-70E740481C1C}">
                  <a14:useLocalDpi xmlns:a14="http://schemas.microsoft.com/office/drawing/2010/main" val="0"/>
                </a:ext>
              </a:extLst>
            </a:blip>
            <a:srcRect l="20000" r="55000" b="54236"/>
            <a:stretch>
              <a:fillRect/>
            </a:stretch>
          </p:blipFill>
          <p:spPr bwMode="auto">
            <a:xfrm>
              <a:off x="288" y="2953"/>
              <a:ext cx="197" cy="21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3" descr="ermine"/>
            <p:cNvPicPr>
              <a:picLocks noChangeAspect="1" noChangeArrowheads="1"/>
            </p:cNvPicPr>
            <p:nvPr/>
          </p:nvPicPr>
          <p:blipFill>
            <a:blip r:embed="rId2">
              <a:extLst>
                <a:ext uri="{28A0092B-C50C-407E-A947-70E740481C1C}">
                  <a14:useLocalDpi xmlns:a14="http://schemas.microsoft.com/office/drawing/2010/main" val="0"/>
                </a:ext>
              </a:extLst>
            </a:blip>
            <a:srcRect l="49399" t="22293" r="38898" b="71706"/>
            <a:stretch>
              <a:fillRect/>
            </a:stretch>
          </p:blipFill>
          <p:spPr bwMode="auto">
            <a:xfrm>
              <a:off x="576" y="2953"/>
              <a:ext cx="240" cy="168"/>
            </a:xfrm>
            <a:prstGeom prst="rect">
              <a:avLst/>
            </a:prstGeom>
            <a:noFill/>
            <a:extLst>
              <a:ext uri="{909E8E84-426E-40DD-AFC4-6F175D3DCCD1}">
                <a14:hiddenFill xmlns:a14="http://schemas.microsoft.com/office/drawing/2010/main">
                  <a:solidFill>
                    <a:srgbClr val="FFFFFF"/>
                  </a:solidFill>
                </a14:hiddenFill>
              </a:ext>
            </a:extLst>
          </p:spPr>
        </p:pic>
        <p:sp>
          <p:nvSpPr>
            <p:cNvPr id="55" name="Line 44"/>
            <p:cNvSpPr>
              <a:spLocks noChangeShapeType="1"/>
            </p:cNvSpPr>
            <p:nvPr/>
          </p:nvSpPr>
          <p:spPr bwMode="auto">
            <a:xfrm>
              <a:off x="4080" y="2905"/>
              <a:ext cx="1584"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6" name="Line 45"/>
            <p:cNvSpPr>
              <a:spLocks noChangeShapeType="1"/>
            </p:cNvSpPr>
            <p:nvPr/>
          </p:nvSpPr>
          <p:spPr bwMode="auto">
            <a:xfrm flipV="1">
              <a:off x="4080" y="1801"/>
              <a:ext cx="0" cy="1104"/>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 name="Line 46"/>
            <p:cNvSpPr>
              <a:spLocks noChangeShapeType="1"/>
            </p:cNvSpPr>
            <p:nvPr/>
          </p:nvSpPr>
          <p:spPr bwMode="auto">
            <a:xfrm>
              <a:off x="2160" y="2928"/>
              <a:ext cx="1584"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8" name="Line 47"/>
            <p:cNvSpPr>
              <a:spLocks noChangeShapeType="1"/>
            </p:cNvSpPr>
            <p:nvPr/>
          </p:nvSpPr>
          <p:spPr bwMode="auto">
            <a:xfrm flipV="1">
              <a:off x="2160" y="1824"/>
              <a:ext cx="0" cy="1104"/>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59" name="Picture 48" descr="violin"/>
            <p:cNvPicPr>
              <a:picLocks noChangeAspect="1" noChangeArrowheads="1"/>
            </p:cNvPicPr>
            <p:nvPr/>
          </p:nvPicPr>
          <p:blipFill>
            <a:blip r:embed="rId4">
              <a:extLst>
                <a:ext uri="{28A0092B-C50C-407E-A947-70E740481C1C}">
                  <a14:useLocalDpi xmlns:a14="http://schemas.microsoft.com/office/drawing/2010/main" val="0"/>
                </a:ext>
              </a:extLst>
            </a:blip>
            <a:srcRect t="76233"/>
            <a:stretch>
              <a:fillRect/>
            </a:stretch>
          </p:blipFill>
          <p:spPr bwMode="auto">
            <a:xfrm>
              <a:off x="864" y="2976"/>
              <a:ext cx="336" cy="17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9" descr="ermine"/>
            <p:cNvPicPr>
              <a:picLocks noChangeAspect="1" noChangeArrowheads="1"/>
            </p:cNvPicPr>
            <p:nvPr/>
          </p:nvPicPr>
          <p:blipFill>
            <a:blip r:embed="rId2">
              <a:extLst>
                <a:ext uri="{28A0092B-C50C-407E-A947-70E740481C1C}">
                  <a14:useLocalDpi xmlns:a14="http://schemas.microsoft.com/office/drawing/2010/main" val="0"/>
                </a:ext>
              </a:extLst>
            </a:blip>
            <a:srcRect l="50569" t="17148" r="37727" b="76851"/>
            <a:stretch>
              <a:fillRect/>
            </a:stretch>
          </p:blipFill>
          <p:spPr bwMode="auto">
            <a:xfrm>
              <a:off x="3360" y="296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0" descr="bicycle"/>
            <p:cNvPicPr>
              <a:picLocks noChangeAspect="1" noChangeArrowheads="1"/>
            </p:cNvPicPr>
            <p:nvPr/>
          </p:nvPicPr>
          <p:blipFill>
            <a:blip r:embed="rId3">
              <a:extLst>
                <a:ext uri="{28A0092B-C50C-407E-A947-70E740481C1C}">
                  <a14:useLocalDpi xmlns:a14="http://schemas.microsoft.com/office/drawing/2010/main" val="0"/>
                </a:ext>
              </a:extLst>
            </a:blip>
            <a:srcRect l="20000" r="55000" b="54236"/>
            <a:stretch>
              <a:fillRect/>
            </a:stretch>
          </p:blipFill>
          <p:spPr bwMode="auto">
            <a:xfrm>
              <a:off x="2304" y="2953"/>
              <a:ext cx="197" cy="21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1" descr="ermine"/>
            <p:cNvPicPr>
              <a:picLocks noChangeAspect="1" noChangeArrowheads="1"/>
            </p:cNvPicPr>
            <p:nvPr/>
          </p:nvPicPr>
          <p:blipFill>
            <a:blip r:embed="rId2">
              <a:extLst>
                <a:ext uri="{28A0092B-C50C-407E-A947-70E740481C1C}">
                  <a14:useLocalDpi xmlns:a14="http://schemas.microsoft.com/office/drawing/2010/main" val="0"/>
                </a:ext>
              </a:extLst>
            </a:blip>
            <a:srcRect l="49399" t="22293" r="38898" b="71706"/>
            <a:stretch>
              <a:fillRect/>
            </a:stretch>
          </p:blipFill>
          <p:spPr bwMode="auto">
            <a:xfrm>
              <a:off x="2592" y="2976"/>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2" descr="violin"/>
            <p:cNvPicPr>
              <a:picLocks noChangeAspect="1" noChangeArrowheads="1"/>
            </p:cNvPicPr>
            <p:nvPr/>
          </p:nvPicPr>
          <p:blipFill>
            <a:blip r:embed="rId4">
              <a:extLst>
                <a:ext uri="{28A0092B-C50C-407E-A947-70E740481C1C}">
                  <a14:useLocalDpi xmlns:a14="http://schemas.microsoft.com/office/drawing/2010/main" val="0"/>
                </a:ext>
              </a:extLst>
            </a:blip>
            <a:srcRect t="76233"/>
            <a:stretch>
              <a:fillRect/>
            </a:stretch>
          </p:blipFill>
          <p:spPr bwMode="auto">
            <a:xfrm>
              <a:off x="2832" y="2976"/>
              <a:ext cx="336" cy="17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3" descr="ermine"/>
            <p:cNvPicPr>
              <a:picLocks noChangeAspect="1" noChangeArrowheads="1"/>
            </p:cNvPicPr>
            <p:nvPr/>
          </p:nvPicPr>
          <p:blipFill>
            <a:blip r:embed="rId2">
              <a:extLst>
                <a:ext uri="{28A0092B-C50C-407E-A947-70E740481C1C}">
                  <a14:useLocalDpi xmlns:a14="http://schemas.microsoft.com/office/drawing/2010/main" val="0"/>
                </a:ext>
              </a:extLst>
            </a:blip>
            <a:srcRect l="50569" t="17148" r="37727" b="76851"/>
            <a:stretch>
              <a:fillRect/>
            </a:stretch>
          </p:blipFill>
          <p:spPr bwMode="auto">
            <a:xfrm>
              <a:off x="5280" y="296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4" descr="bicycle"/>
            <p:cNvPicPr>
              <a:picLocks noChangeAspect="1" noChangeArrowheads="1"/>
            </p:cNvPicPr>
            <p:nvPr/>
          </p:nvPicPr>
          <p:blipFill>
            <a:blip r:embed="rId3">
              <a:extLst>
                <a:ext uri="{28A0092B-C50C-407E-A947-70E740481C1C}">
                  <a14:useLocalDpi xmlns:a14="http://schemas.microsoft.com/office/drawing/2010/main" val="0"/>
                </a:ext>
              </a:extLst>
            </a:blip>
            <a:srcRect l="20000" r="55000" b="54236"/>
            <a:stretch>
              <a:fillRect/>
            </a:stretch>
          </p:blipFill>
          <p:spPr bwMode="auto">
            <a:xfrm>
              <a:off x="4224" y="2953"/>
              <a:ext cx="197" cy="21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55" descr="ermine"/>
            <p:cNvPicPr>
              <a:picLocks noChangeAspect="1" noChangeArrowheads="1"/>
            </p:cNvPicPr>
            <p:nvPr/>
          </p:nvPicPr>
          <p:blipFill>
            <a:blip r:embed="rId2">
              <a:extLst>
                <a:ext uri="{28A0092B-C50C-407E-A947-70E740481C1C}">
                  <a14:useLocalDpi xmlns:a14="http://schemas.microsoft.com/office/drawing/2010/main" val="0"/>
                </a:ext>
              </a:extLst>
            </a:blip>
            <a:srcRect l="49399" t="22293" r="38898" b="71706"/>
            <a:stretch>
              <a:fillRect/>
            </a:stretch>
          </p:blipFill>
          <p:spPr bwMode="auto">
            <a:xfrm>
              <a:off x="4560" y="295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6" descr="violin"/>
            <p:cNvPicPr>
              <a:picLocks noChangeAspect="1" noChangeArrowheads="1"/>
            </p:cNvPicPr>
            <p:nvPr/>
          </p:nvPicPr>
          <p:blipFill>
            <a:blip r:embed="rId4">
              <a:extLst>
                <a:ext uri="{28A0092B-C50C-407E-A947-70E740481C1C}">
                  <a14:useLocalDpi xmlns:a14="http://schemas.microsoft.com/office/drawing/2010/main" val="0"/>
                </a:ext>
              </a:extLst>
            </a:blip>
            <a:srcRect t="76233"/>
            <a:stretch>
              <a:fillRect/>
            </a:stretch>
          </p:blipFill>
          <p:spPr bwMode="auto">
            <a:xfrm>
              <a:off x="4848" y="2976"/>
              <a:ext cx="336"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Shape 169"/>
          <p:cNvSpPr txBox="1">
            <a:spLocks/>
          </p:cNvSpPr>
          <p:nvPr/>
        </p:nvSpPr>
        <p:spPr>
          <a:xfrm>
            <a:off x="667890" y="3989634"/>
            <a:ext cx="202111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Inquiry Image</a:t>
            </a:r>
            <a:endParaRPr lang="en" dirty="0"/>
          </a:p>
        </p:txBody>
      </p:sp>
      <p:sp>
        <p:nvSpPr>
          <p:cNvPr id="69" name="Shape 169"/>
          <p:cNvSpPr txBox="1">
            <a:spLocks/>
          </p:cNvSpPr>
          <p:nvPr/>
        </p:nvSpPr>
        <p:spPr>
          <a:xfrm>
            <a:off x="4014113" y="3958729"/>
            <a:ext cx="2220781"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Class Representatives</a:t>
            </a:r>
            <a:endParaRPr lang="en" dirty="0"/>
          </a:p>
        </p:txBody>
      </p:sp>
    </p:spTree>
    <p:extLst>
      <p:ext uri="{BB962C8B-B14F-4D97-AF65-F5344CB8AC3E}">
        <p14:creationId xmlns:p14="http://schemas.microsoft.com/office/powerpoint/2010/main" val="296421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Logistic Regression</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11</a:t>
            </a:fld>
            <a:endParaRPr lang="en" sz="1300" b="1">
              <a:solidFill>
                <a:srgbClr val="CCCCCC"/>
              </a:solidFill>
              <a:latin typeface="Proxima Nova"/>
              <a:ea typeface="Proxima Nova"/>
              <a:cs typeface="Proxima Nova"/>
              <a:sym typeface="Proxima Nova"/>
            </a:endParaRPr>
          </a:p>
        </p:txBody>
      </p:sp>
      <p:pic>
        <p:nvPicPr>
          <p:cNvPr id="5" name="Picture 4"/>
          <p:cNvPicPr>
            <a:picLocks noChangeAspect="1" noChangeArrowheads="1"/>
          </p:cNvPicPr>
          <p:nvPr/>
        </p:nvPicPr>
        <p:blipFill>
          <a:blip r:embed="rId3"/>
          <a:srcRect/>
          <a:stretch>
            <a:fillRect/>
          </a:stretch>
        </p:blipFill>
        <p:spPr bwMode="auto">
          <a:xfrm>
            <a:off x="372794" y="1403860"/>
            <a:ext cx="3699950" cy="311165"/>
          </a:xfrm>
          <a:prstGeom prst="rect">
            <a:avLst/>
          </a:prstGeom>
          <a:solidFill>
            <a:srgbClr val="FFFF00"/>
          </a:solidFill>
          <a:ln w="9525">
            <a:noFill/>
            <a:miter lim="800000"/>
            <a:headEnd/>
            <a:tailEnd/>
          </a:ln>
          <a:effectLst>
            <a:outerShdw blurRad="50800" dist="50800" dir="5400000" algn="ctr" rotWithShape="0">
              <a:srgbClr val="FF0000"/>
            </a:outerShdw>
          </a:effectLst>
        </p:spPr>
      </p:pic>
      <p:sp>
        <p:nvSpPr>
          <p:cNvPr id="6" name="Rectangle 7"/>
          <p:cNvSpPr>
            <a:spLocks noChangeArrowheads="1"/>
          </p:cNvSpPr>
          <p:nvPr/>
        </p:nvSpPr>
        <p:spPr bwMode="auto">
          <a:xfrm>
            <a:off x="372795" y="2284106"/>
            <a:ext cx="3179298" cy="1400383"/>
          </a:xfrm>
          <a:prstGeom prst="rect">
            <a:avLst/>
          </a:prstGeom>
          <a:noFill/>
          <a:ln w="9525">
            <a:noFill/>
            <a:miter lim="800000"/>
            <a:headEnd/>
            <a:tailEnd/>
          </a:ln>
        </p:spPr>
        <p:txBody>
          <a:bodyPr wrap="square">
            <a:spAutoFit/>
          </a:bodyPr>
          <a:lstStyle/>
          <a:p>
            <a:r>
              <a:rPr lang="en-US" sz="1700" b="1" dirty="0"/>
              <a:t>Y  = </a:t>
            </a:r>
            <a:r>
              <a:rPr lang="en-US" sz="1700" dirty="0"/>
              <a:t>Dependent Variables</a:t>
            </a:r>
          </a:p>
          <a:p>
            <a:r>
              <a:rPr lang="en-US" sz="1700" b="1" dirty="0"/>
              <a:t>ß</a:t>
            </a:r>
            <a:r>
              <a:rPr lang="en-US" sz="1700" b="1" baseline="-25000" dirty="0"/>
              <a:t>˚ </a:t>
            </a:r>
            <a:r>
              <a:rPr lang="en-US" sz="1700" b="1" dirty="0"/>
              <a:t>= </a:t>
            </a:r>
            <a:r>
              <a:rPr lang="en-US" sz="1700" dirty="0"/>
              <a:t>Constant</a:t>
            </a:r>
            <a:endParaRPr lang="en-US" sz="1700" baseline="-25000" dirty="0"/>
          </a:p>
          <a:p>
            <a:r>
              <a:rPr lang="en-US" sz="1700" b="1" dirty="0"/>
              <a:t>ß</a:t>
            </a:r>
            <a:r>
              <a:rPr lang="en-US" sz="1700" b="1" baseline="-25000" dirty="0"/>
              <a:t>1 </a:t>
            </a:r>
            <a:r>
              <a:rPr lang="en-US" sz="1700" b="1" dirty="0"/>
              <a:t>= </a:t>
            </a:r>
            <a:r>
              <a:rPr lang="en-US" sz="1700" dirty="0"/>
              <a:t>Coefficient of variable X</a:t>
            </a:r>
            <a:r>
              <a:rPr lang="en-US" sz="1700" baseline="-25000" dirty="0"/>
              <a:t>1</a:t>
            </a:r>
          </a:p>
          <a:p>
            <a:r>
              <a:rPr lang="en-US" sz="1700" b="1" dirty="0"/>
              <a:t>X</a:t>
            </a:r>
            <a:r>
              <a:rPr lang="en-US" sz="1700" b="1" baseline="-25000" dirty="0"/>
              <a:t>1 </a:t>
            </a:r>
            <a:r>
              <a:rPr lang="en-US" sz="1700" b="1" dirty="0"/>
              <a:t>= </a:t>
            </a:r>
            <a:r>
              <a:rPr lang="en-US" sz="1700" dirty="0"/>
              <a:t>Independent Variables</a:t>
            </a:r>
            <a:endParaRPr lang="en-US" sz="1700" baseline="-25000" dirty="0"/>
          </a:p>
          <a:p>
            <a:r>
              <a:rPr lang="en-US" sz="1700" b="1" dirty="0"/>
              <a:t>E = </a:t>
            </a:r>
            <a:r>
              <a:rPr lang="en-US" sz="1700" dirty="0"/>
              <a:t>Error Term</a:t>
            </a:r>
          </a:p>
        </p:txBody>
      </p:sp>
      <p:pic>
        <p:nvPicPr>
          <p:cNvPr id="7" name="Picture 6" descr="untitled2.bmp"/>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1750" y="901438"/>
            <a:ext cx="4537450" cy="196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4"/>
          <p:cNvGraphicFramePr>
            <a:graphicFrameLocks noChangeAspect="1"/>
          </p:cNvGraphicFramePr>
          <p:nvPr>
            <p:extLst>
              <p:ext uri="{D42A27DB-BD31-4B8C-83A1-F6EECF244321}">
                <p14:modId xmlns:p14="http://schemas.microsoft.com/office/powerpoint/2010/main" val="2095340133"/>
              </p:ext>
            </p:extLst>
          </p:nvPr>
        </p:nvGraphicFramePr>
        <p:xfrm>
          <a:off x="5644800" y="3577643"/>
          <a:ext cx="2641663" cy="621509"/>
        </p:xfrm>
        <a:graphic>
          <a:graphicData uri="http://schemas.openxmlformats.org/presentationml/2006/ole">
            <mc:AlternateContent xmlns:mc="http://schemas.openxmlformats.org/markup-compatibility/2006">
              <mc:Choice xmlns:v="urn:schemas-microsoft-com:vml" Requires="v">
                <p:oleObj spid="_x0000_s1031" name="Denklem" r:id="rId5" imgW="1079280" imgH="253800" progId="Equation.3">
                  <p:embed/>
                </p:oleObj>
              </mc:Choice>
              <mc:Fallback>
                <p:oleObj name="Denklem" r:id="rId5" imgW="1079280" imgH="253800" progId="Equation.3">
                  <p:embed/>
                  <p:pic>
                    <p:nvPicPr>
                      <p:cNvPr id="5124" name="Object 4"/>
                      <p:cNvPicPr>
                        <a:picLocks noChangeAspect="1" noChangeArrowheads="1"/>
                      </p:cNvPicPr>
                      <p:nvPr/>
                    </p:nvPicPr>
                    <p:blipFill>
                      <a:blip r:embed="rId6"/>
                      <a:srcRect/>
                      <a:stretch>
                        <a:fillRect/>
                      </a:stretch>
                    </p:blipFill>
                    <p:spPr bwMode="auto">
                      <a:xfrm>
                        <a:off x="5644800" y="3577643"/>
                        <a:ext cx="2641663" cy="621509"/>
                      </a:xfrm>
                      <a:prstGeom prst="rect">
                        <a:avLst/>
                      </a:prstGeom>
                      <a:solidFill>
                        <a:schemeClr val="bg1"/>
                      </a:solidFill>
                      <a:ln w="57150">
                        <a:solidFill>
                          <a:schemeClr val="tx2"/>
                        </a:solidFill>
                        <a:miter lim="800000"/>
                        <a:headEnd/>
                        <a:tailEnd/>
                      </a:ln>
                      <a:effectLst>
                        <a:outerShdw dist="135003" dir="2928844" algn="ctr" rotWithShape="0">
                          <a:schemeClr val="bg2"/>
                        </a:outerShdw>
                      </a:effectLst>
                    </p:spPr>
                  </p:pic>
                </p:oleObj>
              </mc:Fallback>
            </mc:AlternateContent>
          </a:graphicData>
        </a:graphic>
      </p:graphicFrame>
    </p:spTree>
    <p:extLst>
      <p:ext uri="{BB962C8B-B14F-4D97-AF65-F5344CB8AC3E}">
        <p14:creationId xmlns:p14="http://schemas.microsoft.com/office/powerpoint/2010/main" val="181068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p:nvPr>
        </p:nvSpPr>
        <p:spPr>
          <a:xfrm>
            <a:off x="685800" y="1576825"/>
            <a:ext cx="7772400" cy="1159799"/>
          </a:xfrm>
          <a:prstGeom prst="rect">
            <a:avLst/>
          </a:prstGeom>
        </p:spPr>
        <p:txBody>
          <a:bodyPr lIns="91425" tIns="91425" rIns="91425" bIns="91425" anchor="b" anchorCtr="0">
            <a:noAutofit/>
          </a:bodyPr>
          <a:lstStyle/>
          <a:p>
            <a:pPr lvl="0">
              <a:spcBef>
                <a:spcPts val="0"/>
              </a:spcBef>
              <a:buNone/>
            </a:pPr>
            <a:r>
              <a:rPr lang="en" dirty="0"/>
              <a:t>A Small Demo</a:t>
            </a:r>
          </a:p>
        </p:txBody>
      </p:sp>
      <p:sp>
        <p:nvSpPr>
          <p:cNvPr id="214" name="Shape 21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52400" y="-22621"/>
            <a:ext cx="8229600" cy="857400"/>
          </a:xfrm>
          <a:prstGeom prst="rect">
            <a:avLst/>
          </a:prstGeom>
        </p:spPr>
        <p:txBody>
          <a:bodyPr lIns="91425" tIns="91425" rIns="91425" bIns="91425" anchor="b" anchorCtr="0">
            <a:noAutofit/>
          </a:bodyPr>
          <a:lstStyle/>
          <a:p>
            <a:pPr lvl="0" rtl="0">
              <a:spcBef>
                <a:spcPts val="0"/>
              </a:spcBef>
              <a:buNone/>
            </a:pPr>
            <a:r>
              <a:rPr lang="en" dirty="0"/>
              <a:t>Our Questions!</a:t>
            </a:r>
          </a:p>
        </p:txBody>
      </p:sp>
      <p:sp>
        <p:nvSpPr>
          <p:cNvPr id="220" name="Shape 220"/>
          <p:cNvSpPr txBox="1">
            <a:spLocks noGrp="1"/>
          </p:cNvSpPr>
          <p:nvPr>
            <p:ph type="body" idx="1"/>
          </p:nvPr>
        </p:nvSpPr>
        <p:spPr>
          <a:xfrm>
            <a:off x="152400" y="1020325"/>
            <a:ext cx="8175674" cy="2246712"/>
          </a:xfrm>
          <a:prstGeom prst="rect">
            <a:avLst/>
          </a:prstGeom>
        </p:spPr>
        <p:txBody>
          <a:bodyPr lIns="91425" tIns="91425" rIns="91425" bIns="91425" anchor="t" anchorCtr="0">
            <a:noAutofit/>
          </a:bodyPr>
          <a:lstStyle/>
          <a:p>
            <a:pPr marL="571500" lvl="0" indent="-342900" rtl="0">
              <a:spcBef>
                <a:spcPts val="0"/>
              </a:spcBef>
              <a:buFont typeface="Arial" panose="020B0604020202020204" pitchFamily="34" charset="0"/>
              <a:buChar char="•"/>
            </a:pPr>
            <a:r>
              <a:rPr lang="en" dirty="0"/>
              <a:t>What to improve</a:t>
            </a:r>
            <a:r>
              <a:rPr lang="en" dirty="0" smtClean="0"/>
              <a:t>?</a:t>
            </a:r>
            <a:endParaRPr lang="tr-TR" dirty="0"/>
          </a:p>
        </p:txBody>
      </p:sp>
      <p:sp>
        <p:nvSpPr>
          <p:cNvPr id="221" name="Shape 221"/>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13</a:t>
            </a:fld>
            <a:endParaRPr lang="en"/>
          </a:p>
        </p:txBody>
      </p:sp>
      <p:sp>
        <p:nvSpPr>
          <p:cNvPr id="224" name="Shape 224"/>
          <p:cNvSpPr/>
          <p:nvPr/>
        </p:nvSpPr>
        <p:spPr>
          <a:xfrm rot="5400000">
            <a:off x="8688704" y="3293125"/>
            <a:ext cx="173100" cy="120925"/>
          </a:xfrm>
          <a:prstGeom prst="flowChartExtract">
            <a:avLst/>
          </a:prstGeom>
          <a:solidFill>
            <a:srgbClr val="88AAA9"/>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ctrTitle"/>
          </p:nvPr>
        </p:nvSpPr>
        <p:spPr>
          <a:xfrm>
            <a:off x="685800" y="1576825"/>
            <a:ext cx="7772400" cy="1159799"/>
          </a:xfrm>
          <a:prstGeom prst="rect">
            <a:avLst/>
          </a:prstGeom>
        </p:spPr>
        <p:txBody>
          <a:bodyPr lIns="91425" tIns="91425" rIns="91425" bIns="91425" anchor="b" anchorCtr="0">
            <a:noAutofit/>
          </a:bodyPr>
          <a:lstStyle/>
          <a:p>
            <a:pPr lvl="0">
              <a:spcBef>
                <a:spcPts val="0"/>
              </a:spcBef>
              <a:buNone/>
            </a:pPr>
            <a:r>
              <a:rPr lang="en"/>
              <a:t>Questions?</a:t>
            </a:r>
          </a:p>
        </p:txBody>
      </p:sp>
      <p:sp>
        <p:nvSpPr>
          <p:cNvPr id="686" name="Shape 686"/>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52400" y="-22621"/>
            <a:ext cx="8229600" cy="857400"/>
          </a:xfrm>
          <a:prstGeom prst="rect">
            <a:avLst/>
          </a:prstGeom>
        </p:spPr>
        <p:txBody>
          <a:bodyPr lIns="91425" tIns="91425" rIns="91425" bIns="91425" anchor="b" anchorCtr="0">
            <a:noAutofit/>
          </a:bodyPr>
          <a:lstStyle/>
          <a:p>
            <a:pPr lvl="0">
              <a:spcBef>
                <a:spcPts val="0"/>
              </a:spcBef>
              <a:buNone/>
            </a:pPr>
            <a:r>
              <a:rPr lang="en" dirty="0"/>
              <a:t>Agenda</a:t>
            </a:r>
          </a:p>
        </p:txBody>
      </p:sp>
      <p:sp>
        <p:nvSpPr>
          <p:cNvPr id="162" name="Shape 162"/>
          <p:cNvSpPr txBox="1">
            <a:spLocks noGrp="1"/>
          </p:cNvSpPr>
          <p:nvPr>
            <p:ph type="body" idx="1"/>
          </p:nvPr>
        </p:nvSpPr>
        <p:spPr>
          <a:xfrm>
            <a:off x="152400" y="1020325"/>
            <a:ext cx="8423400" cy="3503400"/>
          </a:xfrm>
          <a:prstGeom prst="rect">
            <a:avLst/>
          </a:prstGeom>
        </p:spPr>
        <p:txBody>
          <a:bodyPr lIns="91425" tIns="91425" rIns="91425" bIns="91425" anchor="t" anchorCtr="0">
            <a:noAutofit/>
          </a:bodyPr>
          <a:lstStyle/>
          <a:p>
            <a:pPr marL="457200" lvl="0" indent="-228600" rtl="0">
              <a:spcBef>
                <a:spcPts val="0"/>
              </a:spcBef>
            </a:pPr>
            <a:r>
              <a:rPr lang="en" dirty="0">
                <a:solidFill>
                  <a:schemeClr val="dk2"/>
                </a:solidFill>
              </a:rPr>
              <a:t>What we </a:t>
            </a:r>
            <a:r>
              <a:rPr lang="en" dirty="0" smtClean="0">
                <a:solidFill>
                  <a:schemeClr val="dk2"/>
                </a:solidFill>
              </a:rPr>
              <a:t>ha</a:t>
            </a:r>
            <a:r>
              <a:rPr lang="tr-TR" dirty="0" smtClean="0">
                <a:solidFill>
                  <a:schemeClr val="dk2"/>
                </a:solidFill>
              </a:rPr>
              <a:t>ve</a:t>
            </a:r>
            <a:r>
              <a:rPr lang="en" dirty="0" smtClean="0">
                <a:solidFill>
                  <a:schemeClr val="dk2"/>
                </a:solidFill>
              </a:rPr>
              <a:t> </a:t>
            </a:r>
            <a:r>
              <a:rPr lang="en" dirty="0">
                <a:solidFill>
                  <a:schemeClr val="dk2"/>
                </a:solidFill>
              </a:rPr>
              <a:t>done?</a:t>
            </a:r>
          </a:p>
          <a:p>
            <a:pPr marL="457200" lvl="0" indent="-228600" rtl="0">
              <a:spcBef>
                <a:spcPts val="0"/>
              </a:spcBef>
            </a:pPr>
            <a:r>
              <a:rPr lang="en-US" dirty="0" smtClean="0"/>
              <a:t>What</a:t>
            </a:r>
            <a:r>
              <a:rPr lang="tr-TR" dirty="0" smtClean="0"/>
              <a:t>’</a:t>
            </a:r>
            <a:r>
              <a:rPr lang="en-US" dirty="0" smtClean="0"/>
              <a:t>s </a:t>
            </a:r>
            <a:r>
              <a:rPr lang="en-US" dirty="0"/>
              <a:t>New?</a:t>
            </a:r>
          </a:p>
          <a:p>
            <a:pPr marL="457200" lvl="0" indent="-228600" rtl="0">
              <a:spcBef>
                <a:spcPts val="0"/>
              </a:spcBef>
            </a:pPr>
            <a:r>
              <a:rPr lang="en-US" dirty="0"/>
              <a:t>Bag Of </a:t>
            </a:r>
            <a:r>
              <a:rPr lang="en-US" dirty="0" smtClean="0"/>
              <a:t>Words</a:t>
            </a:r>
            <a:endParaRPr lang="tr-TR" dirty="0" smtClean="0"/>
          </a:p>
          <a:p>
            <a:pPr marL="457200" lvl="0" indent="-228600" rtl="0">
              <a:spcBef>
                <a:spcPts val="0"/>
              </a:spcBef>
            </a:pPr>
            <a:r>
              <a:rPr lang="tr-TR" dirty="0" err="1" smtClean="0"/>
              <a:t>Bag</a:t>
            </a:r>
            <a:r>
              <a:rPr lang="tr-TR" dirty="0" smtClean="0"/>
              <a:t> Of </a:t>
            </a:r>
            <a:r>
              <a:rPr lang="tr-TR" dirty="0" err="1" smtClean="0"/>
              <a:t>Colors</a:t>
            </a:r>
            <a:endParaRPr lang="en" dirty="0"/>
          </a:p>
          <a:p>
            <a:pPr marL="457200" lvl="0" indent="-228600" rtl="0">
              <a:spcBef>
                <a:spcPts val="0"/>
              </a:spcBef>
            </a:pPr>
            <a:r>
              <a:rPr lang="en-US" dirty="0"/>
              <a:t>Classification Algorithms</a:t>
            </a:r>
            <a:endParaRPr lang="tr-TR" dirty="0"/>
          </a:p>
          <a:p>
            <a:pPr marL="457200" lvl="0" indent="-228600" rtl="0">
              <a:spcBef>
                <a:spcPts val="0"/>
              </a:spcBef>
            </a:pPr>
            <a:r>
              <a:rPr lang="tr-TR" dirty="0" err="1"/>
              <a:t>Our</a:t>
            </a:r>
            <a:r>
              <a:rPr lang="tr-TR" dirty="0"/>
              <a:t> </a:t>
            </a:r>
            <a:r>
              <a:rPr lang="tr-TR" dirty="0" err="1"/>
              <a:t>Questions</a:t>
            </a:r>
            <a:r>
              <a:rPr lang="en-US" dirty="0"/>
              <a:t>!</a:t>
            </a:r>
            <a:endParaRPr lang="tr-TR" dirty="0"/>
          </a:p>
          <a:p>
            <a:pPr marL="457200" lvl="0" indent="-228600" rtl="0">
              <a:spcBef>
                <a:spcPts val="0"/>
              </a:spcBef>
            </a:pPr>
            <a:r>
              <a:rPr lang="tr-TR" dirty="0" err="1"/>
              <a:t>Your</a:t>
            </a:r>
            <a:r>
              <a:rPr lang="tr-TR" dirty="0"/>
              <a:t> </a:t>
            </a:r>
            <a:r>
              <a:rPr lang="tr-TR" dirty="0" err="1"/>
              <a:t>Questions</a:t>
            </a:r>
            <a:r>
              <a:rPr lang="tr-TR" dirty="0"/>
              <a:t>?</a:t>
            </a:r>
            <a:endParaRPr lang="en" dirty="0"/>
          </a:p>
        </p:txBody>
      </p:sp>
      <p:sp>
        <p:nvSpPr>
          <p:cNvPr id="163" name="Shape 163"/>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idx="4294967295"/>
          </p:nvPr>
        </p:nvSpPr>
        <p:spPr>
          <a:xfrm>
            <a:off x="101017" y="138209"/>
            <a:ext cx="8229600" cy="857400"/>
          </a:xfrm>
          <a:prstGeom prst="rect">
            <a:avLst/>
          </a:prstGeom>
        </p:spPr>
        <p:txBody>
          <a:bodyPr lIns="91425" tIns="91425" rIns="91425" bIns="91425" anchor="b" anchorCtr="0">
            <a:noAutofit/>
          </a:bodyPr>
          <a:lstStyle/>
          <a:p>
            <a:pPr lvl="0" rtl="0">
              <a:spcBef>
                <a:spcPts val="0"/>
              </a:spcBef>
              <a:buNone/>
            </a:pPr>
            <a:r>
              <a:rPr lang="en" dirty="0">
                <a:solidFill>
                  <a:srgbClr val="F26A2F"/>
                </a:solidFill>
              </a:rPr>
              <a:t>How we tried to take the first step</a:t>
            </a:r>
            <a:r>
              <a:rPr lang="tr-TR" dirty="0" smtClean="0">
                <a:solidFill>
                  <a:srgbClr val="F26A2F"/>
                </a:solidFill>
              </a:rPr>
              <a:t>?</a:t>
            </a:r>
            <a:br>
              <a:rPr lang="tr-TR" dirty="0" smtClean="0">
                <a:solidFill>
                  <a:srgbClr val="F26A2F"/>
                </a:solidFill>
              </a:rPr>
            </a:br>
            <a:r>
              <a:rPr lang="tr-TR" dirty="0" smtClean="0">
                <a:solidFill>
                  <a:srgbClr val="F26A2F"/>
                </a:solidFill>
              </a:rPr>
              <a:t>(</a:t>
            </a:r>
            <a:r>
              <a:rPr lang="tr-TR" dirty="0" err="1" smtClean="0">
                <a:solidFill>
                  <a:srgbClr val="F26A2F"/>
                </a:solidFill>
              </a:rPr>
              <a:t>Naive</a:t>
            </a:r>
            <a:r>
              <a:rPr lang="tr-TR" dirty="0" smtClean="0">
                <a:solidFill>
                  <a:srgbClr val="F26A2F"/>
                </a:solidFill>
              </a:rPr>
              <a:t> </a:t>
            </a:r>
            <a:r>
              <a:rPr lang="tr-TR" dirty="0" err="1" smtClean="0">
                <a:solidFill>
                  <a:srgbClr val="F26A2F"/>
                </a:solidFill>
              </a:rPr>
              <a:t>Method</a:t>
            </a:r>
            <a:r>
              <a:rPr lang="tr-TR" dirty="0" smtClean="0">
                <a:solidFill>
                  <a:srgbClr val="F26A2F"/>
                </a:solidFill>
              </a:rPr>
              <a:t>)</a:t>
            </a:r>
            <a:r>
              <a:rPr lang="en" dirty="0" smtClean="0">
                <a:solidFill>
                  <a:srgbClr val="F26A2F"/>
                </a:solidFill>
              </a:rPr>
              <a:t> </a:t>
            </a:r>
            <a:endParaRPr lang="en" dirty="0">
              <a:solidFill>
                <a:srgbClr val="F26A2F"/>
              </a:solidFill>
            </a:endParaRPr>
          </a:p>
        </p:txBody>
      </p:sp>
      <p:sp>
        <p:nvSpPr>
          <p:cNvPr id="184" name="Shape 184"/>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a:t>
            </a:fld>
            <a:endParaRPr lang="en"/>
          </a:p>
        </p:txBody>
      </p:sp>
      <p:pic>
        <p:nvPicPr>
          <p:cNvPr id="2" name="Resim 1"/>
          <p:cNvPicPr>
            <a:picLocks noChangeAspect="1"/>
          </p:cNvPicPr>
          <p:nvPr/>
        </p:nvPicPr>
        <p:blipFill>
          <a:blip r:embed="rId3"/>
          <a:stretch>
            <a:fillRect/>
          </a:stretch>
        </p:blipFill>
        <p:spPr>
          <a:xfrm>
            <a:off x="752622" y="1090070"/>
            <a:ext cx="7308166" cy="1026714"/>
          </a:xfrm>
          <a:prstGeom prst="rect">
            <a:avLst/>
          </a:prstGeom>
        </p:spPr>
      </p:pic>
      <p:sp>
        <p:nvSpPr>
          <p:cNvPr id="6" name="Shape 169"/>
          <p:cNvSpPr txBox="1">
            <a:spLocks/>
          </p:cNvSpPr>
          <p:nvPr/>
        </p:nvSpPr>
        <p:spPr>
          <a:xfrm>
            <a:off x="469323" y="2116784"/>
            <a:ext cx="749298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			</a:t>
            </a:r>
            <a:r>
              <a:rPr lang="en-US" u="sng" dirty="0"/>
              <a:t>Training Pipeline</a:t>
            </a:r>
            <a:endParaRPr lang="en" u="sng" dirty="0"/>
          </a:p>
        </p:txBody>
      </p:sp>
      <p:pic>
        <p:nvPicPr>
          <p:cNvPr id="3" name="Resim 2"/>
          <p:cNvPicPr>
            <a:picLocks noChangeAspect="1"/>
          </p:cNvPicPr>
          <p:nvPr/>
        </p:nvPicPr>
        <p:blipFill>
          <a:blip r:embed="rId4"/>
          <a:stretch>
            <a:fillRect/>
          </a:stretch>
        </p:blipFill>
        <p:spPr>
          <a:xfrm>
            <a:off x="5164000" y="3143498"/>
            <a:ext cx="3700056" cy="1281530"/>
          </a:xfrm>
          <a:prstGeom prst="rect">
            <a:avLst/>
          </a:prstGeom>
        </p:spPr>
      </p:pic>
      <p:pic>
        <p:nvPicPr>
          <p:cNvPr id="4" name="Resim 3"/>
          <p:cNvPicPr>
            <a:picLocks noChangeAspect="1"/>
          </p:cNvPicPr>
          <p:nvPr/>
        </p:nvPicPr>
        <p:blipFill>
          <a:blip r:embed="rId5"/>
          <a:stretch>
            <a:fillRect/>
          </a:stretch>
        </p:blipFill>
        <p:spPr>
          <a:xfrm>
            <a:off x="407963" y="3145934"/>
            <a:ext cx="3693023" cy="1279094"/>
          </a:xfrm>
          <a:prstGeom prst="rect">
            <a:avLst/>
          </a:prstGeom>
        </p:spPr>
      </p:pic>
      <p:sp>
        <p:nvSpPr>
          <p:cNvPr id="9" name="Shape 169"/>
          <p:cNvSpPr txBox="1">
            <a:spLocks/>
          </p:cNvSpPr>
          <p:nvPr/>
        </p:nvSpPr>
        <p:spPr>
          <a:xfrm>
            <a:off x="-1889360" y="2872515"/>
            <a:ext cx="749298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			Paris just after feature extraction</a:t>
            </a:r>
            <a:endParaRPr lang="en" u="sng" dirty="0"/>
          </a:p>
        </p:txBody>
      </p:sp>
      <p:sp>
        <p:nvSpPr>
          <p:cNvPr id="10" name="Shape 169"/>
          <p:cNvSpPr txBox="1">
            <a:spLocks/>
          </p:cNvSpPr>
          <p:nvPr/>
        </p:nvSpPr>
        <p:spPr>
          <a:xfrm>
            <a:off x="5684757" y="2811514"/>
            <a:ext cx="3179299" cy="331984"/>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Paris just after clustering</a:t>
            </a:r>
            <a:endParaRPr lang="en" u="sng" dirty="0"/>
          </a:p>
        </p:txBody>
      </p:sp>
      <p:cxnSp>
        <p:nvCxnSpPr>
          <p:cNvPr id="7" name="Düz Ok Bağlayıcısı 6"/>
          <p:cNvCxnSpPr/>
          <p:nvPr/>
        </p:nvCxnSpPr>
        <p:spPr>
          <a:xfrm>
            <a:off x="4396154" y="3784263"/>
            <a:ext cx="366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52399" y="160119"/>
            <a:ext cx="8229600" cy="857400"/>
          </a:xfrm>
          <a:prstGeom prst="rect">
            <a:avLst/>
          </a:prstGeom>
        </p:spPr>
        <p:txBody>
          <a:bodyPr lIns="91425" tIns="91425" rIns="91425" bIns="91425" anchor="b" anchorCtr="0">
            <a:noAutofit/>
          </a:bodyPr>
          <a:lstStyle/>
          <a:p>
            <a:pPr lvl="0"/>
            <a:r>
              <a:rPr lang="en" dirty="0"/>
              <a:t>How we tried to take the first step</a:t>
            </a:r>
            <a:r>
              <a:rPr lang="tr-TR" dirty="0" smtClean="0"/>
              <a:t>?</a:t>
            </a:r>
            <a:br>
              <a:rPr lang="tr-TR" dirty="0" smtClean="0"/>
            </a:br>
            <a:r>
              <a:rPr lang="tr-TR" dirty="0" smtClean="0"/>
              <a:t>(</a:t>
            </a:r>
            <a:r>
              <a:rPr lang="tr-TR" dirty="0" err="1" smtClean="0"/>
              <a:t>Naive</a:t>
            </a:r>
            <a:r>
              <a:rPr lang="tr-TR" dirty="0" smtClean="0"/>
              <a:t> </a:t>
            </a:r>
            <a:r>
              <a:rPr lang="tr-TR" dirty="0" err="1" smtClean="0"/>
              <a:t>Method</a:t>
            </a:r>
            <a:r>
              <a:rPr lang="tr-TR" dirty="0" smtClean="0"/>
              <a:t>)</a:t>
            </a:r>
            <a:r>
              <a:rPr lang="en" dirty="0" smtClean="0"/>
              <a:t> </a:t>
            </a:r>
            <a:endParaRPr lang="en" dirty="0"/>
          </a:p>
        </p:txBody>
      </p:sp>
      <p:sp>
        <p:nvSpPr>
          <p:cNvPr id="192" name="Shape 192"/>
          <p:cNvSpPr txBox="1">
            <a:spLocks noGrp="1"/>
          </p:cNvSpPr>
          <p:nvPr>
            <p:ph type="sldNum" idx="12"/>
          </p:nvPr>
        </p:nvSpPr>
        <p:spPr>
          <a:xfrm>
            <a:off x="4488691" y="4736125"/>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pic>
        <p:nvPicPr>
          <p:cNvPr id="2" name="Resim 1"/>
          <p:cNvPicPr>
            <a:picLocks noChangeAspect="1"/>
          </p:cNvPicPr>
          <p:nvPr/>
        </p:nvPicPr>
        <p:blipFill>
          <a:blip r:embed="rId3"/>
          <a:stretch>
            <a:fillRect/>
          </a:stretch>
        </p:blipFill>
        <p:spPr>
          <a:xfrm>
            <a:off x="942536" y="1047901"/>
            <a:ext cx="6091311" cy="855760"/>
          </a:xfrm>
          <a:prstGeom prst="rect">
            <a:avLst/>
          </a:prstGeom>
        </p:spPr>
      </p:pic>
      <p:sp>
        <p:nvSpPr>
          <p:cNvPr id="6" name="Shape 169"/>
          <p:cNvSpPr txBox="1">
            <a:spLocks/>
          </p:cNvSpPr>
          <p:nvPr/>
        </p:nvSpPr>
        <p:spPr>
          <a:xfrm>
            <a:off x="520705" y="1844536"/>
            <a:ext cx="749298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			</a:t>
            </a:r>
            <a:r>
              <a:rPr lang="en-US" u="sng" dirty="0"/>
              <a:t>Prediction Pipeline</a:t>
            </a:r>
            <a:endParaRPr lang="en" u="sng" dirty="0"/>
          </a:p>
        </p:txBody>
      </p:sp>
      <p:sp>
        <p:nvSpPr>
          <p:cNvPr id="8" name="Shape 169"/>
          <p:cNvSpPr txBox="1">
            <a:spLocks/>
          </p:cNvSpPr>
          <p:nvPr/>
        </p:nvSpPr>
        <p:spPr>
          <a:xfrm>
            <a:off x="-86348" y="2489729"/>
            <a:ext cx="749298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				Paris</a:t>
            </a:r>
            <a:endParaRPr lang="en" u="sng" dirty="0"/>
          </a:p>
        </p:txBody>
      </p:sp>
      <p:pic>
        <p:nvPicPr>
          <p:cNvPr id="4" name="Resim 3"/>
          <p:cNvPicPr>
            <a:picLocks noChangeAspect="1"/>
          </p:cNvPicPr>
          <p:nvPr/>
        </p:nvPicPr>
        <p:blipFill>
          <a:blip r:embed="rId4"/>
          <a:stretch>
            <a:fillRect/>
          </a:stretch>
        </p:blipFill>
        <p:spPr>
          <a:xfrm>
            <a:off x="2532224" y="2760712"/>
            <a:ext cx="2911933" cy="19754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New Method: Bag Of Words</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5</a:t>
            </a:fld>
            <a:endParaRPr lang="en" sz="1300" b="1">
              <a:solidFill>
                <a:srgbClr val="CCCCCC"/>
              </a:solidFill>
              <a:latin typeface="Proxima Nova"/>
              <a:ea typeface="Proxima Nova"/>
              <a:cs typeface="Proxima Nova"/>
              <a:sym typeface="Proxima Nova"/>
            </a:endParaRPr>
          </a:p>
        </p:txBody>
      </p:sp>
      <p:sp>
        <p:nvSpPr>
          <p:cNvPr id="8" name="AutoShape 3"/>
          <p:cNvSpPr>
            <a:spLocks noChangeArrowheads="1"/>
          </p:cNvSpPr>
          <p:nvPr/>
        </p:nvSpPr>
        <p:spPr bwMode="auto">
          <a:xfrm>
            <a:off x="557186" y="1213484"/>
            <a:ext cx="2909878" cy="293211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9" name="Dikdörtgen 8"/>
          <p:cNvSpPr/>
          <p:nvPr/>
        </p:nvSpPr>
        <p:spPr>
          <a:xfrm>
            <a:off x="671290" y="1282808"/>
            <a:ext cx="2681669" cy="2893100"/>
          </a:xfrm>
          <a:prstGeom prst="rect">
            <a:avLst/>
          </a:prstGeom>
        </p:spPr>
        <p:txBody>
          <a:bodyPr wrap="square">
            <a:spAutoFit/>
          </a:bodyPr>
          <a:lstStyle/>
          <a:p>
            <a:r>
              <a:rPr lang="en-US" sz="1300" dirty="0"/>
              <a:t>Of all the sensory impressions proceeding to the brain, the visual experiences are the dominant ones. Our perception of the world around us is based essentially on the messages that reach the brain from our eyes. For a long time it was thought that the retinal image was transmitted point by point to visual centers in the brain; the cerebral cortex was a movie screen, so to speak, upon which the image in the eye was projected. </a:t>
            </a:r>
          </a:p>
        </p:txBody>
      </p:sp>
      <p:pic>
        <p:nvPicPr>
          <p:cNvPr id="10" name="Picture 6" descr="mag"/>
          <p:cNvPicPr>
            <a:picLocks noChangeAspect="1" noChangeArrowheads="1"/>
          </p:cNvPicPr>
          <p:nvPr/>
        </p:nvPicPr>
        <p:blipFill>
          <a:blip r:embed="rId2" cstate="print"/>
          <a:srcRect/>
          <a:stretch>
            <a:fillRect/>
          </a:stretch>
        </p:blipFill>
        <p:spPr bwMode="auto">
          <a:xfrm>
            <a:off x="781191" y="1342376"/>
            <a:ext cx="2571768" cy="3272952"/>
          </a:xfrm>
          <a:prstGeom prst="rect">
            <a:avLst/>
          </a:prstGeom>
          <a:noFill/>
        </p:spPr>
      </p:pic>
      <p:sp>
        <p:nvSpPr>
          <p:cNvPr id="11" name="Oval 7"/>
          <p:cNvSpPr>
            <a:spLocks noChangeArrowheads="1"/>
          </p:cNvSpPr>
          <p:nvPr/>
        </p:nvSpPr>
        <p:spPr bwMode="auto">
          <a:xfrm>
            <a:off x="901994" y="1444293"/>
            <a:ext cx="1928826" cy="1714496"/>
          </a:xfrm>
          <a:prstGeom prst="ellipse">
            <a:avLst/>
          </a:prstGeom>
          <a:solidFill>
            <a:schemeClr val="bg1"/>
          </a:solidFill>
          <a:ln w="9525">
            <a:noFill/>
            <a:round/>
            <a:headEnd/>
            <a:tailEnd/>
          </a:ln>
          <a:effectLst/>
        </p:spPr>
        <p:txBody>
          <a:bodyPr wrap="none" anchor="ctr"/>
          <a:lstStyle/>
          <a:p>
            <a:pPr algn="ctr"/>
            <a:r>
              <a:rPr lang="en-US" sz="1400" b="1" dirty="0">
                <a:solidFill>
                  <a:srgbClr val="000099"/>
                </a:solidFill>
                <a:latin typeface="+mn-lt"/>
              </a:rPr>
              <a:t>sensory, brain, </a:t>
            </a:r>
          </a:p>
          <a:p>
            <a:pPr algn="ctr"/>
            <a:r>
              <a:rPr lang="en-US" sz="1400" b="1" dirty="0">
                <a:solidFill>
                  <a:srgbClr val="000099"/>
                </a:solidFill>
                <a:latin typeface="+mn-lt"/>
              </a:rPr>
              <a:t>visual, perception, </a:t>
            </a:r>
          </a:p>
          <a:p>
            <a:pPr algn="ctr"/>
            <a:r>
              <a:rPr lang="en-US" sz="1400" b="1" dirty="0">
                <a:solidFill>
                  <a:srgbClr val="000099"/>
                </a:solidFill>
                <a:latin typeface="+mn-lt"/>
              </a:rPr>
              <a:t>retinal, cerebral cortex,</a:t>
            </a:r>
          </a:p>
          <a:p>
            <a:pPr algn="ctr"/>
            <a:r>
              <a:rPr lang="en-US" sz="1400" b="1" dirty="0">
                <a:solidFill>
                  <a:srgbClr val="000099"/>
                </a:solidFill>
                <a:latin typeface="+mn-lt"/>
              </a:rPr>
              <a:t>eye, cell, optical </a:t>
            </a:r>
          </a:p>
          <a:p>
            <a:pPr algn="ctr"/>
            <a:r>
              <a:rPr lang="en-US" sz="1400" b="1" dirty="0">
                <a:solidFill>
                  <a:srgbClr val="000099"/>
                </a:solidFill>
                <a:latin typeface="+mn-lt"/>
              </a:rPr>
              <a:t>nerve, image</a:t>
            </a:r>
          </a:p>
          <a:p>
            <a:pPr algn="ctr"/>
            <a:r>
              <a:rPr lang="en-US" sz="1400" b="1" dirty="0">
                <a:solidFill>
                  <a:srgbClr val="000099"/>
                </a:solidFill>
                <a:latin typeface="+mn-lt"/>
              </a:rPr>
              <a:t>Hubel, Wiesel</a:t>
            </a:r>
          </a:p>
        </p:txBody>
      </p:sp>
      <p:pic>
        <p:nvPicPr>
          <p:cNvPr id="14" name="Picture 9" descr="D:\msra_reseach\document\perl\query_word_download\Google_crawler_run_v2\DownloadData\american gothic painting\0.jpg"/>
          <p:cNvPicPr>
            <a:picLocks noChangeAspect="1" noChangeArrowheads="1"/>
          </p:cNvPicPr>
          <p:nvPr/>
        </p:nvPicPr>
        <p:blipFill>
          <a:blip r:embed="rId3" cstate="print"/>
          <a:srcRect/>
          <a:stretch>
            <a:fillRect/>
          </a:stretch>
        </p:blipFill>
        <p:spPr bwMode="auto">
          <a:xfrm>
            <a:off x="4598656" y="3131861"/>
            <a:ext cx="1289135" cy="1419751"/>
          </a:xfrm>
          <a:prstGeom prst="rect">
            <a:avLst/>
          </a:prstGeom>
          <a:noFill/>
        </p:spPr>
      </p:pic>
      <p:grpSp>
        <p:nvGrpSpPr>
          <p:cNvPr id="15" name="Group 96"/>
          <p:cNvGrpSpPr/>
          <p:nvPr/>
        </p:nvGrpSpPr>
        <p:grpSpPr>
          <a:xfrm>
            <a:off x="6810114" y="2938459"/>
            <a:ext cx="1695075" cy="1547181"/>
            <a:chOff x="4958394" y="2320523"/>
            <a:chExt cx="3609974" cy="4526280"/>
          </a:xfrm>
        </p:grpSpPr>
        <p:pic>
          <p:nvPicPr>
            <p:cNvPr id="30" name="Picture 7" descr="lunch-bagtrans"/>
            <p:cNvPicPr>
              <a:picLocks noChangeAspect="1" noChangeArrowheads="1"/>
            </p:cNvPicPr>
            <p:nvPr/>
          </p:nvPicPr>
          <p:blipFill>
            <a:blip r:embed="rId4" cstate="print"/>
            <a:srcRect/>
            <a:stretch>
              <a:fillRect/>
            </a:stretch>
          </p:blipFill>
          <p:spPr bwMode="auto">
            <a:xfrm>
              <a:off x="4958394" y="2320523"/>
              <a:ext cx="3609974" cy="4526280"/>
            </a:xfrm>
            <a:prstGeom prst="rect">
              <a:avLst/>
            </a:prstGeom>
            <a:noFill/>
          </p:spPr>
        </p:pic>
        <p:pic>
          <p:nvPicPr>
            <p:cNvPr id="17" name="Picture 10"/>
            <p:cNvPicPr>
              <a:picLocks noChangeAspect="1" noChangeArrowheads="1"/>
            </p:cNvPicPr>
            <p:nvPr/>
          </p:nvPicPr>
          <p:blipFill>
            <a:blip r:embed="rId5" cstate="print"/>
            <a:srcRect/>
            <a:stretch>
              <a:fillRect/>
            </a:stretch>
          </p:blipFill>
          <p:spPr bwMode="auto">
            <a:xfrm>
              <a:off x="5867400" y="3352800"/>
              <a:ext cx="381000" cy="423333"/>
            </a:xfrm>
            <a:prstGeom prst="rect">
              <a:avLst/>
            </a:prstGeom>
            <a:noFill/>
            <a:ln w="9525">
              <a:noFill/>
              <a:miter lim="800000"/>
              <a:headEnd/>
              <a:tailEnd/>
            </a:ln>
            <a:effectLst/>
          </p:spPr>
        </p:pic>
        <p:pic>
          <p:nvPicPr>
            <p:cNvPr id="18" name="Picture 11"/>
            <p:cNvPicPr>
              <a:picLocks noChangeAspect="1" noChangeArrowheads="1"/>
            </p:cNvPicPr>
            <p:nvPr/>
          </p:nvPicPr>
          <p:blipFill>
            <a:blip r:embed="rId6" cstate="print"/>
            <a:srcRect/>
            <a:stretch>
              <a:fillRect/>
            </a:stretch>
          </p:blipFill>
          <p:spPr bwMode="auto">
            <a:xfrm>
              <a:off x="6013043" y="4038600"/>
              <a:ext cx="397933" cy="457200"/>
            </a:xfrm>
            <a:prstGeom prst="rect">
              <a:avLst/>
            </a:prstGeom>
            <a:noFill/>
            <a:ln w="9525">
              <a:noFill/>
              <a:miter lim="800000"/>
              <a:headEnd/>
              <a:tailEnd/>
            </a:ln>
            <a:effectLst/>
          </p:spPr>
        </p:pic>
        <p:pic>
          <p:nvPicPr>
            <p:cNvPr id="19" name="Picture 12"/>
            <p:cNvPicPr>
              <a:picLocks noChangeAspect="1" noChangeArrowheads="1"/>
            </p:cNvPicPr>
            <p:nvPr/>
          </p:nvPicPr>
          <p:blipFill>
            <a:blip r:embed="rId7" cstate="print"/>
            <a:srcRect/>
            <a:stretch>
              <a:fillRect/>
            </a:stretch>
          </p:blipFill>
          <p:spPr bwMode="auto">
            <a:xfrm>
              <a:off x="6553200" y="3492362"/>
              <a:ext cx="469660" cy="444500"/>
            </a:xfrm>
            <a:prstGeom prst="rect">
              <a:avLst/>
            </a:prstGeom>
            <a:noFill/>
            <a:ln w="9525">
              <a:noFill/>
              <a:miter lim="800000"/>
              <a:headEnd/>
              <a:tailEnd/>
            </a:ln>
            <a:effectLst/>
          </p:spPr>
        </p:pic>
        <p:pic>
          <p:nvPicPr>
            <p:cNvPr id="20" name="Picture 13"/>
            <p:cNvPicPr>
              <a:picLocks noChangeAspect="1" noChangeArrowheads="1"/>
            </p:cNvPicPr>
            <p:nvPr/>
          </p:nvPicPr>
          <p:blipFill>
            <a:blip r:embed="rId8" cstate="print"/>
            <a:srcRect/>
            <a:stretch>
              <a:fillRect/>
            </a:stretch>
          </p:blipFill>
          <p:spPr bwMode="auto">
            <a:xfrm>
              <a:off x="6732302" y="4257236"/>
              <a:ext cx="457200" cy="464949"/>
            </a:xfrm>
            <a:prstGeom prst="rect">
              <a:avLst/>
            </a:prstGeom>
            <a:noFill/>
            <a:ln w="9525">
              <a:noFill/>
              <a:miter lim="800000"/>
              <a:headEnd/>
              <a:tailEnd/>
            </a:ln>
            <a:effectLst/>
          </p:spPr>
        </p:pic>
        <p:pic>
          <p:nvPicPr>
            <p:cNvPr id="21" name="Picture 14"/>
            <p:cNvPicPr>
              <a:picLocks noChangeAspect="1" noChangeArrowheads="1"/>
            </p:cNvPicPr>
            <p:nvPr/>
          </p:nvPicPr>
          <p:blipFill>
            <a:blip r:embed="rId9" cstate="print"/>
            <a:srcRect/>
            <a:stretch>
              <a:fillRect/>
            </a:stretch>
          </p:blipFill>
          <p:spPr bwMode="auto">
            <a:xfrm>
              <a:off x="7315200" y="3657600"/>
              <a:ext cx="450850" cy="711583"/>
            </a:xfrm>
            <a:prstGeom prst="rect">
              <a:avLst/>
            </a:prstGeom>
            <a:noFill/>
            <a:ln w="9525">
              <a:noFill/>
              <a:miter lim="800000"/>
              <a:headEnd/>
              <a:tailEnd/>
            </a:ln>
            <a:effectLst/>
          </p:spPr>
        </p:pic>
        <p:pic>
          <p:nvPicPr>
            <p:cNvPr id="22" name="Picture 15"/>
            <p:cNvPicPr>
              <a:picLocks noChangeAspect="1" noChangeArrowheads="1"/>
            </p:cNvPicPr>
            <p:nvPr/>
          </p:nvPicPr>
          <p:blipFill>
            <a:blip r:embed="rId10" cstate="print"/>
            <a:srcRect/>
            <a:stretch>
              <a:fillRect/>
            </a:stretch>
          </p:blipFill>
          <p:spPr bwMode="auto">
            <a:xfrm>
              <a:off x="6096000" y="4648200"/>
              <a:ext cx="396875" cy="381000"/>
            </a:xfrm>
            <a:prstGeom prst="rect">
              <a:avLst/>
            </a:prstGeom>
            <a:noFill/>
            <a:ln w="9525">
              <a:noFill/>
              <a:miter lim="800000"/>
              <a:headEnd/>
              <a:tailEnd/>
            </a:ln>
            <a:effectLst/>
          </p:spPr>
        </p:pic>
        <p:pic>
          <p:nvPicPr>
            <p:cNvPr id="23" name="Picture 16"/>
            <p:cNvPicPr>
              <a:picLocks noChangeAspect="1" noChangeArrowheads="1"/>
            </p:cNvPicPr>
            <p:nvPr/>
          </p:nvPicPr>
          <p:blipFill>
            <a:blip r:embed="rId11" cstate="print"/>
            <a:srcRect/>
            <a:stretch>
              <a:fillRect/>
            </a:stretch>
          </p:blipFill>
          <p:spPr bwMode="auto">
            <a:xfrm>
              <a:off x="6781800" y="4969864"/>
              <a:ext cx="457200" cy="313267"/>
            </a:xfrm>
            <a:prstGeom prst="rect">
              <a:avLst/>
            </a:prstGeom>
            <a:noFill/>
            <a:ln w="9525">
              <a:noFill/>
              <a:miter lim="800000"/>
              <a:headEnd/>
              <a:tailEnd/>
            </a:ln>
            <a:effectLst/>
          </p:spPr>
        </p:pic>
        <p:pic>
          <p:nvPicPr>
            <p:cNvPr id="24" name="Picture 18"/>
            <p:cNvPicPr>
              <a:picLocks noChangeAspect="1" noChangeArrowheads="1"/>
            </p:cNvPicPr>
            <p:nvPr/>
          </p:nvPicPr>
          <p:blipFill>
            <a:blip r:embed="rId12" cstate="print"/>
            <a:srcRect/>
            <a:stretch>
              <a:fillRect/>
            </a:stretch>
          </p:blipFill>
          <p:spPr bwMode="auto">
            <a:xfrm>
              <a:off x="7543800" y="4876800"/>
              <a:ext cx="428816" cy="603250"/>
            </a:xfrm>
            <a:prstGeom prst="rect">
              <a:avLst/>
            </a:prstGeom>
            <a:noFill/>
            <a:ln w="9525">
              <a:noFill/>
              <a:miter lim="800000"/>
              <a:headEnd/>
              <a:tailEnd/>
            </a:ln>
            <a:effectLst/>
          </p:spPr>
        </p:pic>
        <p:pic>
          <p:nvPicPr>
            <p:cNvPr id="25" name="Picture 19"/>
            <p:cNvPicPr>
              <a:picLocks noChangeAspect="1" noChangeArrowheads="1"/>
            </p:cNvPicPr>
            <p:nvPr/>
          </p:nvPicPr>
          <p:blipFill>
            <a:blip r:embed="rId13" cstate="print"/>
            <a:srcRect/>
            <a:stretch>
              <a:fillRect/>
            </a:stretch>
          </p:blipFill>
          <p:spPr bwMode="auto">
            <a:xfrm>
              <a:off x="6009106" y="5486400"/>
              <a:ext cx="389689" cy="419099"/>
            </a:xfrm>
            <a:prstGeom prst="rect">
              <a:avLst/>
            </a:prstGeom>
            <a:noFill/>
            <a:ln w="9525">
              <a:noFill/>
              <a:miter lim="800000"/>
              <a:headEnd/>
              <a:tailEnd/>
            </a:ln>
            <a:effectLst/>
          </p:spPr>
        </p:pic>
        <p:pic>
          <p:nvPicPr>
            <p:cNvPr id="26" name="Picture 20"/>
            <p:cNvPicPr>
              <a:picLocks noChangeAspect="1" noChangeArrowheads="1"/>
            </p:cNvPicPr>
            <p:nvPr/>
          </p:nvPicPr>
          <p:blipFill>
            <a:blip r:embed="rId14" cstate="print"/>
            <a:srcRect/>
            <a:stretch>
              <a:fillRect/>
            </a:stretch>
          </p:blipFill>
          <p:spPr bwMode="auto">
            <a:xfrm>
              <a:off x="6720164" y="5513615"/>
              <a:ext cx="442636" cy="330462"/>
            </a:xfrm>
            <a:prstGeom prst="rect">
              <a:avLst/>
            </a:prstGeom>
            <a:noFill/>
            <a:ln w="9525">
              <a:noFill/>
              <a:miter lim="800000"/>
              <a:headEnd/>
              <a:tailEnd/>
            </a:ln>
            <a:effectLst/>
          </p:spPr>
        </p:pic>
        <p:pic>
          <p:nvPicPr>
            <p:cNvPr id="27" name="Picture 21"/>
            <p:cNvPicPr>
              <a:picLocks noChangeAspect="1" noChangeArrowheads="1"/>
            </p:cNvPicPr>
            <p:nvPr/>
          </p:nvPicPr>
          <p:blipFill>
            <a:blip r:embed="rId15" cstate="print"/>
            <a:srcRect/>
            <a:stretch>
              <a:fillRect/>
            </a:stretch>
          </p:blipFill>
          <p:spPr bwMode="auto">
            <a:xfrm>
              <a:off x="7380515" y="5916072"/>
              <a:ext cx="419100" cy="488950"/>
            </a:xfrm>
            <a:prstGeom prst="rect">
              <a:avLst/>
            </a:prstGeom>
            <a:noFill/>
            <a:ln w="9525">
              <a:noFill/>
              <a:miter lim="800000"/>
              <a:headEnd/>
              <a:tailEnd/>
            </a:ln>
            <a:effectLst/>
          </p:spPr>
        </p:pic>
        <p:pic>
          <p:nvPicPr>
            <p:cNvPr id="28" name="Picture 22"/>
            <p:cNvPicPr>
              <a:picLocks noChangeAspect="1" noChangeArrowheads="1"/>
            </p:cNvPicPr>
            <p:nvPr/>
          </p:nvPicPr>
          <p:blipFill>
            <a:blip r:embed="rId16" cstate="print"/>
            <a:srcRect/>
            <a:stretch>
              <a:fillRect/>
            </a:stretch>
          </p:blipFill>
          <p:spPr bwMode="auto">
            <a:xfrm>
              <a:off x="6477000" y="6068454"/>
              <a:ext cx="440943" cy="393700"/>
            </a:xfrm>
            <a:prstGeom prst="rect">
              <a:avLst/>
            </a:prstGeom>
            <a:noFill/>
            <a:ln w="9525">
              <a:noFill/>
              <a:miter lim="800000"/>
              <a:headEnd/>
              <a:tailEnd/>
            </a:ln>
            <a:effectLst/>
          </p:spPr>
        </p:pic>
        <p:pic>
          <p:nvPicPr>
            <p:cNvPr id="29" name="Picture 23"/>
            <p:cNvPicPr>
              <a:picLocks noChangeAspect="1" noChangeArrowheads="1"/>
            </p:cNvPicPr>
            <p:nvPr/>
          </p:nvPicPr>
          <p:blipFill>
            <a:blip r:embed="rId17" cstate="print"/>
            <a:srcRect/>
            <a:stretch>
              <a:fillRect/>
            </a:stretch>
          </p:blipFill>
          <p:spPr bwMode="auto">
            <a:xfrm>
              <a:off x="5334000" y="5791200"/>
              <a:ext cx="412750" cy="412750"/>
            </a:xfrm>
            <a:prstGeom prst="rect">
              <a:avLst/>
            </a:prstGeom>
            <a:noFill/>
            <a:ln w="9525">
              <a:noFill/>
              <a:miter lim="800000"/>
              <a:headEnd/>
              <a:tailEnd/>
            </a:ln>
            <a:effectLst/>
          </p:spPr>
        </p:pic>
      </p:grpSp>
      <mc:AlternateContent xmlns:mc="http://schemas.openxmlformats.org/markup-compatibility/2006" xmlns:a14="http://schemas.microsoft.com/office/drawing/2010/main">
        <mc:Choice Requires="a14">
          <p:sp>
            <p:nvSpPr>
              <p:cNvPr id="32" name="Dikdörtgen 31"/>
              <p:cNvSpPr/>
              <p:nvPr/>
            </p:nvSpPr>
            <p:spPr>
              <a:xfrm>
                <a:off x="5423918" y="3435051"/>
                <a:ext cx="198741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dirty="0" smtClean="0">
                          <a:solidFill>
                            <a:srgbClr val="000099"/>
                          </a:solidFill>
                          <a:latin typeface="Cambria Math" panose="02040503050406030204" pitchFamily="18" charset="0"/>
                          <a:ea typeface="Cambria Math" panose="02040503050406030204" pitchFamily="18" charset="0"/>
                        </a:rPr>
                        <m:t>~</m:t>
                      </m:r>
                    </m:oMath>
                  </m:oMathPara>
                </a14:m>
                <a:endParaRPr lang="en-US" sz="3000" b="1" dirty="0">
                  <a:solidFill>
                    <a:srgbClr val="000099"/>
                  </a:solidFill>
                </a:endParaRPr>
              </a:p>
            </p:txBody>
          </p:sp>
        </mc:Choice>
        <mc:Fallback xmlns="">
          <p:sp>
            <p:nvSpPr>
              <p:cNvPr id="32" name="Dikdörtgen 31"/>
              <p:cNvSpPr>
                <a:spLocks noRot="1" noChangeAspect="1" noMove="1" noResize="1" noEditPoints="1" noAdjustHandles="1" noChangeArrowheads="1" noChangeShapeType="1" noTextEdit="1"/>
              </p:cNvSpPr>
              <p:nvPr/>
            </p:nvSpPr>
            <p:spPr>
              <a:xfrm>
                <a:off x="5423918" y="3435051"/>
                <a:ext cx="1987414" cy="553998"/>
              </a:xfrm>
              <a:prstGeom prst="rect">
                <a:avLst/>
              </a:prstGeom>
              <a:blipFill>
                <a:blip r:embed="rId18"/>
                <a:stretch>
                  <a:fillRect/>
                </a:stretch>
              </a:blipFill>
            </p:spPr>
            <p:txBody>
              <a:bodyPr/>
              <a:lstStyle/>
              <a:p>
                <a:r>
                  <a:rPr lang="tr-TR">
                    <a:noFill/>
                  </a:rPr>
                  <a:t> </a:t>
                </a:r>
              </a:p>
            </p:txBody>
          </p:sp>
        </mc:Fallback>
      </mc:AlternateContent>
      <p:sp>
        <p:nvSpPr>
          <p:cNvPr id="34" name="Metin Yer Tutucusu 3"/>
          <p:cNvSpPr>
            <a:spLocks noGrp="1"/>
          </p:cNvSpPr>
          <p:nvPr>
            <p:ph type="body" idx="1"/>
          </p:nvPr>
        </p:nvSpPr>
        <p:spPr>
          <a:xfrm>
            <a:off x="4627195" y="909831"/>
            <a:ext cx="3877994" cy="1623815"/>
          </a:xfrm>
        </p:spPr>
        <p:txBody>
          <a:bodyPr/>
          <a:lstStyle/>
          <a:p>
            <a:pPr marL="285750" indent="-285750">
              <a:buFontTx/>
              <a:buChar char="-"/>
            </a:pPr>
            <a:r>
              <a:rPr lang="en-US" sz="1600" dirty="0"/>
              <a:t>-The image is represented as a bag of details. Similar to representing a text as a sum of keywords.</a:t>
            </a:r>
          </a:p>
          <a:p>
            <a:pPr marL="285750" indent="-285750">
              <a:buFontTx/>
              <a:buChar char="-"/>
            </a:pPr>
            <a:endParaRPr lang="tr-TR" sz="1600" dirty="0"/>
          </a:p>
        </p:txBody>
      </p:sp>
    </p:spTree>
    <p:extLst>
      <p:ext uri="{BB962C8B-B14F-4D97-AF65-F5344CB8AC3E}">
        <p14:creationId xmlns:p14="http://schemas.microsoft.com/office/powerpoint/2010/main" val="82807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Training</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6</a:t>
            </a:fld>
            <a:endParaRPr lang="en" sz="1300" b="1">
              <a:solidFill>
                <a:srgbClr val="CCCCCC"/>
              </a:solidFill>
              <a:latin typeface="Proxima Nova"/>
              <a:ea typeface="Proxima Nova"/>
              <a:cs typeface="Proxima Nova"/>
              <a:sym typeface="Proxima Nova"/>
            </a:endParaRPr>
          </a:p>
        </p:txBody>
      </p:sp>
      <p:pic>
        <p:nvPicPr>
          <p:cNvPr id="7" name="Resim 6"/>
          <p:cNvPicPr>
            <a:picLocks noChangeAspect="1"/>
          </p:cNvPicPr>
          <p:nvPr/>
        </p:nvPicPr>
        <p:blipFill>
          <a:blip r:embed="rId2"/>
          <a:stretch>
            <a:fillRect/>
          </a:stretch>
        </p:blipFill>
        <p:spPr>
          <a:xfrm>
            <a:off x="152400" y="3130072"/>
            <a:ext cx="3489269" cy="880214"/>
          </a:xfrm>
          <a:prstGeom prst="rect">
            <a:avLst/>
          </a:prstGeom>
        </p:spPr>
      </p:pic>
      <p:pic>
        <p:nvPicPr>
          <p:cNvPr id="8" name="Resim 7"/>
          <p:cNvPicPr>
            <a:picLocks noChangeAspect="1"/>
          </p:cNvPicPr>
          <p:nvPr/>
        </p:nvPicPr>
        <p:blipFill>
          <a:blip r:embed="rId3"/>
          <a:stretch>
            <a:fillRect/>
          </a:stretch>
        </p:blipFill>
        <p:spPr>
          <a:xfrm>
            <a:off x="119094" y="798820"/>
            <a:ext cx="8873186" cy="2058363"/>
          </a:xfrm>
          <a:prstGeom prst="rect">
            <a:avLst/>
          </a:prstGeom>
        </p:spPr>
      </p:pic>
      <p:sp>
        <p:nvSpPr>
          <p:cNvPr id="9" name="Shape 169"/>
          <p:cNvSpPr txBox="1">
            <a:spLocks/>
          </p:cNvSpPr>
          <p:nvPr/>
        </p:nvSpPr>
        <p:spPr>
          <a:xfrm>
            <a:off x="809192" y="1846934"/>
            <a:ext cx="749298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dirty="0"/>
              <a:t>			</a:t>
            </a:r>
            <a:r>
              <a:rPr lang="en-US" u="sng" dirty="0"/>
              <a:t>Training Pipeline</a:t>
            </a:r>
            <a:endParaRPr lang="en" u="sng" dirty="0"/>
          </a:p>
        </p:txBody>
      </p:sp>
      <p:pic>
        <p:nvPicPr>
          <p:cNvPr id="10" name="Picture 4" descr="DaVinci_face_on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844" y="2933003"/>
            <a:ext cx="779121" cy="936335"/>
          </a:xfrm>
          <a:prstGeom prst="rect">
            <a:avLst/>
          </a:prstGeom>
          <a:noFill/>
          <a:extLst>
            <a:ext uri="{909E8E84-426E-40DD-AFC4-6F175D3DCCD1}">
              <a14:hiddenFill xmlns:a14="http://schemas.microsoft.com/office/drawing/2010/main">
                <a:solidFill>
                  <a:srgbClr val="FFFFFF"/>
                </a:solidFill>
              </a14:hiddenFill>
            </a:ext>
          </a:extLst>
        </p:spPr>
      </p:pic>
      <p:sp>
        <p:nvSpPr>
          <p:cNvPr id="11" name="Line 39"/>
          <p:cNvSpPr>
            <a:spLocks noChangeShapeType="1"/>
          </p:cNvSpPr>
          <p:nvPr/>
        </p:nvSpPr>
        <p:spPr bwMode="auto">
          <a:xfrm>
            <a:off x="6881423" y="4030243"/>
            <a:ext cx="1363996"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dirty="0"/>
          </a:p>
        </p:txBody>
      </p:sp>
      <p:sp>
        <p:nvSpPr>
          <p:cNvPr id="12" name="Line 40"/>
          <p:cNvSpPr>
            <a:spLocks noChangeShapeType="1"/>
          </p:cNvSpPr>
          <p:nvPr/>
        </p:nvSpPr>
        <p:spPr bwMode="auto">
          <a:xfrm flipV="1">
            <a:off x="6881423" y="2964735"/>
            <a:ext cx="0" cy="1065508"/>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dirty="0"/>
          </a:p>
        </p:txBody>
      </p:sp>
      <p:sp>
        <p:nvSpPr>
          <p:cNvPr id="13" name="Rectangle 35"/>
          <p:cNvSpPr>
            <a:spLocks noChangeArrowheads="1"/>
          </p:cNvSpPr>
          <p:nvPr/>
        </p:nvSpPr>
        <p:spPr bwMode="auto">
          <a:xfrm>
            <a:off x="7509518" y="3937590"/>
            <a:ext cx="82666" cy="92653"/>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 name="Rectangle 36"/>
          <p:cNvSpPr>
            <a:spLocks noChangeArrowheads="1"/>
          </p:cNvSpPr>
          <p:nvPr/>
        </p:nvSpPr>
        <p:spPr bwMode="auto">
          <a:xfrm>
            <a:off x="7013519" y="3937590"/>
            <a:ext cx="82666" cy="92653"/>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 name="Rectangle 37"/>
          <p:cNvSpPr>
            <a:spLocks noChangeArrowheads="1"/>
          </p:cNvSpPr>
          <p:nvPr/>
        </p:nvSpPr>
        <p:spPr bwMode="auto">
          <a:xfrm>
            <a:off x="7261519" y="3057388"/>
            <a:ext cx="82666" cy="972855"/>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 name="Rectangle 38"/>
          <p:cNvSpPr>
            <a:spLocks noChangeArrowheads="1"/>
          </p:cNvSpPr>
          <p:nvPr/>
        </p:nvSpPr>
        <p:spPr bwMode="auto">
          <a:xfrm>
            <a:off x="7881517" y="3335347"/>
            <a:ext cx="82666" cy="694896"/>
          </a:xfrm>
          <a:prstGeom prst="rect">
            <a:avLst/>
          </a:prstGeom>
          <a:solidFill>
            <a:srgbClr val="B1EBA3"/>
          </a:solidFill>
          <a:ln w="12700">
            <a:solidFill>
              <a:srgbClr val="5D483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cxnSp>
        <p:nvCxnSpPr>
          <p:cNvPr id="18" name="Düz Ok Bağlayıcısı 17"/>
          <p:cNvCxnSpPr/>
          <p:nvPr/>
        </p:nvCxnSpPr>
        <p:spPr>
          <a:xfrm>
            <a:off x="6365631" y="3559126"/>
            <a:ext cx="309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Metin kutusu 18"/>
          <p:cNvSpPr txBox="1"/>
          <p:nvPr/>
        </p:nvSpPr>
        <p:spPr>
          <a:xfrm>
            <a:off x="6813413" y="4015325"/>
            <a:ext cx="1432006" cy="215124"/>
          </a:xfrm>
          <a:prstGeom prst="rect">
            <a:avLst/>
          </a:prstGeom>
          <a:noFill/>
        </p:spPr>
        <p:txBody>
          <a:bodyPr wrap="square" rtlCol="0">
            <a:spAutoFit/>
          </a:bodyPr>
          <a:lstStyle/>
          <a:p>
            <a:r>
              <a:rPr lang="en-US" sz="800" dirty="0"/>
              <a:t>   w1     w2    w3   ..   </a:t>
            </a:r>
            <a:r>
              <a:rPr lang="en-US" sz="800" dirty="0" err="1"/>
              <a:t>wN</a:t>
            </a:r>
            <a:endParaRPr lang="tr-TR" sz="800" dirty="0"/>
          </a:p>
        </p:txBody>
      </p:sp>
    </p:spTree>
    <p:extLst>
      <p:ext uri="{BB962C8B-B14F-4D97-AF65-F5344CB8AC3E}">
        <p14:creationId xmlns:p14="http://schemas.microsoft.com/office/powerpoint/2010/main" val="86765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Prediction</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7</a:t>
            </a:fld>
            <a:endParaRPr lang="en" sz="1300" b="1">
              <a:solidFill>
                <a:srgbClr val="CCCCCC"/>
              </a:solidFill>
              <a:latin typeface="Proxima Nova"/>
              <a:ea typeface="Proxima Nova"/>
              <a:cs typeface="Proxima Nova"/>
              <a:sym typeface="Proxima Nova"/>
            </a:endParaRPr>
          </a:p>
        </p:txBody>
      </p:sp>
      <p:pic>
        <p:nvPicPr>
          <p:cNvPr id="8" name="Picture 5" descr="bicyc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675" y="3448101"/>
            <a:ext cx="1419112" cy="82073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26"/>
          <p:cNvGrpSpPr>
            <a:grpSpLocks/>
          </p:cNvGrpSpPr>
          <p:nvPr/>
        </p:nvGrpSpPr>
        <p:grpSpPr bwMode="auto">
          <a:xfrm>
            <a:off x="2585106" y="3209900"/>
            <a:ext cx="1363996" cy="1297140"/>
            <a:chOff x="2160" y="1824"/>
            <a:chExt cx="1584" cy="1344"/>
          </a:xfrm>
        </p:grpSpPr>
        <p:sp>
          <p:nvSpPr>
            <p:cNvPr id="15" name="Rectangle 31"/>
            <p:cNvSpPr>
              <a:spLocks noChangeArrowheads="1"/>
            </p:cNvSpPr>
            <p:nvPr/>
          </p:nvSpPr>
          <p:spPr bwMode="auto">
            <a:xfrm>
              <a:off x="2976"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 name="Rectangle 32"/>
            <p:cNvSpPr>
              <a:spLocks noChangeArrowheads="1"/>
            </p:cNvSpPr>
            <p:nvPr/>
          </p:nvSpPr>
          <p:spPr bwMode="auto">
            <a:xfrm>
              <a:off x="2400" y="2208"/>
              <a:ext cx="96" cy="72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7" name="Rectangle 33"/>
            <p:cNvSpPr>
              <a:spLocks noChangeArrowheads="1"/>
            </p:cNvSpPr>
            <p:nvPr/>
          </p:nvSpPr>
          <p:spPr bwMode="auto">
            <a:xfrm>
              <a:off x="2688" y="2832"/>
              <a:ext cx="96" cy="96"/>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8" name="Rectangle 34"/>
            <p:cNvSpPr>
              <a:spLocks noChangeArrowheads="1"/>
            </p:cNvSpPr>
            <p:nvPr/>
          </p:nvSpPr>
          <p:spPr bwMode="auto">
            <a:xfrm>
              <a:off x="3408" y="2880"/>
              <a:ext cx="96" cy="48"/>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 name="Line 46"/>
            <p:cNvSpPr>
              <a:spLocks noChangeShapeType="1"/>
            </p:cNvSpPr>
            <p:nvPr/>
          </p:nvSpPr>
          <p:spPr bwMode="auto">
            <a:xfrm>
              <a:off x="2160" y="2928"/>
              <a:ext cx="1584" cy="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 name="Line 47"/>
            <p:cNvSpPr>
              <a:spLocks noChangeShapeType="1"/>
            </p:cNvSpPr>
            <p:nvPr/>
          </p:nvSpPr>
          <p:spPr bwMode="auto">
            <a:xfrm flipV="1">
              <a:off x="2160" y="1824"/>
              <a:ext cx="0" cy="1104"/>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33" name="Picture 49" descr="ermine"/>
            <p:cNvPicPr>
              <a:picLocks noChangeAspect="1" noChangeArrowheads="1"/>
            </p:cNvPicPr>
            <p:nvPr/>
          </p:nvPicPr>
          <p:blipFill>
            <a:blip r:embed="rId3">
              <a:extLst>
                <a:ext uri="{28A0092B-C50C-407E-A947-70E740481C1C}">
                  <a14:useLocalDpi xmlns:a14="http://schemas.microsoft.com/office/drawing/2010/main" val="0"/>
                </a:ext>
              </a:extLst>
            </a:blip>
            <a:srcRect l="50569" t="17148" r="37727" b="76851"/>
            <a:stretch>
              <a:fillRect/>
            </a:stretch>
          </p:blipFill>
          <p:spPr bwMode="auto">
            <a:xfrm>
              <a:off x="3360" y="2963"/>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0" descr="bicycle"/>
            <p:cNvPicPr>
              <a:picLocks noChangeAspect="1" noChangeArrowheads="1"/>
            </p:cNvPicPr>
            <p:nvPr/>
          </p:nvPicPr>
          <p:blipFill>
            <a:blip r:embed="rId2">
              <a:extLst>
                <a:ext uri="{28A0092B-C50C-407E-A947-70E740481C1C}">
                  <a14:useLocalDpi xmlns:a14="http://schemas.microsoft.com/office/drawing/2010/main" val="0"/>
                </a:ext>
              </a:extLst>
            </a:blip>
            <a:srcRect l="20000" r="55000" b="54236"/>
            <a:stretch>
              <a:fillRect/>
            </a:stretch>
          </p:blipFill>
          <p:spPr bwMode="auto">
            <a:xfrm>
              <a:off x="2304" y="2953"/>
              <a:ext cx="197" cy="21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1" descr="ermine"/>
            <p:cNvPicPr>
              <a:picLocks noChangeAspect="1" noChangeArrowheads="1"/>
            </p:cNvPicPr>
            <p:nvPr/>
          </p:nvPicPr>
          <p:blipFill>
            <a:blip r:embed="rId3">
              <a:extLst>
                <a:ext uri="{28A0092B-C50C-407E-A947-70E740481C1C}">
                  <a14:useLocalDpi xmlns:a14="http://schemas.microsoft.com/office/drawing/2010/main" val="0"/>
                </a:ext>
              </a:extLst>
            </a:blip>
            <a:srcRect l="49399" t="22293" r="38898" b="71706"/>
            <a:stretch>
              <a:fillRect/>
            </a:stretch>
          </p:blipFill>
          <p:spPr bwMode="auto">
            <a:xfrm>
              <a:off x="2592" y="2976"/>
              <a:ext cx="240" cy="16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2" descr="violin"/>
            <p:cNvPicPr>
              <a:picLocks noChangeAspect="1" noChangeArrowheads="1"/>
            </p:cNvPicPr>
            <p:nvPr/>
          </p:nvPicPr>
          <p:blipFill>
            <a:blip r:embed="rId4">
              <a:extLst>
                <a:ext uri="{28A0092B-C50C-407E-A947-70E740481C1C}">
                  <a14:useLocalDpi xmlns:a14="http://schemas.microsoft.com/office/drawing/2010/main" val="0"/>
                </a:ext>
              </a:extLst>
            </a:blip>
            <a:srcRect t="76233"/>
            <a:stretch>
              <a:fillRect/>
            </a:stretch>
          </p:blipFill>
          <p:spPr bwMode="auto">
            <a:xfrm>
              <a:off x="2832" y="2976"/>
              <a:ext cx="336"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Metin Yer Tutucusu 3"/>
          <p:cNvSpPr>
            <a:spLocks noGrp="1"/>
          </p:cNvSpPr>
          <p:nvPr>
            <p:ph type="body" idx="1"/>
          </p:nvPr>
        </p:nvSpPr>
        <p:spPr>
          <a:xfrm>
            <a:off x="4763041" y="840777"/>
            <a:ext cx="3877994" cy="1033868"/>
          </a:xfrm>
        </p:spPr>
        <p:txBody>
          <a:bodyPr/>
          <a:lstStyle/>
          <a:p>
            <a:pPr marL="285750" indent="-285750">
              <a:buFontTx/>
              <a:buChar char="-"/>
            </a:pPr>
            <a:r>
              <a:rPr lang="en-US" sz="1600" dirty="0"/>
              <a:t>- After representing the inquiry image as a bag of words, the classification estimation algorithm is run </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tr-TR" sz="1600" dirty="0"/>
          </a:p>
        </p:txBody>
      </p:sp>
      <p:cxnSp>
        <p:nvCxnSpPr>
          <p:cNvPr id="47" name="Düz Ok Bağlayıcısı 46"/>
          <p:cNvCxnSpPr/>
          <p:nvPr/>
        </p:nvCxnSpPr>
        <p:spPr>
          <a:xfrm>
            <a:off x="1899138" y="3858470"/>
            <a:ext cx="611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Resim 49"/>
          <p:cNvPicPr>
            <a:picLocks noChangeAspect="1"/>
          </p:cNvPicPr>
          <p:nvPr/>
        </p:nvPicPr>
        <p:blipFill>
          <a:blip r:embed="rId5"/>
          <a:stretch>
            <a:fillRect/>
          </a:stretch>
        </p:blipFill>
        <p:spPr>
          <a:xfrm>
            <a:off x="381675" y="981429"/>
            <a:ext cx="4042408" cy="948728"/>
          </a:xfrm>
          <a:prstGeom prst="rect">
            <a:avLst/>
          </a:prstGeom>
        </p:spPr>
      </p:pic>
      <p:sp>
        <p:nvSpPr>
          <p:cNvPr id="51" name="Shape 169"/>
          <p:cNvSpPr txBox="1">
            <a:spLocks/>
          </p:cNvSpPr>
          <p:nvPr/>
        </p:nvSpPr>
        <p:spPr>
          <a:xfrm>
            <a:off x="1392319" y="1930157"/>
            <a:ext cx="2021119" cy="27098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
            <a:r>
              <a:rPr lang="en-US" u="sng" dirty="0"/>
              <a:t>Prediction Pipeline</a:t>
            </a:r>
            <a:endParaRPr lang="en" u="sng" dirty="0"/>
          </a:p>
        </p:txBody>
      </p:sp>
      <p:sp>
        <p:nvSpPr>
          <p:cNvPr id="52" name="Dikdörtgen 51"/>
          <p:cNvSpPr/>
          <p:nvPr/>
        </p:nvSpPr>
        <p:spPr>
          <a:xfrm>
            <a:off x="4733421" y="3298504"/>
            <a:ext cx="1364566" cy="10232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Predict </a:t>
            </a:r>
            <a:endParaRPr lang="tr-TR" dirty="0"/>
          </a:p>
        </p:txBody>
      </p:sp>
      <p:cxnSp>
        <p:nvCxnSpPr>
          <p:cNvPr id="54" name="Düz Ok Bağlayıcısı 53"/>
          <p:cNvCxnSpPr/>
          <p:nvPr/>
        </p:nvCxnSpPr>
        <p:spPr>
          <a:xfrm>
            <a:off x="3862129" y="3858470"/>
            <a:ext cx="702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7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Bag</a:t>
            </a:r>
            <a:r>
              <a:rPr lang="tr-TR" dirty="0" smtClean="0"/>
              <a:t> of </a:t>
            </a:r>
            <a:r>
              <a:rPr lang="tr-TR" dirty="0" err="1" smtClean="0"/>
              <a:t>Colors</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8</a:t>
            </a:fld>
            <a:endParaRPr lang="en" sz="1300" b="1">
              <a:solidFill>
                <a:srgbClr val="CCCCCC"/>
              </a:solidFill>
              <a:latin typeface="Proxima Nova"/>
              <a:ea typeface="Proxima Nova"/>
              <a:cs typeface="Proxima Nova"/>
              <a:sym typeface="Proxima Nova"/>
            </a:endParaRPr>
          </a:p>
        </p:txBody>
      </p:sp>
      <p:sp>
        <p:nvSpPr>
          <p:cNvPr id="4" name="Metin Yer Tutucusu 3"/>
          <p:cNvSpPr>
            <a:spLocks noGrp="1"/>
          </p:cNvSpPr>
          <p:nvPr>
            <p:ph type="body" idx="1"/>
          </p:nvPr>
        </p:nvSpPr>
        <p:spPr>
          <a:xfrm>
            <a:off x="4717473" y="1111827"/>
            <a:ext cx="3954187" cy="2951018"/>
          </a:xfrm>
        </p:spPr>
        <p:txBody>
          <a:bodyPr/>
          <a:lstStyle/>
          <a:p>
            <a:pPr marL="342900" indent="-342900">
              <a:buFont typeface="Arial" panose="020B0604020202020204" pitchFamily="34" charset="0"/>
              <a:buChar char="•"/>
            </a:pPr>
            <a:r>
              <a:rPr lang="en-US" dirty="0" smtClean="0"/>
              <a:t>Take RGB Values of Pixels:</a:t>
            </a:r>
          </a:p>
          <a:p>
            <a:pPr marL="342900" lvl="2" indent="-342900">
              <a:buFont typeface="Wingdings" panose="05000000000000000000" pitchFamily="2" charset="2"/>
              <a:buChar char="Ø"/>
            </a:pPr>
            <a:r>
              <a:rPr lang="en-US" dirty="0" smtClean="0"/>
              <a:t>Uniformly</a:t>
            </a:r>
          </a:p>
          <a:p>
            <a:pPr marL="342900" lvl="2" indent="-342900">
              <a:buFont typeface="Wingdings" panose="05000000000000000000" pitchFamily="2" charset="2"/>
              <a:buChar char="Ø"/>
            </a:pPr>
            <a:r>
              <a:rPr lang="en-US" dirty="0" smtClean="0"/>
              <a:t>Randomly</a:t>
            </a:r>
          </a:p>
          <a:p>
            <a:pPr marL="342900" indent="-342900">
              <a:buFont typeface="Arial" panose="020B0604020202020204" pitchFamily="34" charset="0"/>
              <a:buChar char="•"/>
            </a:pPr>
            <a:r>
              <a:rPr lang="en-US" dirty="0" smtClean="0"/>
              <a:t>Create a bag of colors</a:t>
            </a:r>
            <a:endParaRPr lang="en-US" dirty="0"/>
          </a:p>
        </p:txBody>
      </p:sp>
      <p:pic>
        <p:nvPicPr>
          <p:cNvPr id="2050" name="Picture 2" descr="https://tpwd.texas.gov/education/resources/keep-texas-wild/natures-nursery/images/doe_fawn_big_gr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22" y="1111827"/>
            <a:ext cx="4033058" cy="295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89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Classification Algorithms Used</a:t>
            </a:r>
            <a:endParaRPr lang="tr-TR" dirty="0"/>
          </a:p>
        </p:txBody>
      </p:sp>
      <p:sp>
        <p:nvSpPr>
          <p:cNvPr id="3" name="Slayt Numarası Yer Tutucusu 2"/>
          <p:cNvSpPr>
            <a:spLocks noGrp="1"/>
          </p:cNvSpPr>
          <p:nvPr>
            <p:ph type="sldNum" idx="12"/>
          </p:nvPr>
        </p:nvSpPr>
        <p:spPr/>
        <p:txBody>
          <a:bodyPr/>
          <a:lstStyle/>
          <a:p>
            <a:pPr lvl="0" algn="ctr" rtl="0">
              <a:spcBef>
                <a:spcPts val="0"/>
              </a:spcBef>
              <a:buNone/>
            </a:pPr>
            <a:fld id="{00000000-1234-1234-1234-123412341234}" type="slidenum">
              <a:rPr lang="en" sz="1300" b="1" smtClean="0">
                <a:solidFill>
                  <a:srgbClr val="CCCCCC"/>
                </a:solidFill>
                <a:latin typeface="Proxima Nova"/>
                <a:ea typeface="Proxima Nova"/>
                <a:cs typeface="Proxima Nova"/>
                <a:sym typeface="Proxima Nova"/>
              </a:rPr>
              <a:t>9</a:t>
            </a:fld>
            <a:endParaRPr lang="en" sz="1300" b="1">
              <a:solidFill>
                <a:srgbClr val="CCCCCC"/>
              </a:solidFill>
              <a:latin typeface="Proxima Nova"/>
              <a:ea typeface="Proxima Nova"/>
              <a:cs typeface="Proxima Nova"/>
              <a:sym typeface="Proxima Nova"/>
            </a:endParaRPr>
          </a:p>
        </p:txBody>
      </p:sp>
      <p:sp>
        <p:nvSpPr>
          <p:cNvPr id="4" name="Metin Yer Tutucusu 3"/>
          <p:cNvSpPr>
            <a:spLocks noGrp="1"/>
          </p:cNvSpPr>
          <p:nvPr>
            <p:ph type="body" idx="1"/>
          </p:nvPr>
        </p:nvSpPr>
        <p:spPr>
          <a:xfrm>
            <a:off x="152400" y="1328155"/>
            <a:ext cx="8365938" cy="2914593"/>
          </a:xfrm>
        </p:spPr>
        <p:txBody>
          <a:bodyPr/>
          <a:lstStyle/>
          <a:p>
            <a:pPr marL="342900" indent="-342900">
              <a:buFont typeface="Arial" panose="020B0604020202020204" pitchFamily="34" charset="0"/>
              <a:buChar char="•"/>
            </a:pPr>
            <a:r>
              <a:rPr lang="en-US" dirty="0" smtClean="0"/>
              <a:t>Correlation</a:t>
            </a:r>
            <a:endParaRPr lang="en-US" dirty="0"/>
          </a:p>
          <a:p>
            <a:pPr marL="342900" indent="-342900">
              <a:buFont typeface="Arial" panose="020B0604020202020204" pitchFamily="34" charset="0"/>
              <a:buChar char="•"/>
            </a:pPr>
            <a:r>
              <a:rPr lang="en-US" dirty="0"/>
              <a:t>Logistic Regression</a:t>
            </a:r>
          </a:p>
          <a:p>
            <a:pPr marL="342900" indent="-342900">
              <a:buFont typeface="Arial" panose="020B0604020202020204" pitchFamily="34" charset="0"/>
              <a:buChar char="•"/>
            </a:pPr>
            <a:r>
              <a:rPr lang="tr-TR" dirty="0" err="1" smtClean="0"/>
              <a:t>Support</a:t>
            </a:r>
            <a:r>
              <a:rPr lang="tr-TR" dirty="0" smtClean="0"/>
              <a:t> </a:t>
            </a:r>
            <a:r>
              <a:rPr lang="tr-TR" dirty="0" err="1" smtClean="0"/>
              <a:t>Vector</a:t>
            </a:r>
            <a:r>
              <a:rPr lang="tr-TR" dirty="0" smtClean="0"/>
              <a:t> Machine</a:t>
            </a:r>
            <a:endParaRPr lang="en-US" dirty="0"/>
          </a:p>
          <a:p>
            <a:pPr marL="342900" indent="-342900">
              <a:buFontTx/>
              <a:buChar char="-"/>
            </a:pPr>
            <a:endParaRPr lang="en-US" dirty="0"/>
          </a:p>
          <a:p>
            <a:endParaRPr lang="en-US" dirty="0"/>
          </a:p>
          <a:p>
            <a:pPr marL="342900" indent="-342900">
              <a:buFontTx/>
              <a:buChar char="-"/>
            </a:pPr>
            <a:endParaRPr lang="tr-TR" dirty="0"/>
          </a:p>
        </p:txBody>
      </p:sp>
    </p:spTree>
    <p:extLst>
      <p:ext uri="{BB962C8B-B14F-4D97-AF65-F5344CB8AC3E}">
        <p14:creationId xmlns:p14="http://schemas.microsoft.com/office/powerpoint/2010/main" val="1827230358"/>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601</Words>
  <Application>Microsoft Office PowerPoint</Application>
  <PresentationFormat>On-screen Show (16:9)</PresentationFormat>
  <Paragraphs>87</Paragraphs>
  <Slides>14</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Wingdings</vt:lpstr>
      <vt:lpstr>Proxima Nova</vt:lpstr>
      <vt:lpstr>Arial</vt:lpstr>
      <vt:lpstr>Cambria Math</vt:lpstr>
      <vt:lpstr>simple-light</vt:lpstr>
      <vt:lpstr>Denklem</vt:lpstr>
      <vt:lpstr>Classification of Products on Shelves</vt:lpstr>
      <vt:lpstr>Agenda</vt:lpstr>
      <vt:lpstr>How we tried to take the first step? (Naive Method) </vt:lpstr>
      <vt:lpstr>How we tried to take the first step? (Naive Method) </vt:lpstr>
      <vt:lpstr>New Method: Bag Of Words</vt:lpstr>
      <vt:lpstr>Training</vt:lpstr>
      <vt:lpstr>Prediction</vt:lpstr>
      <vt:lpstr>Bag of Colors</vt:lpstr>
      <vt:lpstr>Classification Algorithms Used</vt:lpstr>
      <vt:lpstr>Correlation </vt:lpstr>
      <vt:lpstr>Logistic Regression</vt:lpstr>
      <vt:lpstr>A Small Demo</vt:lpstr>
      <vt:lpstr>Our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Experimentation at Sift</dc:title>
  <cp:lastModifiedBy>Cihat</cp:lastModifiedBy>
  <cp:revision>33</cp:revision>
  <dcterms:modified xsi:type="dcterms:W3CDTF">2016-11-18T12:30:29Z</dcterms:modified>
</cp:coreProperties>
</file>