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73" r:id="rId3"/>
  </p:sldMasterIdLst>
  <p:notesMasterIdLst>
    <p:notesMasterId r:id="rId11"/>
  </p:notesMasterIdLst>
  <p:sldIdLst>
    <p:sldId id="352" r:id="rId4"/>
    <p:sldId id="355" r:id="rId5"/>
    <p:sldId id="361" r:id="rId6"/>
    <p:sldId id="354" r:id="rId7"/>
    <p:sldId id="360" r:id="rId8"/>
    <p:sldId id="359" r:id="rId9"/>
    <p:sldId id="362" r:id="rId10"/>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9pPr>
  </p:defaultTextStyle>
  <p:extLst>
    <p:ext uri="{EFAFB233-063F-42B5-8137-9DF3F51BA10A}">
      <p15:sldGuideLst xmlns:p15="http://schemas.microsoft.com/office/powerpoint/2012/main">
        <p15:guide id="1" orient="horz" pos="2184">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mc="http://schemas.openxmlformats.org/markup-compatibility/2006" xmlns:p14="http://schemas.microsoft.com/office/powerpoint/2010/main" xmlns:p15="http://schemas.microsoft.com/office/powerpoint/2012/main" xmlns:pr="smNativeData" xmlns="smNativeData" dt="1684733664" val="1062" rev64="64" revOS="3"/>
      <pr:smFileRevision xmlns:mc="http://schemas.openxmlformats.org/markup-compatibility/2006" xmlns:p14="http://schemas.microsoft.com/office/powerpoint/2010/main" xmlns:p15="http://schemas.microsoft.com/office/powerpoint/2012/main" xmlns:pr="smNativeData" xmlns="smNativeData" dt="1684733664" val="0"/>
      <pr:guideOptions xmlns:mc="http://schemas.openxmlformats.org/markup-compatibility/2006" xmlns:p14="http://schemas.microsoft.com/office/powerpoint/2010/main" xmlns:p15="http://schemas.microsoft.com/office/powerpoint/2012/main" xmlns:pr="smNativeData" xmlns="smNativeData" dt="1684733664" snapToBorders="1" snapToGuides="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9824B-2711-4B5B-A70E-8575D328F282}" v="30" dt="2023-05-28T21:45:45.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5" d="100"/>
          <a:sy n="75" d="100"/>
        </p:scale>
        <p:origin x="58" y="120"/>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1" d="100"/>
        <a:sy n="11" d="100"/>
      </p:scale>
      <p:origin x="0" y="0"/>
    </p:cViewPr>
  </p:sorterViewPr>
  <p:notesViewPr>
    <p:cSldViewPr snapToGrid="0" showGuides="1">
      <p:cViewPr>
        <p:scale>
          <a:sx n="62" d="100"/>
          <a:sy n="62" d="100"/>
        </p:scale>
        <p:origin x="1531" y="2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 Yılmaz" userId="3cc22febb616ff43" providerId="LiveId" clId="{3E79824B-2711-4B5B-A70E-8575D328F282}"/>
    <pc:docChg chg="undo custSel addSld delSld modSld sldOrd">
      <pc:chgData name="Can Yılmaz" userId="3cc22febb616ff43" providerId="LiveId" clId="{3E79824B-2711-4B5B-A70E-8575D328F282}" dt="2023-05-28T21:45:45.247" v="575"/>
      <pc:docMkLst>
        <pc:docMk/>
      </pc:docMkLst>
      <pc:sldChg chg="modSp del mod">
        <pc:chgData name="Can Yılmaz" userId="3cc22febb616ff43" providerId="LiveId" clId="{3E79824B-2711-4B5B-A70E-8575D328F282}" dt="2023-05-28T21:38:59.385" v="418" actId="47"/>
        <pc:sldMkLst>
          <pc:docMk/>
          <pc:sldMk cId="0" sldId="330"/>
        </pc:sldMkLst>
        <pc:spChg chg="mod">
          <ac:chgData name="Can Yılmaz" userId="3cc22febb616ff43" providerId="LiveId" clId="{3E79824B-2711-4B5B-A70E-8575D328F282}" dt="2023-05-28T21:36:15.955" v="384" actId="20577"/>
          <ac:spMkLst>
            <pc:docMk/>
            <pc:sldMk cId="0" sldId="330"/>
            <ac:spMk id="6" creationId="{00000000-0000-0000-0000-000000000000}"/>
          </ac:spMkLst>
        </pc:spChg>
        <pc:spChg chg="mod">
          <ac:chgData name="Can Yılmaz" userId="3cc22febb616ff43" providerId="LiveId" clId="{3E79824B-2711-4B5B-A70E-8575D328F282}" dt="2023-05-28T21:36:18.748" v="389" actId="20577"/>
          <ac:spMkLst>
            <pc:docMk/>
            <pc:sldMk cId="0" sldId="330"/>
            <ac:spMk id="27" creationId="{00000000-0000-0000-0000-000000000000}"/>
          </ac:spMkLst>
        </pc:spChg>
        <pc:spChg chg="mod">
          <ac:chgData name="Can Yılmaz" userId="3cc22febb616ff43" providerId="LiveId" clId="{3E79824B-2711-4B5B-A70E-8575D328F282}" dt="2023-05-28T21:36:24.210" v="393" actId="20577"/>
          <ac:spMkLst>
            <pc:docMk/>
            <pc:sldMk cId="0" sldId="330"/>
            <ac:spMk id="28" creationId="{00000000-0000-0000-0000-000000000000}"/>
          </ac:spMkLst>
        </pc:spChg>
        <pc:spChg chg="mod">
          <ac:chgData name="Can Yılmaz" userId="3cc22febb616ff43" providerId="LiveId" clId="{3E79824B-2711-4B5B-A70E-8575D328F282}" dt="2023-05-28T21:36:28.379" v="397" actId="20577"/>
          <ac:spMkLst>
            <pc:docMk/>
            <pc:sldMk cId="0" sldId="330"/>
            <ac:spMk id="29" creationId="{00000000-0000-0000-0000-000000000000}"/>
          </ac:spMkLst>
        </pc:spChg>
        <pc:spChg chg="mod">
          <ac:chgData name="Can Yılmaz" userId="3cc22febb616ff43" providerId="LiveId" clId="{3E79824B-2711-4B5B-A70E-8575D328F282}" dt="2023-05-28T21:36:32.494" v="401" actId="20577"/>
          <ac:spMkLst>
            <pc:docMk/>
            <pc:sldMk cId="0" sldId="330"/>
            <ac:spMk id="30" creationId="{00000000-0000-0000-0000-000000000000}"/>
          </ac:spMkLst>
        </pc:spChg>
      </pc:sldChg>
      <pc:sldChg chg="addSp delSp modSp mod ord">
        <pc:chgData name="Can Yılmaz" userId="3cc22febb616ff43" providerId="LiveId" clId="{3E79824B-2711-4B5B-A70E-8575D328F282}" dt="2023-05-28T21:44:14.541" v="572" actId="20578"/>
        <pc:sldMkLst>
          <pc:docMk/>
          <pc:sldMk cId="0" sldId="354"/>
        </pc:sldMkLst>
        <pc:spChg chg="mod">
          <ac:chgData name="Can Yılmaz" userId="3cc22febb616ff43" providerId="LiveId" clId="{3E79824B-2711-4B5B-A70E-8575D328F282}" dt="2023-05-28T21:21:37.551" v="194" actId="20577"/>
          <ac:spMkLst>
            <pc:docMk/>
            <pc:sldMk cId="0" sldId="354"/>
            <ac:spMk id="3" creationId="{00000000-0000-0000-0000-000000000000}"/>
          </ac:spMkLst>
        </pc:spChg>
        <pc:spChg chg="mod">
          <ac:chgData name="Can Yılmaz" userId="3cc22febb616ff43" providerId="LiveId" clId="{3E79824B-2711-4B5B-A70E-8575D328F282}" dt="2023-05-28T21:21:25.088" v="169"/>
          <ac:spMkLst>
            <pc:docMk/>
            <pc:sldMk cId="0" sldId="354"/>
            <ac:spMk id="4" creationId="{00000000-0000-0000-0000-000000000000}"/>
          </ac:spMkLst>
        </pc:spChg>
        <pc:spChg chg="mod">
          <ac:chgData name="Can Yılmaz" userId="3cc22febb616ff43" providerId="LiveId" clId="{3E79824B-2711-4B5B-A70E-8575D328F282}" dt="2023-05-28T21:43:54.949" v="563" actId="20577"/>
          <ac:spMkLst>
            <pc:docMk/>
            <pc:sldMk cId="0" sldId="354"/>
            <ac:spMk id="6" creationId="{00000000-0000-0000-0000-000000000000}"/>
          </ac:spMkLst>
        </pc:spChg>
        <pc:spChg chg="mod">
          <ac:chgData name="Can Yılmaz" userId="3cc22febb616ff43" providerId="LiveId" clId="{3E79824B-2711-4B5B-A70E-8575D328F282}" dt="2023-05-28T21:22:54.249" v="206" actId="20577"/>
          <ac:spMkLst>
            <pc:docMk/>
            <pc:sldMk cId="0" sldId="354"/>
            <ac:spMk id="7" creationId="{00000000-0000-0000-0000-000000000000}"/>
          </ac:spMkLst>
        </pc:spChg>
        <pc:spChg chg="mod">
          <ac:chgData name="Can Yılmaz" userId="3cc22febb616ff43" providerId="LiveId" clId="{3E79824B-2711-4B5B-A70E-8575D328F282}" dt="2023-05-28T21:43:58.598" v="565" actId="20577"/>
          <ac:spMkLst>
            <pc:docMk/>
            <pc:sldMk cId="0" sldId="354"/>
            <ac:spMk id="9" creationId="{00000000-0000-0000-0000-000000000000}"/>
          </ac:spMkLst>
        </pc:spChg>
        <pc:spChg chg="mod">
          <ac:chgData name="Can Yılmaz" userId="3cc22febb616ff43" providerId="LiveId" clId="{3E79824B-2711-4B5B-A70E-8575D328F282}" dt="2023-05-28T21:21:57.165" v="195"/>
          <ac:spMkLst>
            <pc:docMk/>
            <pc:sldMk cId="0" sldId="354"/>
            <ac:spMk id="10" creationId="{00000000-0000-0000-0000-000000000000}"/>
          </ac:spMkLst>
        </pc:spChg>
        <pc:spChg chg="add del">
          <ac:chgData name="Can Yılmaz" userId="3cc22febb616ff43" providerId="LiveId" clId="{3E79824B-2711-4B5B-A70E-8575D328F282}" dt="2023-05-28T21:15:03.473" v="105"/>
          <ac:spMkLst>
            <pc:docMk/>
            <pc:sldMk cId="0" sldId="354"/>
            <ac:spMk id="11" creationId="{D12FB5DA-079E-E780-7AFB-D1467D530DCB}"/>
          </ac:spMkLst>
        </pc:spChg>
        <pc:spChg chg="add del">
          <ac:chgData name="Can Yılmaz" userId="3cc22febb616ff43" providerId="LiveId" clId="{3E79824B-2711-4B5B-A70E-8575D328F282}" dt="2023-05-28T21:17:54.854" v="129"/>
          <ac:spMkLst>
            <pc:docMk/>
            <pc:sldMk cId="0" sldId="354"/>
            <ac:spMk id="12" creationId="{6A30A27C-8600-1FE9-23F4-FB4CE8596597}"/>
          </ac:spMkLst>
        </pc:spChg>
      </pc:sldChg>
      <pc:sldChg chg="addSp delSp modSp mod">
        <pc:chgData name="Can Yılmaz" userId="3cc22febb616ff43" providerId="LiveId" clId="{3E79824B-2711-4B5B-A70E-8575D328F282}" dt="2023-05-28T21:19:54.685" v="161" actId="14100"/>
        <pc:sldMkLst>
          <pc:docMk/>
          <pc:sldMk cId="0" sldId="355"/>
        </pc:sldMkLst>
        <pc:spChg chg="mod">
          <ac:chgData name="Can Yılmaz" userId="3cc22febb616ff43" providerId="LiveId" clId="{3E79824B-2711-4B5B-A70E-8575D328F282}" dt="2023-05-28T21:11:23.659" v="41" actId="20577"/>
          <ac:spMkLst>
            <pc:docMk/>
            <pc:sldMk cId="0" sldId="355"/>
            <ac:spMk id="4" creationId="{00000000-0000-0000-0000-000000000000}"/>
          </ac:spMkLst>
        </pc:spChg>
        <pc:spChg chg="add del mod">
          <ac:chgData name="Can Yılmaz" userId="3cc22febb616ff43" providerId="LiveId" clId="{3E79824B-2711-4B5B-A70E-8575D328F282}" dt="2023-05-28T21:15:26.536" v="127" actId="20577"/>
          <ac:spMkLst>
            <pc:docMk/>
            <pc:sldMk cId="0" sldId="355"/>
            <ac:spMk id="7" creationId="{00000000-0000-0000-0000-000000000000}"/>
          </ac:spMkLst>
        </pc:spChg>
        <pc:spChg chg="mod">
          <ac:chgData name="Can Yılmaz" userId="3cc22febb616ff43" providerId="LiveId" clId="{3E79824B-2711-4B5B-A70E-8575D328F282}" dt="2023-05-28T21:19:54.685" v="161" actId="14100"/>
          <ac:spMkLst>
            <pc:docMk/>
            <pc:sldMk cId="0" sldId="355"/>
            <ac:spMk id="10" creationId="{00000000-0000-0000-0000-000000000000}"/>
          </ac:spMkLst>
        </pc:spChg>
        <pc:spChg chg="add del">
          <ac:chgData name="Can Yılmaz" userId="3cc22febb616ff43" providerId="LiveId" clId="{3E79824B-2711-4B5B-A70E-8575D328F282}" dt="2023-05-28T21:12:07.436" v="43"/>
          <ac:spMkLst>
            <pc:docMk/>
            <pc:sldMk cId="0" sldId="355"/>
            <ac:spMk id="11" creationId="{54F945A8-3C49-8DB0-776D-3F1A6628F184}"/>
          </ac:spMkLst>
        </pc:spChg>
        <pc:spChg chg="add del">
          <ac:chgData name="Can Yılmaz" userId="3cc22febb616ff43" providerId="LiveId" clId="{3E79824B-2711-4B5B-A70E-8575D328F282}" dt="2023-05-28T21:12:15.336" v="48"/>
          <ac:spMkLst>
            <pc:docMk/>
            <pc:sldMk cId="0" sldId="355"/>
            <ac:spMk id="12" creationId="{1938CBC1-A136-FBCC-FD27-BD883F7AE751}"/>
          </ac:spMkLst>
        </pc:spChg>
        <pc:spChg chg="add del">
          <ac:chgData name="Can Yılmaz" userId="3cc22febb616ff43" providerId="LiveId" clId="{3E79824B-2711-4B5B-A70E-8575D328F282}" dt="2023-05-28T21:12:43.722" v="59"/>
          <ac:spMkLst>
            <pc:docMk/>
            <pc:sldMk cId="0" sldId="355"/>
            <ac:spMk id="13" creationId="{906FAEC7-8894-41B3-B17B-676F60B74322}"/>
          </ac:spMkLst>
        </pc:spChg>
      </pc:sldChg>
      <pc:sldChg chg="del">
        <pc:chgData name="Can Yılmaz" userId="3cc22febb616ff43" providerId="LiveId" clId="{3E79824B-2711-4B5B-A70E-8575D328F282}" dt="2023-05-28T21:33:32.376" v="306" actId="47"/>
        <pc:sldMkLst>
          <pc:docMk/>
          <pc:sldMk cId="0" sldId="356"/>
        </pc:sldMkLst>
      </pc:sldChg>
      <pc:sldChg chg="del">
        <pc:chgData name="Can Yılmaz" userId="3cc22febb616ff43" providerId="LiveId" clId="{3E79824B-2711-4B5B-A70E-8575D328F282}" dt="2023-05-28T21:33:35.078" v="307" actId="47"/>
        <pc:sldMkLst>
          <pc:docMk/>
          <pc:sldMk cId="0" sldId="357"/>
        </pc:sldMkLst>
      </pc:sldChg>
      <pc:sldChg chg="del">
        <pc:chgData name="Can Yılmaz" userId="3cc22febb616ff43" providerId="LiveId" clId="{3E79824B-2711-4B5B-A70E-8575D328F282}" dt="2023-05-28T21:33:29.639" v="305" actId="47"/>
        <pc:sldMkLst>
          <pc:docMk/>
          <pc:sldMk cId="0" sldId="358"/>
        </pc:sldMkLst>
      </pc:sldChg>
      <pc:sldChg chg="addSp delSp modSp mod">
        <pc:chgData name="Can Yılmaz" userId="3cc22febb616ff43" providerId="LiveId" clId="{3E79824B-2711-4B5B-A70E-8575D328F282}" dt="2023-05-28T21:38:37.491" v="417"/>
        <pc:sldMkLst>
          <pc:docMk/>
          <pc:sldMk cId="0" sldId="359"/>
        </pc:sldMkLst>
        <pc:spChg chg="mod">
          <ac:chgData name="Can Yılmaz" userId="3cc22febb616ff43" providerId="LiveId" clId="{3E79824B-2711-4B5B-A70E-8575D328F282}" dt="2023-05-28T21:37:45.957" v="411" actId="1076"/>
          <ac:spMkLst>
            <pc:docMk/>
            <pc:sldMk cId="0" sldId="359"/>
            <ac:spMk id="2" creationId="{00000000-0000-0000-0000-000000000000}"/>
          </ac:spMkLst>
        </pc:spChg>
        <pc:spChg chg="mod">
          <ac:chgData name="Can Yılmaz" userId="3cc22febb616ff43" providerId="LiveId" clId="{3E79824B-2711-4B5B-A70E-8575D328F282}" dt="2023-05-28T21:31:55.092" v="295" actId="20577"/>
          <ac:spMkLst>
            <pc:docMk/>
            <pc:sldMk cId="0" sldId="359"/>
            <ac:spMk id="7" creationId="{00000000-0000-0000-0000-000000000000}"/>
          </ac:spMkLst>
        </pc:spChg>
        <pc:spChg chg="mod">
          <ac:chgData name="Can Yılmaz" userId="3cc22febb616ff43" providerId="LiveId" clId="{3E79824B-2711-4B5B-A70E-8575D328F282}" dt="2023-05-28T21:30:31.472" v="282" actId="20577"/>
          <ac:spMkLst>
            <pc:docMk/>
            <pc:sldMk cId="0" sldId="359"/>
            <ac:spMk id="12" creationId="{00000000-0000-0000-0000-000000000000}"/>
          </ac:spMkLst>
        </pc:spChg>
        <pc:spChg chg="mod">
          <ac:chgData name="Can Yılmaz" userId="3cc22febb616ff43" providerId="LiveId" clId="{3E79824B-2711-4B5B-A70E-8575D328F282}" dt="2023-05-28T21:32:50.551" v="301" actId="20577"/>
          <ac:spMkLst>
            <pc:docMk/>
            <pc:sldMk cId="0" sldId="359"/>
            <ac:spMk id="17" creationId="{00000000-0000-0000-0000-000000000000}"/>
          </ac:spMkLst>
        </pc:spChg>
        <pc:spChg chg="mod">
          <ac:chgData name="Can Yılmaz" userId="3cc22febb616ff43" providerId="LiveId" clId="{3E79824B-2711-4B5B-A70E-8575D328F282}" dt="2023-05-28T21:34:01.039" v="310" actId="20577"/>
          <ac:spMkLst>
            <pc:docMk/>
            <pc:sldMk cId="0" sldId="359"/>
            <ac:spMk id="22" creationId="{00000000-0000-0000-0000-000000000000}"/>
          </ac:spMkLst>
        </pc:spChg>
        <pc:spChg chg="del">
          <ac:chgData name="Can Yılmaz" userId="3cc22febb616ff43" providerId="LiveId" clId="{3E79824B-2711-4B5B-A70E-8575D328F282}" dt="2023-05-28T21:37:01.297" v="402" actId="478"/>
          <ac:spMkLst>
            <pc:docMk/>
            <pc:sldMk cId="0" sldId="359"/>
            <ac:spMk id="23" creationId="{00000000-0000-0000-0000-000000000000}"/>
          </ac:spMkLst>
        </pc:spChg>
        <pc:spChg chg="del">
          <ac:chgData name="Can Yılmaz" userId="3cc22febb616ff43" providerId="LiveId" clId="{3E79824B-2711-4B5B-A70E-8575D328F282}" dt="2023-05-28T21:37:01.297" v="402" actId="478"/>
          <ac:spMkLst>
            <pc:docMk/>
            <pc:sldMk cId="0" sldId="359"/>
            <ac:spMk id="24" creationId="{00000000-0000-0000-0000-000000000000}"/>
          </ac:spMkLst>
        </pc:spChg>
        <pc:spChg chg="del">
          <ac:chgData name="Can Yılmaz" userId="3cc22febb616ff43" providerId="LiveId" clId="{3E79824B-2711-4B5B-A70E-8575D328F282}" dt="2023-05-28T21:37:01.297" v="402" actId="478"/>
          <ac:spMkLst>
            <pc:docMk/>
            <pc:sldMk cId="0" sldId="359"/>
            <ac:spMk id="25" creationId="{00000000-0000-0000-0000-000000000000}"/>
          </ac:spMkLst>
        </pc:spChg>
        <pc:spChg chg="del">
          <ac:chgData name="Can Yılmaz" userId="3cc22febb616ff43" providerId="LiveId" clId="{3E79824B-2711-4B5B-A70E-8575D328F282}" dt="2023-05-28T21:37:01.297" v="402" actId="478"/>
          <ac:spMkLst>
            <pc:docMk/>
            <pc:sldMk cId="0" sldId="359"/>
            <ac:spMk id="26" creationId="{00000000-0000-0000-0000-000000000000}"/>
          </ac:spMkLst>
        </pc:spChg>
        <pc:spChg chg="mod">
          <ac:chgData name="Can Yılmaz" userId="3cc22febb616ff43" providerId="LiveId" clId="{3E79824B-2711-4B5B-A70E-8575D328F282}" dt="2023-05-28T21:37:44.735" v="410" actId="14100"/>
          <ac:spMkLst>
            <pc:docMk/>
            <pc:sldMk cId="0" sldId="359"/>
            <ac:spMk id="27" creationId="{00000000-0000-0000-0000-000000000000}"/>
          </ac:spMkLst>
        </pc:spChg>
        <pc:spChg chg="mod">
          <ac:chgData name="Can Yılmaz" userId="3cc22febb616ff43" providerId="LiveId" clId="{3E79824B-2711-4B5B-A70E-8575D328F282}" dt="2023-05-28T21:37:44.735" v="410" actId="14100"/>
          <ac:spMkLst>
            <pc:docMk/>
            <pc:sldMk cId="0" sldId="359"/>
            <ac:spMk id="28" creationId="{00000000-0000-0000-0000-000000000000}"/>
          </ac:spMkLst>
        </pc:spChg>
        <pc:spChg chg="mod">
          <ac:chgData name="Can Yılmaz" userId="3cc22febb616ff43" providerId="LiveId" clId="{3E79824B-2711-4B5B-A70E-8575D328F282}" dt="2023-05-28T21:37:44.735" v="410" actId="14100"/>
          <ac:spMkLst>
            <pc:docMk/>
            <pc:sldMk cId="0" sldId="359"/>
            <ac:spMk id="29" creationId="{00000000-0000-0000-0000-000000000000}"/>
          </ac:spMkLst>
        </pc:spChg>
        <pc:spChg chg="mod">
          <ac:chgData name="Can Yılmaz" userId="3cc22febb616ff43" providerId="LiveId" clId="{3E79824B-2711-4B5B-A70E-8575D328F282}" dt="2023-05-28T21:37:44.735" v="410" actId="14100"/>
          <ac:spMkLst>
            <pc:docMk/>
            <pc:sldMk cId="0" sldId="359"/>
            <ac:spMk id="30" creationId="{00000000-0000-0000-0000-000000000000}"/>
          </ac:spMkLst>
        </pc:spChg>
        <pc:spChg chg="mod">
          <ac:chgData name="Can Yılmaz" userId="3cc22febb616ff43" providerId="LiveId" clId="{3E79824B-2711-4B5B-A70E-8575D328F282}" dt="2023-05-28T21:37:13.655" v="403" actId="1076"/>
          <ac:spMkLst>
            <pc:docMk/>
            <pc:sldMk cId="0" sldId="359"/>
            <ac:spMk id="35" creationId="{00000000-0000-0000-0000-000000000000}"/>
          </ac:spMkLst>
        </pc:spChg>
        <pc:spChg chg="mod">
          <ac:chgData name="Can Yılmaz" userId="3cc22febb616ff43" providerId="LiveId" clId="{3E79824B-2711-4B5B-A70E-8575D328F282}" dt="2023-05-28T21:37:13.655" v="403" actId="1076"/>
          <ac:spMkLst>
            <pc:docMk/>
            <pc:sldMk cId="0" sldId="359"/>
            <ac:spMk id="36" creationId="{00000000-0000-0000-0000-000000000000}"/>
          </ac:spMkLst>
        </pc:spChg>
        <pc:spChg chg="mod">
          <ac:chgData name="Can Yılmaz" userId="3cc22febb616ff43" providerId="LiveId" clId="{3E79824B-2711-4B5B-A70E-8575D328F282}" dt="2023-05-28T21:37:13.655" v="403" actId="1076"/>
          <ac:spMkLst>
            <pc:docMk/>
            <pc:sldMk cId="0" sldId="359"/>
            <ac:spMk id="37" creationId="{00000000-0000-0000-0000-000000000000}"/>
          </ac:spMkLst>
        </pc:spChg>
        <pc:spChg chg="mod">
          <ac:chgData name="Can Yılmaz" userId="3cc22febb616ff43" providerId="LiveId" clId="{3E79824B-2711-4B5B-A70E-8575D328F282}" dt="2023-05-28T21:37:13.655" v="403" actId="1076"/>
          <ac:spMkLst>
            <pc:docMk/>
            <pc:sldMk cId="0" sldId="359"/>
            <ac:spMk id="38" creationId="{00000000-0000-0000-0000-000000000000}"/>
          </ac:spMkLst>
        </pc:spChg>
        <pc:spChg chg="add del">
          <ac:chgData name="Can Yılmaz" userId="3cc22febb616ff43" providerId="LiveId" clId="{3E79824B-2711-4B5B-A70E-8575D328F282}" dt="2023-05-28T21:30:15.436" v="273"/>
          <ac:spMkLst>
            <pc:docMk/>
            <pc:sldMk cId="0" sldId="359"/>
            <ac:spMk id="39" creationId="{1D5AD6E4-1B2C-31C1-4090-58CC087BC756}"/>
          </ac:spMkLst>
        </pc:spChg>
        <pc:spChg chg="add del">
          <ac:chgData name="Can Yılmaz" userId="3cc22febb616ff43" providerId="LiveId" clId="{3E79824B-2711-4B5B-A70E-8575D328F282}" dt="2023-05-28T21:30:18.660" v="276"/>
          <ac:spMkLst>
            <pc:docMk/>
            <pc:sldMk cId="0" sldId="359"/>
            <ac:spMk id="40" creationId="{B5A3A6EE-E978-F584-33A4-92BBCB6574FC}"/>
          </ac:spMkLst>
        </pc:spChg>
        <pc:spChg chg="add del">
          <ac:chgData name="Can Yılmaz" userId="3cc22febb616ff43" providerId="LiveId" clId="{3E79824B-2711-4B5B-A70E-8575D328F282}" dt="2023-05-28T21:30:34.627" v="284"/>
          <ac:spMkLst>
            <pc:docMk/>
            <pc:sldMk cId="0" sldId="359"/>
            <ac:spMk id="41" creationId="{3A0A2ED9-3322-3F65-C3B5-D46411F4C539}"/>
          </ac:spMkLst>
        </pc:spChg>
        <pc:spChg chg="add mod">
          <ac:chgData name="Can Yılmaz" userId="3cc22febb616ff43" providerId="LiveId" clId="{3E79824B-2711-4B5B-A70E-8575D328F282}" dt="2023-05-28T21:38:09.154" v="414" actId="1076"/>
          <ac:spMkLst>
            <pc:docMk/>
            <pc:sldMk cId="0" sldId="359"/>
            <ac:spMk id="43" creationId="{21122B06-D219-E62E-392F-8423EBAE238E}"/>
          </ac:spMkLst>
        </pc:spChg>
        <pc:spChg chg="add mod">
          <ac:chgData name="Can Yılmaz" userId="3cc22febb616ff43" providerId="LiveId" clId="{3E79824B-2711-4B5B-A70E-8575D328F282}" dt="2023-05-28T21:38:01.266" v="413" actId="1076"/>
          <ac:spMkLst>
            <pc:docMk/>
            <pc:sldMk cId="0" sldId="359"/>
            <ac:spMk id="45" creationId="{706CA56D-296B-198F-5113-81D027BFBBA7}"/>
          </ac:spMkLst>
        </pc:spChg>
        <pc:spChg chg="add mod">
          <ac:chgData name="Can Yılmaz" userId="3cc22febb616ff43" providerId="LiveId" clId="{3E79824B-2711-4B5B-A70E-8575D328F282}" dt="2023-05-28T21:38:14.153" v="415" actId="1076"/>
          <ac:spMkLst>
            <pc:docMk/>
            <pc:sldMk cId="0" sldId="359"/>
            <ac:spMk id="47" creationId="{A394FC15-FFC2-7483-6F13-7A71F1DA0E96}"/>
          </ac:spMkLst>
        </pc:spChg>
        <pc:spChg chg="add mod">
          <ac:chgData name="Can Yılmaz" userId="3cc22febb616ff43" providerId="LiveId" clId="{3E79824B-2711-4B5B-A70E-8575D328F282}" dt="2023-05-28T21:38:37.491" v="417"/>
          <ac:spMkLst>
            <pc:docMk/>
            <pc:sldMk cId="0" sldId="359"/>
            <ac:spMk id="49" creationId="{0133BEA8-7EA2-6723-C70A-05C2DD120BF8}"/>
          </ac:spMkLst>
        </pc:spChg>
        <pc:grpChg chg="mod">
          <ac:chgData name="Can Yılmaz" userId="3cc22febb616ff43" providerId="LiveId" clId="{3E79824B-2711-4B5B-A70E-8575D328F282}" dt="2023-05-28T21:37:44.735" v="410" actId="14100"/>
          <ac:grpSpMkLst>
            <pc:docMk/>
            <pc:sldMk cId="0" sldId="359"/>
            <ac:grpSpMk id="3" creationId="{00000000-0000-0000-0000-000000000000}"/>
          </ac:grpSpMkLst>
        </pc:grpChg>
        <pc:grpChg chg="mod">
          <ac:chgData name="Can Yılmaz" userId="3cc22febb616ff43" providerId="LiveId" clId="{3E79824B-2711-4B5B-A70E-8575D328F282}" dt="2023-05-28T21:37:44.735" v="410" actId="14100"/>
          <ac:grpSpMkLst>
            <pc:docMk/>
            <pc:sldMk cId="0" sldId="359"/>
            <ac:grpSpMk id="8" creationId="{00000000-0000-0000-0000-000000000000}"/>
          </ac:grpSpMkLst>
        </pc:grpChg>
        <pc:grpChg chg="mod">
          <ac:chgData name="Can Yılmaz" userId="3cc22febb616ff43" providerId="LiveId" clId="{3E79824B-2711-4B5B-A70E-8575D328F282}" dt="2023-05-28T21:37:44.735" v="410" actId="14100"/>
          <ac:grpSpMkLst>
            <pc:docMk/>
            <pc:sldMk cId="0" sldId="359"/>
            <ac:grpSpMk id="13" creationId="{00000000-0000-0000-0000-000000000000}"/>
          </ac:grpSpMkLst>
        </pc:grpChg>
        <pc:grpChg chg="mod">
          <ac:chgData name="Can Yılmaz" userId="3cc22febb616ff43" providerId="LiveId" clId="{3E79824B-2711-4B5B-A70E-8575D328F282}" dt="2023-05-28T21:37:44.735" v="410" actId="14100"/>
          <ac:grpSpMkLst>
            <pc:docMk/>
            <pc:sldMk cId="0" sldId="359"/>
            <ac:grpSpMk id="18" creationId="{00000000-0000-0000-0000-000000000000}"/>
          </ac:grpSpMkLst>
        </pc:grpChg>
        <pc:graphicFrameChg chg="mod">
          <ac:chgData name="Can Yılmaz" userId="3cc22febb616ff43" providerId="LiveId" clId="{3E79824B-2711-4B5B-A70E-8575D328F282}" dt="2023-05-28T21:37:13.655" v="403" actId="1076"/>
          <ac:graphicFrameMkLst>
            <pc:docMk/>
            <pc:sldMk cId="0" sldId="359"/>
            <ac:graphicFrameMk id="31" creationId="{00000000-0000-0000-0000-000000000000}"/>
          </ac:graphicFrameMkLst>
        </pc:graphicFrameChg>
        <pc:graphicFrameChg chg="mod">
          <ac:chgData name="Can Yılmaz" userId="3cc22febb616ff43" providerId="LiveId" clId="{3E79824B-2711-4B5B-A70E-8575D328F282}" dt="2023-05-28T21:37:13.655" v="403" actId="1076"/>
          <ac:graphicFrameMkLst>
            <pc:docMk/>
            <pc:sldMk cId="0" sldId="359"/>
            <ac:graphicFrameMk id="32" creationId="{00000000-0000-0000-0000-000000000000}"/>
          </ac:graphicFrameMkLst>
        </pc:graphicFrameChg>
        <pc:graphicFrameChg chg="mod">
          <ac:chgData name="Can Yılmaz" userId="3cc22febb616ff43" providerId="LiveId" clId="{3E79824B-2711-4B5B-A70E-8575D328F282}" dt="2023-05-28T21:37:13.655" v="403" actId="1076"/>
          <ac:graphicFrameMkLst>
            <pc:docMk/>
            <pc:sldMk cId="0" sldId="359"/>
            <ac:graphicFrameMk id="33" creationId="{00000000-0000-0000-0000-000000000000}"/>
          </ac:graphicFrameMkLst>
        </pc:graphicFrameChg>
        <pc:graphicFrameChg chg="mod">
          <ac:chgData name="Can Yılmaz" userId="3cc22febb616ff43" providerId="LiveId" clId="{3E79824B-2711-4B5B-A70E-8575D328F282}" dt="2023-05-28T21:37:13.655" v="403" actId="1076"/>
          <ac:graphicFrameMkLst>
            <pc:docMk/>
            <pc:sldMk cId="0" sldId="359"/>
            <ac:graphicFrameMk id="34" creationId="{00000000-0000-0000-0000-000000000000}"/>
          </ac:graphicFrameMkLst>
        </pc:graphicFrameChg>
      </pc:sldChg>
      <pc:sldChg chg="addSp delSp modSp mod modTransition">
        <pc:chgData name="Can Yılmaz" userId="3cc22febb616ff43" providerId="LiveId" clId="{3E79824B-2711-4B5B-A70E-8575D328F282}" dt="2023-05-28T21:45:45.247" v="575"/>
        <pc:sldMkLst>
          <pc:docMk/>
          <pc:sldMk cId="3381120670" sldId="360"/>
        </pc:sldMkLst>
        <pc:spChg chg="add del mod">
          <ac:chgData name="Can Yılmaz" userId="3cc22febb616ff43" providerId="LiveId" clId="{3E79824B-2711-4B5B-A70E-8575D328F282}" dt="2023-05-28T21:25:25.697" v="260" actId="478"/>
          <ac:spMkLst>
            <pc:docMk/>
            <pc:sldMk cId="3381120670" sldId="360"/>
            <ac:spMk id="2" creationId="{E6962BD1-D990-E685-5776-8D7E1079B2DB}"/>
          </ac:spMkLst>
        </pc:spChg>
        <pc:spChg chg="add del mod">
          <ac:chgData name="Can Yılmaz" userId="3cc22febb616ff43" providerId="LiveId" clId="{3E79824B-2711-4B5B-A70E-8575D328F282}" dt="2023-05-28T21:25:25.697" v="260" actId="478"/>
          <ac:spMkLst>
            <pc:docMk/>
            <pc:sldMk cId="3381120670" sldId="360"/>
            <ac:spMk id="3" creationId="{6D171F77-563B-1AF4-459D-80C649B41DE3}"/>
          </ac:spMkLst>
        </pc:spChg>
        <pc:spChg chg="add del mod">
          <ac:chgData name="Can Yılmaz" userId="3cc22febb616ff43" providerId="LiveId" clId="{3E79824B-2711-4B5B-A70E-8575D328F282}" dt="2023-05-28T21:25:25.697" v="260" actId="478"/>
          <ac:spMkLst>
            <pc:docMk/>
            <pc:sldMk cId="3381120670" sldId="360"/>
            <ac:spMk id="4" creationId="{43D27C07-5065-FAA2-832B-2EB3956E2795}"/>
          </ac:spMkLst>
        </pc:spChg>
        <pc:spChg chg="add del mod">
          <ac:chgData name="Can Yılmaz" userId="3cc22febb616ff43" providerId="LiveId" clId="{3E79824B-2711-4B5B-A70E-8575D328F282}" dt="2023-05-28T21:25:25.697" v="260" actId="478"/>
          <ac:spMkLst>
            <pc:docMk/>
            <pc:sldMk cId="3381120670" sldId="360"/>
            <ac:spMk id="5" creationId="{54CE0107-7EFA-EF03-04C6-B5067B3ED111}"/>
          </ac:spMkLst>
        </pc:spChg>
        <pc:spChg chg="add del mod">
          <ac:chgData name="Can Yılmaz" userId="3cc22febb616ff43" providerId="LiveId" clId="{3E79824B-2711-4B5B-A70E-8575D328F282}" dt="2023-05-28T21:25:25.697" v="260" actId="478"/>
          <ac:spMkLst>
            <pc:docMk/>
            <pc:sldMk cId="3381120670" sldId="360"/>
            <ac:spMk id="6" creationId="{BC9A5FAC-43A8-5287-69B3-90B810E0D116}"/>
          </ac:spMkLst>
        </pc:spChg>
        <pc:spChg chg="add del mod">
          <ac:chgData name="Can Yılmaz" userId="3cc22febb616ff43" providerId="LiveId" clId="{3E79824B-2711-4B5B-A70E-8575D328F282}" dt="2023-05-28T21:25:25.697" v="260" actId="478"/>
          <ac:spMkLst>
            <pc:docMk/>
            <pc:sldMk cId="3381120670" sldId="360"/>
            <ac:spMk id="7" creationId="{09565F9A-0D49-7E4A-67F3-87A507113FD7}"/>
          </ac:spMkLst>
        </pc:spChg>
        <pc:spChg chg="add del mod">
          <ac:chgData name="Can Yılmaz" userId="3cc22febb616ff43" providerId="LiveId" clId="{3E79824B-2711-4B5B-A70E-8575D328F282}" dt="2023-05-28T21:25:25.697" v="260" actId="478"/>
          <ac:spMkLst>
            <pc:docMk/>
            <pc:sldMk cId="3381120670" sldId="360"/>
            <ac:spMk id="8" creationId="{F7640BCD-9626-4DD0-AA4E-6422595CD186}"/>
          </ac:spMkLst>
        </pc:spChg>
        <pc:spChg chg="add del mod">
          <ac:chgData name="Can Yılmaz" userId="3cc22febb616ff43" providerId="LiveId" clId="{3E79824B-2711-4B5B-A70E-8575D328F282}" dt="2023-05-28T21:25:25.697" v="260" actId="478"/>
          <ac:spMkLst>
            <pc:docMk/>
            <pc:sldMk cId="3381120670" sldId="360"/>
            <ac:spMk id="9" creationId="{A9718289-8759-7A55-9F9C-EFD14DB929A7}"/>
          </ac:spMkLst>
        </pc:spChg>
        <pc:spChg chg="add del mod">
          <ac:chgData name="Can Yılmaz" userId="3cc22febb616ff43" providerId="LiveId" clId="{3E79824B-2711-4B5B-A70E-8575D328F282}" dt="2023-05-28T21:25:25.697" v="260" actId="478"/>
          <ac:spMkLst>
            <pc:docMk/>
            <pc:sldMk cId="3381120670" sldId="360"/>
            <ac:spMk id="10" creationId="{8DB55145-79F5-C172-490C-414C8D60D90E}"/>
          </ac:spMkLst>
        </pc:spChg>
        <pc:spChg chg="add mod">
          <ac:chgData name="Can Yılmaz" userId="3cc22febb616ff43" providerId="LiveId" clId="{3E79824B-2711-4B5B-A70E-8575D328F282}" dt="2023-05-28T21:25:27.450" v="261"/>
          <ac:spMkLst>
            <pc:docMk/>
            <pc:sldMk cId="3381120670" sldId="360"/>
            <ac:spMk id="11" creationId="{1E5C8BB5-CDA4-126D-EB7E-FB5D0BAC7EEE}"/>
          </ac:spMkLst>
        </pc:spChg>
        <pc:spChg chg="add mod">
          <ac:chgData name="Can Yılmaz" userId="3cc22febb616ff43" providerId="LiveId" clId="{3E79824B-2711-4B5B-A70E-8575D328F282}" dt="2023-05-28T21:25:27.450" v="261"/>
          <ac:spMkLst>
            <pc:docMk/>
            <pc:sldMk cId="3381120670" sldId="360"/>
            <ac:spMk id="12" creationId="{F1DA2FE6-709D-0B39-BBBD-879102397872}"/>
          </ac:spMkLst>
        </pc:spChg>
        <pc:spChg chg="add mod">
          <ac:chgData name="Can Yılmaz" userId="3cc22febb616ff43" providerId="LiveId" clId="{3E79824B-2711-4B5B-A70E-8575D328F282}" dt="2023-05-28T21:25:27.450" v="261"/>
          <ac:spMkLst>
            <pc:docMk/>
            <pc:sldMk cId="3381120670" sldId="360"/>
            <ac:spMk id="13" creationId="{D57FA2FA-1F5A-6F59-4145-F628038499FA}"/>
          </ac:spMkLst>
        </pc:spChg>
        <pc:spChg chg="add mod">
          <ac:chgData name="Can Yılmaz" userId="3cc22febb616ff43" providerId="LiveId" clId="{3E79824B-2711-4B5B-A70E-8575D328F282}" dt="2023-05-28T21:25:27.450" v="261"/>
          <ac:spMkLst>
            <pc:docMk/>
            <pc:sldMk cId="3381120670" sldId="360"/>
            <ac:spMk id="14" creationId="{40446AE4-91F6-3540-05B6-68EE0B16ED25}"/>
          </ac:spMkLst>
        </pc:spChg>
        <pc:spChg chg="add mod">
          <ac:chgData name="Can Yılmaz" userId="3cc22febb616ff43" providerId="LiveId" clId="{3E79824B-2711-4B5B-A70E-8575D328F282}" dt="2023-05-28T21:44:04.060" v="567" actId="20577"/>
          <ac:spMkLst>
            <pc:docMk/>
            <pc:sldMk cId="3381120670" sldId="360"/>
            <ac:spMk id="15" creationId="{E452CD44-A2FB-4134-87CF-7FEE29A90B91}"/>
          </ac:spMkLst>
        </pc:spChg>
        <pc:spChg chg="add mod">
          <ac:chgData name="Can Yılmaz" userId="3cc22febb616ff43" providerId="LiveId" clId="{3E79824B-2711-4B5B-A70E-8575D328F282}" dt="2023-05-28T21:25:27.450" v="261"/>
          <ac:spMkLst>
            <pc:docMk/>
            <pc:sldMk cId="3381120670" sldId="360"/>
            <ac:spMk id="16" creationId="{87CF2B74-5EE3-B973-52D0-E8063C8A6B74}"/>
          </ac:spMkLst>
        </pc:spChg>
        <pc:spChg chg="add mod">
          <ac:chgData name="Can Yılmaz" userId="3cc22febb616ff43" providerId="LiveId" clId="{3E79824B-2711-4B5B-A70E-8575D328F282}" dt="2023-05-28T21:25:27.450" v="261"/>
          <ac:spMkLst>
            <pc:docMk/>
            <pc:sldMk cId="3381120670" sldId="360"/>
            <ac:spMk id="17" creationId="{10BDB433-DD9D-880A-429F-5BA0C47BF1B5}"/>
          </ac:spMkLst>
        </pc:spChg>
        <pc:spChg chg="add mod">
          <ac:chgData name="Can Yılmaz" userId="3cc22febb616ff43" providerId="LiveId" clId="{3E79824B-2711-4B5B-A70E-8575D328F282}" dt="2023-05-28T21:44:06.917" v="569" actId="20577"/>
          <ac:spMkLst>
            <pc:docMk/>
            <pc:sldMk cId="3381120670" sldId="360"/>
            <ac:spMk id="18" creationId="{2C6B4CB5-48FB-4A94-82B8-AFF61688684D}"/>
          </ac:spMkLst>
        </pc:spChg>
        <pc:spChg chg="add mod">
          <ac:chgData name="Can Yılmaz" userId="3cc22febb616ff43" providerId="LiveId" clId="{3E79824B-2711-4B5B-A70E-8575D328F282}" dt="2023-05-28T21:25:27.450" v="261"/>
          <ac:spMkLst>
            <pc:docMk/>
            <pc:sldMk cId="3381120670" sldId="360"/>
            <ac:spMk id="19" creationId="{2C5CF028-43F4-8018-EDE3-10938D65FA56}"/>
          </ac:spMkLst>
        </pc:spChg>
      </pc:sldChg>
      <pc:sldChg chg="addSp delSp modSp add mod">
        <pc:chgData name="Can Yılmaz" userId="3cc22febb616ff43" providerId="LiveId" clId="{3E79824B-2711-4B5B-A70E-8575D328F282}" dt="2023-05-28T21:20:30.647" v="164"/>
        <pc:sldMkLst>
          <pc:docMk/>
          <pc:sldMk cId="3809840777" sldId="361"/>
        </pc:sldMkLst>
        <pc:spChg chg="del">
          <ac:chgData name="Can Yılmaz" userId="3cc22febb616ff43" providerId="LiveId" clId="{3E79824B-2711-4B5B-A70E-8575D328F282}" dt="2023-05-28T21:20:17.238" v="163" actId="478"/>
          <ac:spMkLst>
            <pc:docMk/>
            <pc:sldMk cId="3809840777" sldId="361"/>
            <ac:spMk id="2" creationId="{00000000-0000-0000-0000-000000000000}"/>
          </ac:spMkLst>
        </pc:spChg>
        <pc:spChg chg="del">
          <ac:chgData name="Can Yılmaz" userId="3cc22febb616ff43" providerId="LiveId" clId="{3E79824B-2711-4B5B-A70E-8575D328F282}" dt="2023-05-28T21:20:17.238" v="163" actId="478"/>
          <ac:spMkLst>
            <pc:docMk/>
            <pc:sldMk cId="3809840777" sldId="361"/>
            <ac:spMk id="3" creationId="{00000000-0000-0000-0000-000000000000}"/>
          </ac:spMkLst>
        </pc:spChg>
        <pc:spChg chg="del">
          <ac:chgData name="Can Yılmaz" userId="3cc22febb616ff43" providerId="LiveId" clId="{3E79824B-2711-4B5B-A70E-8575D328F282}" dt="2023-05-28T21:20:17.238" v="163" actId="478"/>
          <ac:spMkLst>
            <pc:docMk/>
            <pc:sldMk cId="3809840777" sldId="361"/>
            <ac:spMk id="4" creationId="{00000000-0000-0000-0000-000000000000}"/>
          </ac:spMkLst>
        </pc:spChg>
        <pc:spChg chg="del">
          <ac:chgData name="Can Yılmaz" userId="3cc22febb616ff43" providerId="LiveId" clId="{3E79824B-2711-4B5B-A70E-8575D328F282}" dt="2023-05-28T21:20:17.238" v="163" actId="478"/>
          <ac:spMkLst>
            <pc:docMk/>
            <pc:sldMk cId="3809840777" sldId="361"/>
            <ac:spMk id="5" creationId="{00000000-0000-0000-0000-000000000000}"/>
          </ac:spMkLst>
        </pc:spChg>
        <pc:spChg chg="del">
          <ac:chgData name="Can Yılmaz" userId="3cc22febb616ff43" providerId="LiveId" clId="{3E79824B-2711-4B5B-A70E-8575D328F282}" dt="2023-05-28T21:20:17.238" v="163" actId="478"/>
          <ac:spMkLst>
            <pc:docMk/>
            <pc:sldMk cId="3809840777" sldId="361"/>
            <ac:spMk id="6" creationId="{00000000-0000-0000-0000-000000000000}"/>
          </ac:spMkLst>
        </pc:spChg>
        <pc:spChg chg="del">
          <ac:chgData name="Can Yılmaz" userId="3cc22febb616ff43" providerId="LiveId" clId="{3E79824B-2711-4B5B-A70E-8575D328F282}" dt="2023-05-28T21:20:17.238" v="163" actId="478"/>
          <ac:spMkLst>
            <pc:docMk/>
            <pc:sldMk cId="3809840777" sldId="361"/>
            <ac:spMk id="7" creationId="{00000000-0000-0000-0000-000000000000}"/>
          </ac:spMkLst>
        </pc:spChg>
        <pc:spChg chg="del">
          <ac:chgData name="Can Yılmaz" userId="3cc22febb616ff43" providerId="LiveId" clId="{3E79824B-2711-4B5B-A70E-8575D328F282}" dt="2023-05-28T21:20:17.238" v="163" actId="478"/>
          <ac:spMkLst>
            <pc:docMk/>
            <pc:sldMk cId="3809840777" sldId="361"/>
            <ac:spMk id="8" creationId="{00000000-0000-0000-0000-000000000000}"/>
          </ac:spMkLst>
        </pc:spChg>
        <pc:spChg chg="del">
          <ac:chgData name="Can Yılmaz" userId="3cc22febb616ff43" providerId="LiveId" clId="{3E79824B-2711-4B5B-A70E-8575D328F282}" dt="2023-05-28T21:20:17.238" v="163" actId="478"/>
          <ac:spMkLst>
            <pc:docMk/>
            <pc:sldMk cId="3809840777" sldId="361"/>
            <ac:spMk id="9" creationId="{00000000-0000-0000-0000-000000000000}"/>
          </ac:spMkLst>
        </pc:spChg>
        <pc:spChg chg="del">
          <ac:chgData name="Can Yılmaz" userId="3cc22febb616ff43" providerId="LiveId" clId="{3E79824B-2711-4B5B-A70E-8575D328F282}" dt="2023-05-28T21:20:17.238" v="163" actId="478"/>
          <ac:spMkLst>
            <pc:docMk/>
            <pc:sldMk cId="3809840777" sldId="361"/>
            <ac:spMk id="10" creationId="{00000000-0000-0000-0000-000000000000}"/>
          </ac:spMkLst>
        </pc:spChg>
        <pc:spChg chg="add mod">
          <ac:chgData name="Can Yılmaz" userId="3cc22febb616ff43" providerId="LiveId" clId="{3E79824B-2711-4B5B-A70E-8575D328F282}" dt="2023-05-28T21:20:30.647" v="164"/>
          <ac:spMkLst>
            <pc:docMk/>
            <pc:sldMk cId="3809840777" sldId="361"/>
            <ac:spMk id="11" creationId="{AA2F4EF5-6D70-5603-A4CF-C5A9C0504E80}"/>
          </ac:spMkLst>
        </pc:spChg>
        <pc:spChg chg="add mod">
          <ac:chgData name="Can Yılmaz" userId="3cc22febb616ff43" providerId="LiveId" clId="{3E79824B-2711-4B5B-A70E-8575D328F282}" dt="2023-05-28T21:20:30.647" v="164"/>
          <ac:spMkLst>
            <pc:docMk/>
            <pc:sldMk cId="3809840777" sldId="361"/>
            <ac:spMk id="12" creationId="{82F49755-D68D-0661-9E48-C0E89C1737A1}"/>
          </ac:spMkLst>
        </pc:spChg>
        <pc:spChg chg="add mod">
          <ac:chgData name="Can Yılmaz" userId="3cc22febb616ff43" providerId="LiveId" clId="{3E79824B-2711-4B5B-A70E-8575D328F282}" dt="2023-05-28T21:20:30.647" v="164"/>
          <ac:spMkLst>
            <pc:docMk/>
            <pc:sldMk cId="3809840777" sldId="361"/>
            <ac:spMk id="13" creationId="{5D334D5A-E5F7-9B2F-9DDE-20E799261E64}"/>
          </ac:spMkLst>
        </pc:spChg>
        <pc:spChg chg="add mod">
          <ac:chgData name="Can Yılmaz" userId="3cc22febb616ff43" providerId="LiveId" clId="{3E79824B-2711-4B5B-A70E-8575D328F282}" dt="2023-05-28T21:20:30.647" v="164"/>
          <ac:spMkLst>
            <pc:docMk/>
            <pc:sldMk cId="3809840777" sldId="361"/>
            <ac:spMk id="14" creationId="{915427F8-9F88-47F1-E427-51BF71636D1B}"/>
          </ac:spMkLst>
        </pc:spChg>
        <pc:spChg chg="add mod">
          <ac:chgData name="Can Yılmaz" userId="3cc22febb616ff43" providerId="LiveId" clId="{3E79824B-2711-4B5B-A70E-8575D328F282}" dt="2023-05-28T21:20:30.647" v="164"/>
          <ac:spMkLst>
            <pc:docMk/>
            <pc:sldMk cId="3809840777" sldId="361"/>
            <ac:spMk id="15" creationId="{9F9C7ACA-0388-DAE6-1B93-7A8CBB6AF291}"/>
          </ac:spMkLst>
        </pc:spChg>
        <pc:spChg chg="add mod">
          <ac:chgData name="Can Yılmaz" userId="3cc22febb616ff43" providerId="LiveId" clId="{3E79824B-2711-4B5B-A70E-8575D328F282}" dt="2023-05-28T21:20:30.647" v="164"/>
          <ac:spMkLst>
            <pc:docMk/>
            <pc:sldMk cId="3809840777" sldId="361"/>
            <ac:spMk id="16" creationId="{91803994-946E-13F1-CA67-10AC9B46A264}"/>
          </ac:spMkLst>
        </pc:spChg>
        <pc:spChg chg="add mod">
          <ac:chgData name="Can Yılmaz" userId="3cc22febb616ff43" providerId="LiveId" clId="{3E79824B-2711-4B5B-A70E-8575D328F282}" dt="2023-05-28T21:20:30.647" v="164"/>
          <ac:spMkLst>
            <pc:docMk/>
            <pc:sldMk cId="3809840777" sldId="361"/>
            <ac:spMk id="17" creationId="{8F0C43CD-FCF2-6751-5BF6-8D57811A595C}"/>
          </ac:spMkLst>
        </pc:spChg>
        <pc:spChg chg="add mod">
          <ac:chgData name="Can Yılmaz" userId="3cc22febb616ff43" providerId="LiveId" clId="{3E79824B-2711-4B5B-A70E-8575D328F282}" dt="2023-05-28T21:20:30.647" v="164"/>
          <ac:spMkLst>
            <pc:docMk/>
            <pc:sldMk cId="3809840777" sldId="361"/>
            <ac:spMk id="18" creationId="{593AF45A-2D53-E495-CDDC-46F2C54C63D4}"/>
          </ac:spMkLst>
        </pc:spChg>
        <pc:spChg chg="add mod">
          <ac:chgData name="Can Yılmaz" userId="3cc22febb616ff43" providerId="LiveId" clId="{3E79824B-2711-4B5B-A70E-8575D328F282}" dt="2023-05-28T21:20:30.647" v="164"/>
          <ac:spMkLst>
            <pc:docMk/>
            <pc:sldMk cId="3809840777" sldId="361"/>
            <ac:spMk id="19" creationId="{8D7F19A6-7A7E-0FA0-3EB0-94617B48FD59}"/>
          </ac:spMkLst>
        </pc:spChg>
      </pc:sldChg>
      <pc:sldChg chg="modSp add del mod">
        <pc:chgData name="Can Yılmaz" userId="3cc22febb616ff43" providerId="LiveId" clId="{3E79824B-2711-4B5B-A70E-8575D328F282}" dt="2023-05-28T21:25:58.313" v="262" actId="47"/>
        <pc:sldMkLst>
          <pc:docMk/>
          <pc:sldMk cId="3376780279" sldId="362"/>
        </pc:sldMkLst>
        <pc:spChg chg="mod">
          <ac:chgData name="Can Yılmaz" userId="3cc22febb616ff43" providerId="LiveId" clId="{3E79824B-2711-4B5B-A70E-8575D328F282}" dt="2023-05-28T21:23:51.170" v="225" actId="20577"/>
          <ac:spMkLst>
            <pc:docMk/>
            <pc:sldMk cId="3376780279" sldId="362"/>
            <ac:spMk id="3" creationId="{00000000-0000-0000-0000-000000000000}"/>
          </ac:spMkLst>
        </pc:spChg>
        <pc:spChg chg="mod">
          <ac:chgData name="Can Yılmaz" userId="3cc22febb616ff43" providerId="LiveId" clId="{3E79824B-2711-4B5B-A70E-8575D328F282}" dt="2023-05-28T21:23:35.836" v="207"/>
          <ac:spMkLst>
            <pc:docMk/>
            <pc:sldMk cId="3376780279" sldId="362"/>
            <ac:spMk id="4" creationId="{00000000-0000-0000-0000-000000000000}"/>
          </ac:spMkLst>
        </pc:spChg>
        <pc:spChg chg="mod">
          <ac:chgData name="Can Yılmaz" userId="3cc22febb616ff43" providerId="LiveId" clId="{3E79824B-2711-4B5B-A70E-8575D328F282}" dt="2023-05-28T21:24:26.320" v="256" actId="20577"/>
          <ac:spMkLst>
            <pc:docMk/>
            <pc:sldMk cId="3376780279" sldId="362"/>
            <ac:spMk id="7" creationId="{00000000-0000-0000-0000-000000000000}"/>
          </ac:spMkLst>
        </pc:spChg>
        <pc:spChg chg="mod">
          <ac:chgData name="Can Yılmaz" userId="3cc22febb616ff43" providerId="LiveId" clId="{3E79824B-2711-4B5B-A70E-8575D328F282}" dt="2023-05-28T21:25:13.679" v="259" actId="1076"/>
          <ac:spMkLst>
            <pc:docMk/>
            <pc:sldMk cId="3376780279" sldId="362"/>
            <ac:spMk id="10" creationId="{00000000-0000-0000-0000-000000000000}"/>
          </ac:spMkLst>
        </pc:spChg>
      </pc:sldChg>
      <pc:sldChg chg="addSp delSp modSp add mod">
        <pc:chgData name="Can Yılmaz" userId="3cc22febb616ff43" providerId="LiveId" clId="{3E79824B-2711-4B5B-A70E-8575D328F282}" dt="2023-05-28T21:43:37.828" v="561" actId="20577"/>
        <pc:sldMkLst>
          <pc:docMk/>
          <pc:sldMk cId="3460163301" sldId="362"/>
        </pc:sldMkLst>
        <pc:spChg chg="add del">
          <ac:chgData name="Can Yılmaz" userId="3cc22febb616ff43" providerId="LiveId" clId="{3E79824B-2711-4B5B-A70E-8575D328F282}" dt="2023-05-28T21:40:38.354" v="429"/>
          <ac:spMkLst>
            <pc:docMk/>
            <pc:sldMk cId="3460163301" sldId="362"/>
            <ac:spMk id="23" creationId="{7C8C8B97-BF9A-3082-4435-29DA68922041}"/>
          </ac:spMkLst>
        </pc:spChg>
        <pc:spChg chg="add del">
          <ac:chgData name="Can Yılmaz" userId="3cc22febb616ff43" providerId="LiveId" clId="{3E79824B-2711-4B5B-A70E-8575D328F282}" dt="2023-05-28T21:40:44.893" v="432"/>
          <ac:spMkLst>
            <pc:docMk/>
            <pc:sldMk cId="3460163301" sldId="362"/>
            <ac:spMk id="24" creationId="{B19CCCF1-57F8-7D5A-0AD0-29A96BCE9109}"/>
          </ac:spMkLst>
        </pc:spChg>
        <pc:spChg chg="mod">
          <ac:chgData name="Can Yılmaz" userId="3cc22febb616ff43" providerId="LiveId" clId="{3E79824B-2711-4B5B-A70E-8575D328F282}" dt="2023-05-28T21:39:21.373" v="421" actId="20577"/>
          <ac:spMkLst>
            <pc:docMk/>
            <pc:sldMk cId="3460163301" sldId="362"/>
            <ac:spMk id="27" creationId="{00000000-0000-0000-0000-000000000000}"/>
          </ac:spMkLst>
        </pc:spChg>
        <pc:spChg chg="mod">
          <ac:chgData name="Can Yılmaz" userId="3cc22febb616ff43" providerId="LiveId" clId="{3E79824B-2711-4B5B-A70E-8575D328F282}" dt="2023-05-28T21:39:25.543" v="423" actId="20577"/>
          <ac:spMkLst>
            <pc:docMk/>
            <pc:sldMk cId="3460163301" sldId="362"/>
            <ac:spMk id="28" creationId="{00000000-0000-0000-0000-000000000000}"/>
          </ac:spMkLst>
        </pc:spChg>
        <pc:spChg chg="mod">
          <ac:chgData name="Can Yılmaz" userId="3cc22febb616ff43" providerId="LiveId" clId="{3E79824B-2711-4B5B-A70E-8575D328F282}" dt="2023-05-28T21:39:28.472" v="425" actId="20577"/>
          <ac:spMkLst>
            <pc:docMk/>
            <pc:sldMk cId="3460163301" sldId="362"/>
            <ac:spMk id="29" creationId="{00000000-0000-0000-0000-000000000000}"/>
          </ac:spMkLst>
        </pc:spChg>
        <pc:spChg chg="mod">
          <ac:chgData name="Can Yılmaz" userId="3cc22febb616ff43" providerId="LiveId" clId="{3E79824B-2711-4B5B-A70E-8575D328F282}" dt="2023-05-28T21:39:31.645" v="427" actId="20577"/>
          <ac:spMkLst>
            <pc:docMk/>
            <pc:sldMk cId="3460163301" sldId="362"/>
            <ac:spMk id="30" creationId="{00000000-0000-0000-0000-000000000000}"/>
          </ac:spMkLst>
        </pc:spChg>
        <pc:spChg chg="mod">
          <ac:chgData name="Can Yılmaz" userId="3cc22febb616ff43" providerId="LiveId" clId="{3E79824B-2711-4B5B-A70E-8575D328F282}" dt="2023-05-28T21:41:55.710" v="453" actId="1076"/>
          <ac:spMkLst>
            <pc:docMk/>
            <pc:sldMk cId="3460163301" sldId="362"/>
            <ac:spMk id="43" creationId="{21122B06-D219-E62E-392F-8423EBAE238E}"/>
          </ac:spMkLst>
        </pc:spChg>
        <pc:spChg chg="mod">
          <ac:chgData name="Can Yılmaz" userId="3cc22febb616ff43" providerId="LiveId" clId="{3E79824B-2711-4B5B-A70E-8575D328F282}" dt="2023-05-28T21:41:31.328" v="450" actId="313"/>
          <ac:spMkLst>
            <pc:docMk/>
            <pc:sldMk cId="3460163301" sldId="362"/>
            <ac:spMk id="45" creationId="{706CA56D-296B-198F-5113-81D027BFBBA7}"/>
          </ac:spMkLst>
        </pc:spChg>
        <pc:spChg chg="mod">
          <ac:chgData name="Can Yılmaz" userId="3cc22febb616ff43" providerId="LiveId" clId="{3E79824B-2711-4B5B-A70E-8575D328F282}" dt="2023-05-28T21:43:15.282" v="558" actId="20577"/>
          <ac:spMkLst>
            <pc:docMk/>
            <pc:sldMk cId="3460163301" sldId="362"/>
            <ac:spMk id="47" creationId="{A394FC15-FFC2-7483-6F13-7A71F1DA0E96}"/>
          </ac:spMkLst>
        </pc:spChg>
        <pc:spChg chg="mod">
          <ac:chgData name="Can Yılmaz" userId="3cc22febb616ff43" providerId="LiveId" clId="{3E79824B-2711-4B5B-A70E-8575D328F282}" dt="2023-05-28T21:43:37.828" v="561" actId="20577"/>
          <ac:spMkLst>
            <pc:docMk/>
            <pc:sldMk cId="3460163301" sldId="362"/>
            <ac:spMk id="49" creationId="{0133BEA8-7EA2-6723-C70A-05C2DD120BF8}"/>
          </ac:spMkLst>
        </pc:spChg>
      </pc:sldChg>
      <pc:sldChg chg="addSp modSp add del">
        <pc:chgData name="Can Yılmaz" userId="3cc22febb616ff43" providerId="LiveId" clId="{3E79824B-2711-4B5B-A70E-8575D328F282}" dt="2023-05-28T21:25:07.968" v="257" actId="47"/>
        <pc:sldMkLst>
          <pc:docMk/>
          <pc:sldMk cId="659652667" sldId="363"/>
        </pc:sldMkLst>
        <pc:spChg chg="add mod">
          <ac:chgData name="Can Yılmaz" userId="3cc22febb616ff43" providerId="LiveId" clId="{3E79824B-2711-4B5B-A70E-8575D328F282}" dt="2023-05-28T21:20:59.311" v="168"/>
          <ac:spMkLst>
            <pc:docMk/>
            <pc:sldMk cId="659652667" sldId="363"/>
            <ac:spMk id="2" creationId="{528309CD-559E-932F-1500-EFA9B1A873E0}"/>
          </ac:spMkLst>
        </pc:spChg>
        <pc:spChg chg="add mod">
          <ac:chgData name="Can Yılmaz" userId="3cc22febb616ff43" providerId="LiveId" clId="{3E79824B-2711-4B5B-A70E-8575D328F282}" dt="2023-05-28T21:20:59.311" v="168"/>
          <ac:spMkLst>
            <pc:docMk/>
            <pc:sldMk cId="659652667" sldId="363"/>
            <ac:spMk id="3" creationId="{1E39AD24-1246-017F-0484-FE8F9487D965}"/>
          </ac:spMkLst>
        </pc:spChg>
        <pc:spChg chg="add mod">
          <ac:chgData name="Can Yılmaz" userId="3cc22febb616ff43" providerId="LiveId" clId="{3E79824B-2711-4B5B-A70E-8575D328F282}" dt="2023-05-28T21:20:59.311" v="168"/>
          <ac:spMkLst>
            <pc:docMk/>
            <pc:sldMk cId="659652667" sldId="363"/>
            <ac:spMk id="4" creationId="{B0D7E9D6-C6E6-AF5C-6FFD-E7D09CCBB29B}"/>
          </ac:spMkLst>
        </pc:spChg>
        <pc:spChg chg="add mod">
          <ac:chgData name="Can Yılmaz" userId="3cc22febb616ff43" providerId="LiveId" clId="{3E79824B-2711-4B5B-A70E-8575D328F282}" dt="2023-05-28T21:20:59.311" v="168"/>
          <ac:spMkLst>
            <pc:docMk/>
            <pc:sldMk cId="659652667" sldId="363"/>
            <ac:spMk id="5" creationId="{BF134AF0-1FD4-401E-BDA1-00C301FB97ED}"/>
          </ac:spMkLst>
        </pc:spChg>
        <pc:spChg chg="add mod">
          <ac:chgData name="Can Yılmaz" userId="3cc22febb616ff43" providerId="LiveId" clId="{3E79824B-2711-4B5B-A70E-8575D328F282}" dt="2023-05-28T21:20:59.311" v="168"/>
          <ac:spMkLst>
            <pc:docMk/>
            <pc:sldMk cId="659652667" sldId="363"/>
            <ac:spMk id="6" creationId="{5EF9DEA9-E977-9FD8-83A8-9A187206BA63}"/>
          </ac:spMkLst>
        </pc:spChg>
        <pc:spChg chg="add mod">
          <ac:chgData name="Can Yılmaz" userId="3cc22febb616ff43" providerId="LiveId" clId="{3E79824B-2711-4B5B-A70E-8575D328F282}" dt="2023-05-28T21:20:59.311" v="168"/>
          <ac:spMkLst>
            <pc:docMk/>
            <pc:sldMk cId="659652667" sldId="363"/>
            <ac:spMk id="7" creationId="{7AE9C25A-75C8-AF51-C083-C1EADA0CE92A}"/>
          </ac:spMkLst>
        </pc:spChg>
        <pc:spChg chg="add mod">
          <ac:chgData name="Can Yılmaz" userId="3cc22febb616ff43" providerId="LiveId" clId="{3E79824B-2711-4B5B-A70E-8575D328F282}" dt="2023-05-28T21:20:59.311" v="168"/>
          <ac:spMkLst>
            <pc:docMk/>
            <pc:sldMk cId="659652667" sldId="363"/>
            <ac:spMk id="8" creationId="{78551455-9D54-4C5B-9DCC-47A1B163C225}"/>
          </ac:spMkLst>
        </pc:spChg>
        <pc:spChg chg="add mod">
          <ac:chgData name="Can Yılmaz" userId="3cc22febb616ff43" providerId="LiveId" clId="{3E79824B-2711-4B5B-A70E-8575D328F282}" dt="2023-05-28T21:20:59.311" v="168"/>
          <ac:spMkLst>
            <pc:docMk/>
            <pc:sldMk cId="659652667" sldId="363"/>
            <ac:spMk id="9" creationId="{EC71DF2D-EF93-6159-33D9-0A9546CFCAEE}"/>
          </ac:spMkLst>
        </pc:spChg>
        <pc:spChg chg="add mod">
          <ac:chgData name="Can Yılmaz" userId="3cc22febb616ff43" providerId="LiveId" clId="{3E79824B-2711-4B5B-A70E-8575D328F282}" dt="2023-05-28T21:20:59.311" v="168"/>
          <ac:spMkLst>
            <pc:docMk/>
            <pc:sldMk cId="659652667" sldId="363"/>
            <ac:spMk id="10" creationId="{1C8232A2-B091-2E16-4EE1-6C8F9535D9B8}"/>
          </ac:spMkLst>
        </pc:spChg>
      </pc:sldChg>
    </pc:docChg>
  </pc:docChgLst>
</pc:chgInfo>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0"/>
          <c:y val="2.5000000000000001E-2"/>
          <c:w val="0.97524999999999995"/>
          <c:h val="0.9385"/>
        </c:manualLayout>
      </c:layout>
      <c:doughnutChart>
        <c:varyColors val="1"/>
        <c:ser>
          <c:idx val="0"/>
          <c:order val="0"/>
          <c:tx>
            <c:v>%</c:v>
          </c:tx>
          <c:dPt>
            <c:idx val="0"/>
            <c:bubble3D val="0"/>
            <c:spPr>
              <a:solidFill>
                <a:srgbClr val="125AC4"/>
              </a:solidFill>
            </c:spPr>
            <c:extLst>
              <c:ext xmlns:c16="http://schemas.microsoft.com/office/drawing/2014/chart" uri="{C3380CC4-5D6E-409C-BE32-E72D297353CC}">
                <c16:uniqueId val="{00000001-5DCA-40F5-B14A-95BA7F04E8EE}"/>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5DCA-40F5-B14A-95BA7F04E8EE}"/>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5DCA-40F5-B14A-95BA7F04E8EE}"/>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1.225E-2"/>
          <c:y val="3.5499999999999997E-2"/>
          <c:w val="0.97524999999999995"/>
          <c:h val="0.9385"/>
        </c:manualLayout>
      </c:layout>
      <c:doughnutChart>
        <c:varyColors val="1"/>
        <c:ser>
          <c:idx val="0"/>
          <c:order val="0"/>
          <c:tx>
            <c:v>%</c:v>
          </c:tx>
          <c:dPt>
            <c:idx val="0"/>
            <c:bubble3D val="0"/>
            <c:spPr>
              <a:solidFill>
                <a:srgbClr val="0085F2"/>
              </a:solidFill>
            </c:spPr>
            <c:extLst>
              <c:ext xmlns:c16="http://schemas.microsoft.com/office/drawing/2014/chart" uri="{C3380CC4-5D6E-409C-BE32-E72D297353CC}">
                <c16:uniqueId val="{00000001-E851-4756-AA95-B21EFFAECF98}"/>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E851-4756-AA95-B21EFFAECF98}"/>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E851-4756-AA95-B21EFFAECF98}"/>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5.0000000000000001E-4"/>
          <c:y val="2.5749999999999999E-2"/>
          <c:w val="0.97250000000000003"/>
          <c:h val="0.9365"/>
        </c:manualLayout>
      </c:layout>
      <c:doughnutChart>
        <c:varyColors val="1"/>
        <c:ser>
          <c:idx val="0"/>
          <c:order val="0"/>
          <c:tx>
            <c:v>%</c:v>
          </c:tx>
          <c:dPt>
            <c:idx val="0"/>
            <c:bubble3D val="0"/>
            <c:spPr>
              <a:solidFill>
                <a:srgbClr val="0AA6ED"/>
              </a:solidFill>
            </c:spPr>
            <c:extLst>
              <c:ext xmlns:c16="http://schemas.microsoft.com/office/drawing/2014/chart" uri="{C3380CC4-5D6E-409C-BE32-E72D297353CC}">
                <c16:uniqueId val="{00000001-9E44-4562-959E-2AE046725F12}"/>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9E44-4562-959E-2AE046725F12}"/>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9E44-4562-959E-2AE046725F12}"/>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5.0000000000000001E-4"/>
          <c:y val="3.6749999999999998E-2"/>
          <c:w val="0.97250000000000003"/>
          <c:h val="0.9365"/>
        </c:manualLayout>
      </c:layout>
      <c:doughnutChart>
        <c:varyColors val="1"/>
        <c:ser>
          <c:idx val="0"/>
          <c:order val="0"/>
          <c:tx>
            <c:v>%</c:v>
          </c:tx>
          <c:dPt>
            <c:idx val="0"/>
            <c:bubble3D val="0"/>
            <c:spPr>
              <a:solidFill>
                <a:srgbClr val="02ECEC"/>
              </a:solidFill>
            </c:spPr>
            <c:extLst>
              <c:ext xmlns:c16="http://schemas.microsoft.com/office/drawing/2014/chart" uri="{C3380CC4-5D6E-409C-BE32-E72D297353CC}">
                <c16:uniqueId val="{00000001-EE46-4FDD-81F5-E80382F0931E}"/>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EE46-4FDD-81F5-E80382F0931E}"/>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EE46-4FDD-81F5-E80382F0931E}"/>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0"/>
          <c:y val="2.5000000000000001E-2"/>
          <c:w val="0.97524999999999995"/>
          <c:h val="0.9385"/>
        </c:manualLayout>
      </c:layout>
      <c:doughnutChart>
        <c:varyColors val="1"/>
        <c:ser>
          <c:idx val="0"/>
          <c:order val="0"/>
          <c:tx>
            <c:v>%</c:v>
          </c:tx>
          <c:dPt>
            <c:idx val="0"/>
            <c:bubble3D val="0"/>
            <c:spPr>
              <a:solidFill>
                <a:srgbClr val="125AC4"/>
              </a:solidFill>
            </c:spPr>
            <c:extLst>
              <c:ext xmlns:c16="http://schemas.microsoft.com/office/drawing/2014/chart" uri="{C3380CC4-5D6E-409C-BE32-E72D297353CC}">
                <c16:uniqueId val="{00000001-5DCA-40F5-B14A-95BA7F04E8EE}"/>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5DCA-40F5-B14A-95BA7F04E8EE}"/>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5DCA-40F5-B14A-95BA7F04E8EE}"/>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1.225E-2"/>
          <c:y val="3.5499999999999997E-2"/>
          <c:w val="0.97524999999999995"/>
          <c:h val="0.9385"/>
        </c:manualLayout>
      </c:layout>
      <c:doughnutChart>
        <c:varyColors val="1"/>
        <c:ser>
          <c:idx val="0"/>
          <c:order val="0"/>
          <c:tx>
            <c:v>%</c:v>
          </c:tx>
          <c:dPt>
            <c:idx val="0"/>
            <c:bubble3D val="0"/>
            <c:spPr>
              <a:solidFill>
                <a:srgbClr val="0085F2"/>
              </a:solidFill>
            </c:spPr>
            <c:extLst>
              <c:ext xmlns:c16="http://schemas.microsoft.com/office/drawing/2014/chart" uri="{C3380CC4-5D6E-409C-BE32-E72D297353CC}">
                <c16:uniqueId val="{00000001-E851-4756-AA95-B21EFFAECF98}"/>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E851-4756-AA95-B21EFFAECF98}"/>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E851-4756-AA95-B21EFFAECF98}"/>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5.0000000000000001E-4"/>
          <c:y val="2.5749999999999999E-2"/>
          <c:w val="0.97250000000000003"/>
          <c:h val="0.9365"/>
        </c:manualLayout>
      </c:layout>
      <c:doughnutChart>
        <c:varyColors val="1"/>
        <c:ser>
          <c:idx val="0"/>
          <c:order val="0"/>
          <c:tx>
            <c:v>%</c:v>
          </c:tx>
          <c:dPt>
            <c:idx val="0"/>
            <c:bubble3D val="0"/>
            <c:spPr>
              <a:solidFill>
                <a:srgbClr val="0AA6ED"/>
              </a:solidFill>
            </c:spPr>
            <c:extLst>
              <c:ext xmlns:c16="http://schemas.microsoft.com/office/drawing/2014/chart" uri="{C3380CC4-5D6E-409C-BE32-E72D297353CC}">
                <c16:uniqueId val="{00000001-9E44-4562-959E-2AE046725F12}"/>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9E44-4562-959E-2AE046725F12}"/>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9E44-4562-959E-2AE046725F12}"/>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c:style val="2"/>
  <c:chart>
    <c:autoTitleDeleted val="1"/>
    <c:plotArea>
      <c:layout>
        <c:manualLayout>
          <c:xMode val="edge"/>
          <c:yMode val="edge"/>
          <c:x val="5.0000000000000001E-4"/>
          <c:y val="3.6749999999999998E-2"/>
          <c:w val="0.97250000000000003"/>
          <c:h val="0.9365"/>
        </c:manualLayout>
      </c:layout>
      <c:doughnutChart>
        <c:varyColors val="1"/>
        <c:ser>
          <c:idx val="0"/>
          <c:order val="0"/>
          <c:tx>
            <c:v>%</c:v>
          </c:tx>
          <c:dPt>
            <c:idx val="0"/>
            <c:bubble3D val="0"/>
            <c:spPr>
              <a:solidFill>
                <a:srgbClr val="02ECEC"/>
              </a:solidFill>
            </c:spPr>
            <c:extLst>
              <c:ext xmlns:c16="http://schemas.microsoft.com/office/drawing/2014/chart" uri="{C3380CC4-5D6E-409C-BE32-E72D297353CC}">
                <c16:uniqueId val="{00000001-EE46-4FDD-81F5-E80382F0931E}"/>
              </c:ext>
            </c:extLst>
          </c:dPt>
          <c:dPt>
            <c:idx val="1"/>
            <c:bubble3D val="0"/>
            <c:spPr>
              <a:pattFill prst="ltDnDiag">
                <a:fgClr>
                  <a:srgbClr val="D8D8D8"/>
                </a:fgClr>
                <a:bgClr>
                  <a:srgbClr val="FFFFFF"/>
                </a:bgClr>
              </a:pattFill>
            </c:spPr>
            <c:extLst>
              <c:ext xmlns:c16="http://schemas.microsoft.com/office/drawing/2014/chart" uri="{C3380CC4-5D6E-409C-BE32-E72D297353CC}">
                <c16:uniqueId val="{00000003-EE46-4FDD-81F5-E80382F0931E}"/>
              </c:ext>
            </c:extLst>
          </c:dPt>
          <c:cat>
            <c:strLit>
              <c:ptCount val="2"/>
              <c:pt idx="0">
                <c:v>colored</c:v>
              </c:pt>
              <c:pt idx="1">
                <c:v>blank</c:v>
              </c:pt>
            </c:strLit>
          </c:cat>
          <c:val>
            <c:numLit>
              <c:formatCode>General</c:formatCode>
              <c:ptCount val="2"/>
              <c:pt idx="0">
                <c:v>40</c:v>
              </c:pt>
              <c:pt idx="1">
                <c:v>60</c:v>
              </c:pt>
            </c:numLit>
          </c:val>
          <c:extLst>
            <c:ext xmlns:sm="smo" uri="smo">
              <sm:meanLine>
                <c:spPr>
                  <a:ln w="9525">
                    <a:noFill/>
                  </a:ln>
                </c:spPr>
              </sm:meanLine>
              <sm:minMaxLine>
                <c:spPr>
                  <a:ln w="9525">
                    <a:noFill/>
                  </a:ln>
                </c:spPr>
              </sm:minMaxLine>
              <sm:stDevLine>
                <c:spPr>
                  <a:ln w="9525">
                    <a:noFill/>
                  </a:ln>
                </c:spPr>
              </sm:stDevLine>
              <sm:trendLine>
                <c:spPr>
                  <a:ln w="9525">
                    <a:noFill/>
                  </a:ln>
                </c:spPr>
              </sm:trendLine>
            </c:ext>
            <c:ext xmlns:c16="http://schemas.microsoft.com/office/drawing/2014/chart" uri="{C3380CC4-5D6E-409C-BE32-E72D297353CC}">
              <c16:uniqueId val="{00000004-EE46-4FDD-81F5-E80382F0931E}"/>
            </c:ext>
          </c:extLst>
        </c:ser>
        <c:dLbls>
          <c:showLegendKey val="0"/>
          <c:showVal val="0"/>
          <c:showCatName val="0"/>
          <c:showSerName val="0"/>
          <c:showPercent val="0"/>
          <c:showBubbleSize val="0"/>
          <c:showLeaderLines val="0"/>
        </c:dLbls>
        <c:firstSliceAng val="0"/>
        <c:holeSize val="75"/>
      </c:doughnutChart>
    </c:plotArea>
    <c:plotVisOnly val="1"/>
    <c:dispBlanksAs val="gap"/>
    <c:showDLblsOverMax val="1"/>
  </c:chart>
  <c:txPr>
    <a:bodyPr rot="0" anchor="t"/>
    <a:lstStyle/>
    <a:p>
      <a:pPr>
        <a:defRPr lang="en-us" sz="1800" b="0" i="0" u="none" strike="noStrike" kern="100">
          <a:solidFill>
            <a:srgbClr val="000000"/>
          </a:solidFill>
          <a:latin typeface="Arial" charset="0"/>
        </a:defRPr>
      </a:pPr>
      <a:endParaRPr lang="tr-TR"/>
    </a:p>
  </c:txPr>
  <c:extLst>
    <c:ext xmlns:sm="smo" uri="smo">
      <sm:colorScheme xmlns:sm="smo" id="1684733664" val="15"/>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3" name="Date Placeholder 2"/>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29FE7039-77C4-AB86-8A46-81D33E087CD4}" type="datetime1">
              <a:t>29.05.2023</a:t>
            </a:fld>
            <a:endParaRPr/>
          </a:p>
        </p:txBody>
      </p:sp>
      <p:sp>
        <p:nvSpPr>
          <p:cNvPr id="4" name="Slide Image Placeholder 3"/>
          <p:cNvSpPr>
            <a:spLocks noGrp="1" noRot="1" noChangeAspect="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a:p>
        </p:txBody>
      </p:sp>
      <p:sp>
        <p:nvSpPr>
          <p:cNvPr id="5" name="Notes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7" name="Slide Number Placeholder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0F18BDE-90DD-A47D-9349-6628C5076533}" type="slidenum">
              <a:t>‹#›</a:t>
            </a:fld>
            <a:endParaRPr/>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ver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8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9_Contents slide layout">
    <p:spTree>
      <p:nvGrpSpPr>
        <p:cNvPr id="1" name=""/>
        <p:cNvGrpSpPr/>
        <p:nvPr/>
      </p:nvGrpSpPr>
      <p:grpSpPr>
        <a:xfrm>
          <a:off x="0" y="0"/>
          <a:ext cx="0" cy="0"/>
          <a:chOff x="0" y="0"/>
          <a:chExt cx="0" cy="0"/>
        </a:xfrm>
      </p:grpSpPr>
      <p:sp>
        <p:nvSpPr>
          <p:cNvPr id="2" name="Picture Placeholder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FhsAAAAAAAAASwAAMCo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FhsAAAAAAAAASwAAMCoAABAAAAAmAAAACAAAAIGxAAB/AAAA"/>
              </a:ext>
            </a:extLst>
          </p:cNvSpPr>
          <p:nvPr>
            <p:ph type="pic" idx="16"/>
          </p:nvPr>
        </p:nvSpPr>
        <p:spPr>
          <a:xfrm>
            <a:off x="4403090" y="0"/>
            <a:ext cx="7788910" cy="6858000"/>
          </a:xfrm>
          <a:custGeom>
            <a:avLst/>
            <a:gdLst/>
            <a:ahLst/>
            <a:cxnLst/>
            <a:rect l="0" t="0" r="7788910" b="6858000"/>
            <a:pathLst>
              <a:path w="7788910" h="6858000">
                <a:moveTo>
                  <a:pt x="3894455" y="2146852"/>
                </a:moveTo>
                <a:lnTo>
                  <a:pt x="7788909" y="6858000"/>
                </a:lnTo>
                <a:lnTo>
                  <a:pt x="0" y="6858000"/>
                </a:lnTo>
                <a:lnTo>
                  <a:pt x="0" y="6857999"/>
                </a:lnTo>
                <a:close/>
                <a:moveTo>
                  <a:pt x="5734665" y="0"/>
                </a:moveTo>
                <a:lnTo>
                  <a:pt x="7788910" y="0"/>
                </a:lnTo>
                <a:lnTo>
                  <a:pt x="7788910" y="6641351"/>
                </a:lnTo>
                <a:lnTo>
                  <a:pt x="4000538" y="2078313"/>
                </a:lnTo>
                <a:close/>
                <a:moveTo>
                  <a:pt x="2214142" y="0"/>
                </a:moveTo>
                <a:lnTo>
                  <a:pt x="5574764" y="0"/>
                </a:lnTo>
                <a:lnTo>
                  <a:pt x="3894453" y="2032683"/>
                </a:lnTo>
                <a:close/>
              </a:path>
            </a:pathLst>
          </a:custGeom>
          <a:solidFill>
            <a:srgbClr val="F2F2F2"/>
          </a:solidFill>
        </p:spPr>
        <p:txBody>
          <a:bodyPr vert="horz" wrap="square" lIns="4403090" tIns="0" rIns="12192000" bIns="6858000" numCol="1" spcCol="215900" anchor="ctr">
            <a:prstTxWarp prst="textNoShape">
              <a:avLst/>
            </a:prstTxWarp>
          </a:bodyPr>
          <a:lstStyle>
            <a:lvl1pPr marL="0" indent="0" algn="ctr">
              <a:buNone/>
              <a:defRPr lang="en-us" sz="1200" cap="none">
                <a:latin typeface="Arial" pitchFamily="2" charset="0"/>
                <a:ea typeface="Arial Unicode MS" charset="0"/>
                <a:cs typeface="Arial" pitchFamily="2" charset="0"/>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Your Picture Here</a:t>
            </a:r>
            <a:endParaRPr lang="ko-kr"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1_Contents slide layout">
    <p:spTree>
      <p:nvGrpSpPr>
        <p:cNvPr id="1" name=""/>
        <p:cNvGrpSpPr/>
        <p:nvPr/>
      </p:nvGrpSpPr>
      <p:grpSpPr>
        <a:xfrm>
          <a:off x="0" y="0"/>
          <a:ext cx="0" cy="0"/>
          <a:chOff x="0" y="0"/>
          <a:chExt cx="0" cy="0"/>
        </a:xfrm>
      </p:grpSpPr>
      <p:sp>
        <p:nvSpPr>
          <p:cNvPr id="2" name="Picture Placeholder 2"/>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NyMAAAAAAAAASwAAMCoAABAAAAAmAAAACAAAAIGBAAB/AAAA"/>
              </a:ext>
            </a:extLst>
          </p:cNvSpPr>
          <p:nvPr>
            <p:ph type="pic" idx="13"/>
          </p:nvPr>
        </p:nvSpPr>
        <p:spPr>
          <a:xfrm>
            <a:off x="5724525" y="0"/>
            <a:ext cx="6467475" cy="6858000"/>
          </a:xfrm>
          <a:prstGeom prst="rect">
            <a:avLst/>
          </a:prstGeom>
          <a:solidFill>
            <a:srgbClr val="F2F2F2"/>
          </a:solidFill>
        </p:spPr>
        <p:txBody>
          <a:bodyPr vert="horz" wrap="square" lIns="91440" tIns="45720" rIns="91440" bIns="45720" numCol="1" spcCol="215900" anchor="ctr">
            <a:prstTxWarp prst="textNoShape">
              <a:avLst/>
            </a:prstTxWarp>
          </a:bodyPr>
          <a:lstStyle>
            <a:lvl1pPr marL="0" indent="0" algn="ctr">
              <a:buNone/>
              <a:defRPr lang="en-us" sz="1200" cap="none" baseline="0">
                <a:solidFill>
                  <a:srgbClr val="3F3F3F"/>
                </a:solidFill>
                <a:latin typeface="Arial" pitchFamily="2" charset="0"/>
                <a:ea typeface="Arial Unicode MS" charset="0"/>
                <a:cs typeface="Arial" pitchFamily="2" charset="0"/>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Place Your Picture Here And Send To Back</a:t>
            </a:r>
            <a:endParaRPr lang="ko-kr" cap="non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2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3_Contents slide layout">
    <p:spTree>
      <p:nvGrpSpPr>
        <p:cNvPr id="1" name=""/>
        <p:cNvGrpSpPr/>
        <p:nvPr/>
      </p:nvGrpSpPr>
      <p:grpSpPr>
        <a:xfrm>
          <a:off x="0" y="0"/>
          <a:ext cx="0" cy="0"/>
          <a:chOff x="0" y="0"/>
          <a:chExt cx="0" cy="0"/>
        </a:xfrm>
      </p:grpSpPr>
      <p:grpSp>
        <p:nvGrpSpPr>
          <p:cNvPr id="2" name="Group 1"/>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P+a/xAfAAAAVAAAAAAAAAAAAAAAAAAAAAAAAAAAAAAAAAAAAAAAAAAAAAAAAAAAAAAAAAAAAAAAAAAAAAAAAAAAAAAAAAAAAAAAAAAAAAAAAAAAAAAAAAAAAAAAAAAAACEAAAAYAAAAFAAAAAgzAAA0CgAAkEYAAI0kAAAQAAAAJgAAAAgAAAD/////AAAAAA=="/>
              </a:ext>
            </a:extLst>
          </p:cNvGrpSpPr>
          <p:nvPr/>
        </p:nvGrpSpPr>
        <p:grpSpPr>
          <a:xfrm>
            <a:off x="8295640" y="1658620"/>
            <a:ext cx="3175000" cy="4283075"/>
            <a:chOff x="8295640" y="1658620"/>
            <a:chExt cx="3175000" cy="4283075"/>
          </a:xfrm>
        </p:grpSpPr>
        <p:sp>
          <p:nvSpPr>
            <p:cNvPr id="12" name="Freeform: 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IS4AAIsVAAAZLwAA7hUAAAAAAAABAAAAAAAAAAEAAABQAAAAAAAAAAAA4D8AAAAAAADgPwAAAAAAAOA/AAAAAAAA4D8AAAAAAADgPwAAAAAAAOA/AAAAAAAA4D8AAAAAAADgPwAAAAAAAOA/AAAAAAAA4D8CAAAAjAAAAAEAAAAAAAAAgIC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yMjI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ICAAP///wEAAAAAAAAAAAAAAAAAAAAAAAAAAAAAAAAAAAAAAAAAAAAAAAJ/f38A5+bmA8zMzADAwP8Af39/AAAAAAAAAAAAAAAAAAAAAAAAAAAAIQAAABgAAAAUAAAA/EIAADQKAABqRAAAxwoAAAAAAAAmAAAACAAAAP//////////"/>
                </a:ext>
              </a:extLst>
            </p:cNvSpPr>
            <p:nvPr/>
          </p:nvSpPr>
          <p:spPr>
            <a:xfrm>
              <a:off x="10888980" y="1658620"/>
              <a:ext cx="232410" cy="93345"/>
            </a:xfrm>
            <a:custGeom>
              <a:avLst/>
              <a:gdLst/>
              <a:ahLst/>
              <a:cxnLst/>
              <a:rect l="0" t="0" r="232410" b="93345"/>
              <a:pathLst>
                <a:path w="232410" h="93345">
                  <a:moveTo>
                    <a:pt x="220791" y="67673"/>
                  </a:moveTo>
                  <a:cubicBezTo>
                    <a:pt x="220791" y="86342"/>
                    <a:pt x="206844" y="100347"/>
                    <a:pt x="188251" y="100347"/>
                  </a:cubicBezTo>
                  <a:lnTo>
                    <a:pt x="67398" y="100347"/>
                  </a:lnTo>
                  <a:cubicBezTo>
                    <a:pt x="48805" y="100347"/>
                    <a:pt x="34863" y="86342"/>
                    <a:pt x="34863" y="67673"/>
                  </a:cubicBezTo>
                  <a:cubicBezTo>
                    <a:pt x="34863" y="49004"/>
                    <a:pt x="48805" y="35005"/>
                    <a:pt x="67398" y="35005"/>
                  </a:cubicBezTo>
                  <a:lnTo>
                    <a:pt x="188251" y="35005"/>
                  </a:lnTo>
                  <a:cubicBezTo>
                    <a:pt x="206844" y="39670"/>
                    <a:pt x="220791" y="53673"/>
                    <a:pt x="220791" y="67673"/>
                  </a:cubicBezTo>
                  <a:close/>
                </a:path>
              </a:pathLst>
            </a:custGeom>
            <a:solidFill>
              <a:srgbClr val="808080"/>
            </a:solidFill>
            <a:ln>
              <a:noFill/>
            </a:ln>
            <a:effectLst/>
          </p:spPr>
          <p:txBody>
            <a:bodyPr vert="horz" wrap="square" lIns="7498715" tIns="3502025" rIns="7656195" bIns="3564890" numCol="1" spcCol="215900" anchor="ctr"/>
            <a:lstStyle/>
            <a:p>
              <a:pPr>
                <a:defRPr lang="en-us"/>
              </a:pPr>
              <a:endParaRPr/>
            </a:p>
          </p:txBody>
        </p:sp>
        <p:sp>
          <p:nvSpPr>
            <p:cNvPr id="11" name="Freeform: 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jAAAHcYAACNMAAAbxkAAAAAAAABAAAAAAAAAAEAAABQAAAAAAAAAAAA4D8AAAAAAADgPwAAAAAAAOA/AAAAAAAA4D8AAAAAAADgPwAAAAAAAOA/AAAAAAAA4D8AAAAAAADgPwAAAAAAAOA/AAAAAAAA4D8CAAAAjAAAAAEAAAAAAAAAgIC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ICAAP///wEAAAAAAAAAAAAAAAAAAAAAAAAAAAAAAAAAAAAAAAAAAAAAAAJ/f38A5+bmA8zMzADAwP8Af39/AAAAAAAAAAAAAAAAAAAAAAAAAAAAIQAAABgAAAAUAAAA/UUAAIcOAACQRgAA9g8AAAAAAAAmAAAACAAAAP//////////"/>
                </a:ext>
              </a:extLst>
            </p:cNvSpPr>
            <p:nvPr/>
          </p:nvSpPr>
          <p:spPr>
            <a:xfrm>
              <a:off x="11377295" y="2361565"/>
              <a:ext cx="93345" cy="233045"/>
            </a:xfrm>
            <a:custGeom>
              <a:avLst/>
              <a:gdLst/>
              <a:ahLst/>
              <a:cxnLst/>
              <a:rect l="0" t="0" r="93345" b="233045"/>
              <a:pathLst>
                <a:path w="93345" h="233045">
                  <a:moveTo>
                    <a:pt x="67673" y="221393"/>
                  </a:moveTo>
                  <a:cubicBezTo>
                    <a:pt x="49004" y="221393"/>
                    <a:pt x="35005" y="207408"/>
                    <a:pt x="35005" y="188765"/>
                  </a:cubicBezTo>
                  <a:lnTo>
                    <a:pt x="35005" y="67581"/>
                  </a:lnTo>
                  <a:cubicBezTo>
                    <a:pt x="35005" y="48938"/>
                    <a:pt x="49004" y="34957"/>
                    <a:pt x="67673" y="34957"/>
                  </a:cubicBezTo>
                  <a:cubicBezTo>
                    <a:pt x="86342" y="34957"/>
                    <a:pt x="100347" y="48938"/>
                    <a:pt x="100347" y="67581"/>
                  </a:cubicBezTo>
                  <a:lnTo>
                    <a:pt x="100347" y="188765"/>
                  </a:lnTo>
                  <a:cubicBezTo>
                    <a:pt x="100347" y="207408"/>
                    <a:pt x="86342" y="221393"/>
                    <a:pt x="67673" y="221393"/>
                  </a:cubicBezTo>
                  <a:close/>
                </a:path>
              </a:pathLst>
            </a:custGeom>
            <a:solidFill>
              <a:srgbClr val="808080"/>
            </a:solidFill>
            <a:ln>
              <a:noFill/>
            </a:ln>
            <a:effectLst/>
          </p:spPr>
          <p:txBody>
            <a:bodyPr vert="horz" wrap="square" lIns="7829550" tIns="3977005" rIns="7892415" bIns="4134485" numCol="1" spcCol="215900" anchor="ctr"/>
            <a:lstStyle/>
            <a:p>
              <a:pPr>
                <a:defRPr lang="en-us"/>
              </a:pPr>
              <a:endParaRPr/>
            </a:p>
          </p:txBody>
        </p:sp>
        <p:sp>
          <p:nvSpPr>
            <p:cNvPr id="10" name="Freeform: 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jAAAJ0XAACNMAAAlRgAAAAAAAABAAAAAAAAAAEAAABQAAAAAAAAAAAA4D8AAAAAAADgPwAAAAAAAOA/AAAAAAAA4D8AAAAAAADgPwAAAAAAAOA/AAAAAAAA4D8AAAAAAADgPwAAAAAAAOA/AAAAAAAA4D8CAAAAjAAAAAEAAAAAAAAAgIC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ICAAP///wEAAAAAAAAAAAAAAAAAAAAAAAAAAAAAAAAAAAAAAAAAAAAAAAJ/f38A5+bmA8zMzADAwP8Af39/AAAAAAAAAAAAAAAAAAAAAAAAAAAAIQAAABgAAAAUAAAA/UUAAEQNAACQRgAAsw4AAAAAAAAmAAAACAAAAP//////////"/>
                </a:ext>
              </a:extLst>
            </p:cNvSpPr>
            <p:nvPr/>
          </p:nvSpPr>
          <p:spPr>
            <a:xfrm>
              <a:off x="11377295" y="2156460"/>
              <a:ext cx="93345" cy="233045"/>
            </a:xfrm>
            <a:custGeom>
              <a:avLst/>
              <a:gdLst/>
              <a:ahLst/>
              <a:cxnLst/>
              <a:rect l="0" t="0" r="93345" b="233045"/>
              <a:pathLst>
                <a:path w="93345" h="233045">
                  <a:moveTo>
                    <a:pt x="67673" y="221393"/>
                  </a:moveTo>
                  <a:cubicBezTo>
                    <a:pt x="49004" y="221393"/>
                    <a:pt x="35005" y="207408"/>
                    <a:pt x="35005" y="188765"/>
                  </a:cubicBezTo>
                  <a:lnTo>
                    <a:pt x="35005" y="67581"/>
                  </a:lnTo>
                  <a:cubicBezTo>
                    <a:pt x="35005" y="48938"/>
                    <a:pt x="49004" y="34957"/>
                    <a:pt x="67673" y="34957"/>
                  </a:cubicBezTo>
                  <a:cubicBezTo>
                    <a:pt x="86342" y="34957"/>
                    <a:pt x="100347" y="48938"/>
                    <a:pt x="100347" y="67581"/>
                  </a:cubicBezTo>
                  <a:lnTo>
                    <a:pt x="100347" y="188765"/>
                  </a:lnTo>
                  <a:cubicBezTo>
                    <a:pt x="100347" y="207408"/>
                    <a:pt x="86342" y="221393"/>
                    <a:pt x="67673" y="221393"/>
                  </a:cubicBezTo>
                  <a:close/>
                </a:path>
              </a:pathLst>
            </a:custGeom>
            <a:solidFill>
              <a:srgbClr val="808080"/>
            </a:solidFill>
            <a:ln>
              <a:noFill/>
            </a:ln>
            <a:effectLst/>
          </p:spPr>
          <p:txBody>
            <a:bodyPr vert="horz" wrap="square" lIns="7829550" tIns="3838575" rIns="7892415" bIns="3996055" numCol="1" spcCol="215900" anchor="ctr"/>
            <a:lstStyle/>
            <a:p>
              <a:pPr>
                <a:defRPr lang="en-us"/>
              </a:pPr>
              <a:endParaRPr/>
            </a:p>
          </p:txBody>
        </p:sp>
        <p:sp>
          <p:nvSpPr>
            <p:cNvPr id="9" name="Freeform: 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WSMAAK0VAACDMAAASycAAAAAAAABAAAAAAAAAAEAAABQAAAAAAAAAAAA4D8AAAAAAADgPwAAAAAAAOA/AAAAAAAA4D8AAAAAAADgPwAAAAAAAOA/AAAAAAAA4D8AAAAAAADgPwAAAAAAAOA/AAAAAAAA4D8CAAAAjAAAAAEAAAAAAAAAgIC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gICAAP///wEAAAAAAAAAAAAAAAAAAAAAAAAAAAAAAAAAAAAAAAAAAAAAAAJ/f38A5+bmA8zMzADAwP8Af39/AAAAAAAAAAAAAAAAAAAAAAAAAAAAIQAAABgAAAAUAAAACDMAAGcKAACBRgAAdyQAAAAAAAAmAAAACAAAAP//////////"/>
                </a:ext>
              </a:extLst>
            </p:cNvSpPr>
            <p:nvPr/>
          </p:nvSpPr>
          <p:spPr>
            <a:xfrm>
              <a:off x="8295640" y="1691005"/>
              <a:ext cx="3165475" cy="4236720"/>
            </a:xfrm>
            <a:custGeom>
              <a:avLst/>
              <a:gdLst/>
              <a:ahLst/>
              <a:cxnLst/>
              <a:rect l="0" t="0" r="3165475" b="4236720"/>
              <a:pathLst>
                <a:path w="3165475" h="4236720">
                  <a:moveTo>
                    <a:pt x="2986254" y="34919"/>
                  </a:moveTo>
                  <a:lnTo>
                    <a:pt x="197840" y="34919"/>
                  </a:lnTo>
                  <a:cubicBezTo>
                    <a:pt x="109396" y="34919"/>
                    <a:pt x="34914" y="109411"/>
                    <a:pt x="34914" y="202526"/>
                  </a:cubicBezTo>
                  <a:lnTo>
                    <a:pt x="34914" y="4062129"/>
                  </a:lnTo>
                  <a:cubicBezTo>
                    <a:pt x="34914" y="4155243"/>
                    <a:pt x="109396" y="4229735"/>
                    <a:pt x="197840" y="4229735"/>
                  </a:cubicBezTo>
                  <a:lnTo>
                    <a:pt x="2986254" y="4229735"/>
                  </a:lnTo>
                  <a:cubicBezTo>
                    <a:pt x="3074699" y="4229735"/>
                    <a:pt x="3149180" y="4155243"/>
                    <a:pt x="3149180" y="4062129"/>
                  </a:cubicBezTo>
                  <a:lnTo>
                    <a:pt x="3149180" y="202526"/>
                  </a:lnTo>
                  <a:cubicBezTo>
                    <a:pt x="3149180" y="114064"/>
                    <a:pt x="3074699" y="34919"/>
                    <a:pt x="2986254" y="34919"/>
                  </a:cubicBezTo>
                  <a:close/>
                </a:path>
              </a:pathLst>
            </a:custGeom>
            <a:solidFill>
              <a:srgbClr val="808080"/>
            </a:solidFill>
            <a:ln>
              <a:noFill/>
            </a:ln>
            <a:effectLst/>
          </p:spPr>
          <p:txBody>
            <a:bodyPr vert="horz" wrap="square" lIns="5746115" tIns="3523615" rIns="7886065" bIns="6387465" numCol="1" spcCol="215900" anchor="ctr"/>
            <a:lstStyle/>
            <a:p>
              <a:pPr>
                <a:defRPr lang="en-us"/>
              </a:pPr>
              <a:endParaRPr/>
            </a:p>
          </p:txBody>
        </p:sp>
        <p:sp>
          <p:nvSpPr>
            <p:cNvPr id="8" name="Freeform: 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aCMAALwVAABgMAAAWicAAAAAAAABAAAAAAAAAAEAAABQAAAAAAAAAAAA4D8AAAAAAADgPwAAAAAAAOA/AAAAAAAA4D8AAAAAAADgPwAAAAAAAOA/AAAAAAAA4D8AAAAAAADgPwAAAAAAAOA/AAAAAAAA4D8CAAAAjAAAAAEAAAAAAAAAIx8g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I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x8gAP///wEAAAAAAAAAAAAAAAAAAAAAAAAAAAAAAAAAAAAAAAAAAAAAAAJ/f38A5+bmA8zMzADAwP8Af39/AAAAAAAAAAAAAAAAAAAAAAAAAAAAIQAAABgAAAAUAAAAHjMAAH0KAABORgAAjSQAAAAAAAAmAAAACAAAAP//////////"/>
                </a:ext>
              </a:extLst>
            </p:cNvSpPr>
            <p:nvPr/>
          </p:nvSpPr>
          <p:spPr>
            <a:xfrm>
              <a:off x="8309610" y="1704975"/>
              <a:ext cx="3119120" cy="4236720"/>
            </a:xfrm>
            <a:custGeom>
              <a:avLst/>
              <a:gdLst/>
              <a:ahLst/>
              <a:cxnLst/>
              <a:rect l="0" t="0" r="3119120" b="4236720"/>
              <a:pathLst>
                <a:path w="3119120" h="4236720">
                  <a:moveTo>
                    <a:pt x="2958510" y="34919"/>
                  </a:moveTo>
                  <a:lnTo>
                    <a:pt x="197853" y="34919"/>
                  </a:lnTo>
                  <a:cubicBezTo>
                    <a:pt x="109403" y="34919"/>
                    <a:pt x="34917" y="109411"/>
                    <a:pt x="34917" y="202526"/>
                  </a:cubicBezTo>
                  <a:lnTo>
                    <a:pt x="34917" y="4038852"/>
                  </a:lnTo>
                  <a:cubicBezTo>
                    <a:pt x="34917" y="4131967"/>
                    <a:pt x="109403" y="4206459"/>
                    <a:pt x="197853" y="4206459"/>
                  </a:cubicBezTo>
                  <a:lnTo>
                    <a:pt x="2953852" y="4206459"/>
                  </a:lnTo>
                  <a:cubicBezTo>
                    <a:pt x="3042307" y="4206459"/>
                    <a:pt x="3116794" y="4131967"/>
                    <a:pt x="3116794" y="4038852"/>
                  </a:cubicBezTo>
                  <a:lnTo>
                    <a:pt x="3116794" y="202526"/>
                  </a:lnTo>
                  <a:cubicBezTo>
                    <a:pt x="3116794" y="109411"/>
                    <a:pt x="3046960" y="34919"/>
                    <a:pt x="2958510" y="34919"/>
                  </a:cubicBezTo>
                  <a:close/>
                </a:path>
              </a:pathLst>
            </a:custGeom>
            <a:solidFill>
              <a:srgbClr val="231F20"/>
            </a:solidFill>
            <a:ln>
              <a:noFill/>
            </a:ln>
            <a:effectLst/>
          </p:spPr>
          <p:txBody>
            <a:bodyPr vert="horz" wrap="square" lIns="5755640" tIns="3533140" rIns="7863840" bIns="6396990" numCol="1" spcCol="215900" anchor="ctr"/>
            <a:lstStyle/>
            <a:p>
              <a:pPr>
                <a:defRPr lang="en-us"/>
              </a:pPr>
              <a:endParaRPr/>
            </a:p>
          </p:txBody>
        </p:sp>
        <p:sp>
          <p:nvSpPr>
            <p:cNvPr id="7" name="Freeform: Shape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viQAAEQXAAAyLwAAySU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P///wEAAAAAAAAAAAAAAAAAAAAAAAAAAAAAAAAAAAAAAAAAAAAAAAJ/f38A5+bmA8zMzADAwP8Af39/AAAAAAAAAAAAAAAAAAAAAAAAAAAAIQAAABgAAAAUAAAAGDUAAMEMAACPRAAAOyIAAAAAAAAmAAAACAAAAP//////////"/>
                </a:ext>
              </a:extLst>
            </p:cNvSpPr>
            <p:nvPr/>
          </p:nvSpPr>
          <p:spPr>
            <a:xfrm>
              <a:off x="8630920" y="2073275"/>
              <a:ext cx="2513965" cy="3491230"/>
            </a:xfrm>
            <a:custGeom>
              <a:avLst/>
              <a:gdLst/>
              <a:ahLst/>
              <a:cxnLst/>
              <a:rect l="0" t="0" r="2513965" b="3491230"/>
              <a:pathLst>
                <a:path w="2513965" h="3491230">
                  <a:moveTo>
                    <a:pt x="34917" y="34914"/>
                  </a:moveTo>
                  <a:lnTo>
                    <a:pt x="2483705" y="34914"/>
                  </a:lnTo>
                  <a:lnTo>
                    <a:pt x="2483705" y="3474936"/>
                  </a:lnTo>
                  <a:lnTo>
                    <a:pt x="34917" y="3474936"/>
                  </a:lnTo>
                  <a:close/>
                </a:path>
              </a:pathLst>
            </a:custGeom>
            <a:solidFill>
              <a:srgbClr val="F2F2F2"/>
            </a:solidFill>
            <a:ln>
              <a:noFill/>
            </a:ln>
            <a:effectLst/>
          </p:spPr>
          <p:txBody>
            <a:bodyPr vert="horz" wrap="square" lIns="5972810" tIns="3782060" rIns="7672070" bIns="6142355" numCol="1" spcCol="215900" anchor="ctr"/>
            <a:lstStyle/>
            <a:p>
              <a:pPr>
                <a:defRPr lang="en-us"/>
              </a:pPr>
              <a:endParaRPr/>
            </a:p>
          </p:txBody>
        </p:sp>
        <p:sp>
          <p:nvSpPr>
            <p:cNvPr id="6" name="Freeform: Shape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mZmZAP///whb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C9u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mZAP///wEAAAAAAAAAAAAAAAAAAAAAAAAAAAAAAAAAAAAAAAAAAAAAAAJ/f38A5+bmA8zMzADAwP8Af39/AAAAAAAAAAAAAAAAAAAAAAAAAAAAIQAAABgAAAAUAAAAPDoAAPUMAABrRAAAKiIAAAAAAAAmAAAACAAAAP//////////"/>
                </a:ext>
              </a:extLst>
            </p:cNvSpPr>
            <p:nvPr/>
          </p:nvSpPr>
          <p:spPr>
            <a:xfrm>
              <a:off x="9466580" y="2106295"/>
              <a:ext cx="1655445" cy="3447415"/>
            </a:xfrm>
            <a:custGeom>
              <a:avLst/>
              <a:gdLst/>
              <a:ahLst/>
              <a:cxnLst/>
              <a:rect l="0" t="0" r="1655445" b="3447415"/>
              <a:pathLst>
                <a:path w="1655445" h="3447415">
                  <a:moveTo>
                    <a:pt x="908475" y="0"/>
                  </a:moveTo>
                  <a:lnTo>
                    <a:pt x="1650397" y="0"/>
                  </a:lnTo>
                  <a:cubicBezTo>
                    <a:pt x="1652079" y="1150821"/>
                    <a:pt x="1653763" y="2301641"/>
                    <a:pt x="1655445" y="3447415"/>
                  </a:cubicBezTo>
                  <a:lnTo>
                    <a:pt x="0" y="3447415"/>
                  </a:lnTo>
                  <a:lnTo>
                    <a:pt x="908475" y="0"/>
                  </a:lnTo>
                  <a:close/>
                </a:path>
              </a:pathLst>
            </a:custGeom>
            <a:solidFill>
              <a:srgbClr val="999999">
                <a:alpha val="9000"/>
              </a:srgbClr>
            </a:solidFill>
            <a:ln>
              <a:noFill/>
            </a:ln>
            <a:effectLst/>
          </p:spPr>
          <p:txBody>
            <a:bodyPr vert="horz" wrap="square" lIns="91440" tIns="45720" rIns="91440" bIns="45720" numCol="1" spcCol="215900" anchor="ctr"/>
            <a:lstStyle/>
            <a:p>
              <a:pPr>
                <a:defRPr lang="en-us"/>
              </a:pPr>
              <a:endParaRPr/>
            </a:p>
          </p:txBody>
        </p:sp>
        <p:grpSp>
          <p:nvGrpSpPr>
            <p:cNvPr id="3" name="Group 9"/>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L4UAAAfAAAAVAAAAAAAAAAAAAAAAAAAAAAAAAAAAAAAAAAAAAAAAAAAAAAAAAAAAAAAAAAAAAAAAAAAAAAAAAAAAAAAAAAAAAAAAAAAAAAAAAAAAAAAAAAAAAAAAAAAACEAAAAYAAAAFAAAADI8AADAIgAAOj0AAMgjAAAAAAAAJgAAAAgAAAD/////AAAAAA=="/>
                </a:ext>
              </a:extLst>
            </p:cNvGrpSpPr>
            <p:nvPr/>
          </p:nvGrpSpPr>
          <p:grpSpPr>
            <a:xfrm>
              <a:off x="9785350" y="5648960"/>
              <a:ext cx="167640" cy="167640"/>
              <a:chOff x="9785350" y="5648960"/>
              <a:chExt cx="167640" cy="167640"/>
            </a:xfrm>
          </p:grpSpPr>
          <p:sp>
            <p:nvSpPr>
              <p:cNvPr id="5" name="Oval 10"/>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gAAAA0AAAAAkAAAAEgAAACQAAAASAAAAAAAAAABAAAAAAAAAAEAAABQAAAAAAAAAAAA8D8AAAAAAADwPwAAAAAAAOA/AAAAAAAA4D8AAAAAAADgPwAAAAAAAOA/AAAAAAAA4D8AAAAAAADgPwAAAAAAAOA/AAAAAAAA4D8CAAAAjAAAAAEAAAAAAAAApaWl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paWlAP///wEAAAAAAAAAAAAAAAAAAAAAAAAAAAAAAAAAAAAAAAAAAAKvrwB/f38A5+bmA8zMzADAwP8Af39/AAAAAAAAAAAAAAAAAAAAAAAAAAAAIQAAABgAAAAUAAAAMjwAAMAiAAA6PQAAyCMAAAAAAAAmAAAACAAAAP//////////"/>
                  </a:ext>
                </a:extLst>
              </p:cNvSpPr>
              <p:nvPr/>
            </p:nvSpPr>
            <p:spPr>
              <a:xfrm>
                <a:off x="9785350" y="5648960"/>
                <a:ext cx="167640" cy="167640"/>
              </a:xfrm>
              <a:prstGeom prst="ellipse">
                <a:avLst/>
              </a:prstGeom>
              <a:solidFill>
                <a:srgbClr val="A5A5A5"/>
              </a:solidFill>
              <a:ln>
                <a:noFill/>
              </a:ln>
              <a:effectLst/>
            </p:spPr>
            <p:txBody>
              <a:bodyPr vert="horz" wrap="square" lIns="91440" tIns="45720" rIns="91440" bIns="45720" numCol="1" spcCol="215900" anchor="ctr"/>
              <a:lstStyle/>
              <a:p>
                <a:pPr algn="ctr">
                  <a:defRPr lang="en-us" cap="none">
                    <a:solidFill>
                      <a:srgbClr val="FFFFFF"/>
                    </a:solidFill>
                  </a:defRPr>
                </a:pPr>
                <a:endParaRPr/>
              </a:p>
            </p:txBody>
          </p:sp>
          <p:sp>
            <p:nvSpPr>
              <p:cNvPr id="4" name="Oval 1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gAAAA0AAAAAkAAAAEgAAACQAAAASAAAAAAAAAABAAAAAAAAAAEAAABQAAAAAAAAAAAA8D8AAAAAAADwPwAAAAAAAOA/AAAAAAAA4D8AAAAAAADgPwAAAAAAAOA/AAAAAAAA4D8AAAAAAADgPwAAAAAAAOA/AAAAAAAA4D8CAAAAjAAAAAEAAAAAAAAA2Nj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pC4j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2NjYAP///wEAAAAAAAAAAAAAAAAAAAAAAAAAAAAAAAAAAAAAAAAAAAKvrwB/f38A5+bmA8zMzADAwP8Af39/AAAAAAAAAAAAAAAAAAAAAAAAAAAAIQAAABgAAAAUAAAAbjwAAPwiAAD+PAAAjCMAAAAAAAAmAAAACAAAAP//////////"/>
                  </a:ext>
                </a:extLst>
              </p:cNvSpPr>
              <p:nvPr/>
            </p:nvSpPr>
            <p:spPr>
              <a:xfrm>
                <a:off x="9823450" y="5687060"/>
                <a:ext cx="91440" cy="91440"/>
              </a:xfrm>
              <a:prstGeom prst="ellipse">
                <a:avLst/>
              </a:prstGeom>
              <a:solidFill>
                <a:srgbClr val="D8D8D8"/>
              </a:solidFill>
              <a:ln>
                <a:noFill/>
              </a:ln>
              <a:effectLst/>
            </p:spPr>
            <p:txBody>
              <a:bodyPr vert="horz" wrap="square" lIns="91440" tIns="45720" rIns="91440" bIns="45720" numCol="1" spcCol="215900" anchor="ctr"/>
              <a:lstStyle/>
              <a:p>
                <a:pPr algn="ctr">
                  <a:defRPr lang="en-us" cap="none">
                    <a:solidFill>
                      <a:srgbClr val="FFFFFF"/>
                    </a:solidFill>
                  </a:defRPr>
                </a:pPr>
                <a:endParaRPr/>
              </a:p>
            </p:txBody>
          </p:sp>
        </p:grpSp>
      </p:grpSp>
      <p:grpSp>
        <p:nvGrpSpPr>
          <p:cNvPr id="13" name="Group 12"/>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LgAHC8fAAAAVAAAAAAAAAAAAAAAAAAAAAAAAAAAAAAAAAAAAAAAAAAAAAAAAAAAAAAAAAAAAAAAAAAAAAAAAAAAAAAAAAAAAAAAAAAAAAAAAAAAAAAAAAAAAAAAAAAAACEAAAAYAAAAFAAAAPkpAACzEwAAKzQAAJ4lAAAQAAAAJgAAAAgAAAD/////AAAAAA=="/>
              </a:ext>
            </a:extLst>
          </p:cNvGrpSpPr>
          <p:nvPr/>
        </p:nvGrpSpPr>
        <p:grpSpPr>
          <a:xfrm>
            <a:off x="6823075" y="3202305"/>
            <a:ext cx="1657350" cy="2912745"/>
            <a:chOff x="6823075" y="3202305"/>
            <a:chExt cx="1657350" cy="2912745"/>
          </a:xfrm>
        </p:grpSpPr>
        <p:grpSp>
          <p:nvGrpSpPr>
            <p:cNvPr id="17" name="Group 3"/>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LQyAAAfAAAAVAAAAAAAAAAAAAAAAAAAAAAAAAAAAAAAAAAAAAAAAAAAAAAAAAAAAAAAAAAAAAAAAAAAAAAAAAAAAAAAAAAAAAAAAAAAAAAAAAAAAAAAAAAAAAAAAAAAACEAAAAYAAAAFAAAAPkpAACzEwAAKzQAAJ4lAAAAAAAAJgAAAAgAAAD/////AAAAAA=="/>
                </a:ext>
              </a:extLst>
            </p:cNvGrpSpPr>
            <p:nvPr/>
          </p:nvGrpSpPr>
          <p:grpSpPr>
            <a:xfrm>
              <a:off x="6823075" y="3202305"/>
              <a:ext cx="1657350" cy="2912745"/>
              <a:chOff x="6823075" y="3202305"/>
              <a:chExt cx="1657350" cy="2912745"/>
            </a:xfrm>
          </p:grpSpPr>
          <p:sp>
            <p:nvSpPr>
              <p:cNvPr id="22" name="Rounded Rectangle 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QAAAA0AAAAAkAAAAEgAAACQAAAASAAAAAAAAAABAAAAAAAAAAEAAABQAAAAi/1l9+Rh0T8AAAAAAAAAAAAAAAAAAOA/AAAAAAAA4D8AAAAAAADgPwAAAAAAAOA/AAAAAAAA4D8AAAAAAADgPwAAAAAAAOA/AAAAAAAA4D8CAAAAjAAAAAEAAAAAAAAAJiYmAP///wgAAAAAAAAAAAAAAAAAAAAAAAAAAAAAAAAAAAAAZAAAAAEAAABAAAAAAAAAAAAAAAAAAAAAAAAAAAAAAAAAAAAAAAAAAAAAAAAAAAAAAAAAAAAAAAAAAAAAAAAAAAAAAAAAAAAAAAAAAAAAAAAAAAAAAAAAAAAAAAAAAAAAFAAAADwAAAAAAAAAAAAAAAKvrwAUAAAAAQAAABQAAAAUAAAAFAAAAAEAAAAAAAAAZAAAAGQAAAAAAAAAZAAAAGQAAAAVAAAAYAAAAAEAAAAAAAAAAAAAAAAAAAAAAAAAAAAAAAEAAADgVAAAAAAAAAAAAAABAAAAJiYmAAAAAABkAAAAegAAABQAAABD4f//AAAAACYAAAAAAAAAvR4AAAAAAAAmAAAAZAAAABYAAABMAAAAAAAAAAAAAAAEAAAAAAAAAAEAAADn5uYKAAAAACgAAAAoAAAAZAAAAGQAAAAAAAAAzMzMAAAAAABQAAAAUAAAAGQAAABkAAAAAAAAABcAAAAUAAAAAAAAAAAAAAD/fwAA/38AAAAAAAAJAAAABAAAAPZ116ceAAAAaAAAAAAAAAAAAAAAAAAAAAAAAAAAAAAAECcAABAnAAAAAAAAAAAAAAAAAAAAAAAAAAAAAAAAAAAAAAAAAAAAABQAAAAAAAAAwMD/AAAAAABkAAAAMgAAAAAAAABkAAAAAAAAAH9/fwAKAAAAIgAAABgAAAACAAAAyAAAAFAAAAACAAAAyAAAAJABAAAkAAAAJAAAAAEAAAAFAAAAAAAAAAAAAAAAAAAAAAAAAAAAAAAAAAAAf39/ACUAAABYAAAAAQAAAAAAAAAAAAAAAAAAAAAAAAAAAAAAAAAAAAAAAAAAAAAAAAAAAAAAAAAvAAAA4DIpAKCGAQAAAAAAAAAAAAAAAAAMAAAAAQAAAAAAAAAAAAAAAAAAAB8AAABUAAAAJiYmAP///wEAAAAAAAAAAAAAAAAAAAAAAAAAAAAAAAAAAAAAAAAAAAKvrwAmJiYA5+bmA8zMzADAwP8Af39/AAAAAAAAAAAAAAAAAAAAAAAAAAAAIQAAABgAAAAUAAAA+SkAALMTAAArNAAAniUAAAAAAAAmAAAACAAAAP//////////"/>
                  </a:ext>
                </a:extLst>
              </p:cNvSpPr>
              <p:nvPr/>
            </p:nvSpPr>
            <p:spPr>
              <a:xfrm>
                <a:off x="6823075" y="3202305"/>
                <a:ext cx="1657350" cy="2912745"/>
              </a:xfrm>
              <a:prstGeom prst="roundRect">
                <a:avLst>
                  <a:gd name="adj" fmla="val 13580"/>
                </a:avLst>
              </a:prstGeom>
              <a:solidFill>
                <a:srgbClr val="262626"/>
              </a:solidFill>
              <a:ln>
                <a:noFill/>
              </a:ln>
              <a:effectLst/>
              <a:scene3d>
                <a:camera prst="perspectiveFront"/>
                <a:lightRig rig="threePt" dir="t"/>
              </a:scene3d>
              <a:sp3d prstMaterial="plastic">
                <a:bevelT w="127000" h="50800"/>
                <a:bevelB w="127000" h="254000"/>
              </a:sp3d>
            </p:spPr>
            <p:txBody>
              <a:bodyPr vert="horz" wrap="square" lIns="91440" tIns="45720" rIns="91440" bIns="45720" numCol="1" spcCol="215900" anchor="ctr"/>
              <a:lstStyle/>
              <a:p>
                <a:pPr algn="ctr">
                  <a:defRPr lang="en-us" cap="none">
                    <a:solidFill>
                      <a:srgbClr val="FFFFFF"/>
                    </a:solidFill>
                  </a:defRPr>
                </a:pPr>
                <a:endParaRPr lang="ko-kr" cap="none"/>
              </a:p>
            </p:txBody>
          </p:sp>
          <p:sp>
            <p:nvSpPr>
              <p:cNvPr id="21" name="Rectangle 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sLCw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s2f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CwAP///wEAAAAAAAAAAAAAAAAAAAAAAAAAAAAAAAAAAAAAAAAAAAKvrwB/f38A5+bmA8zMzADAwP8Af39/AAAAAAAAAAAAAAAAAAAAAAAAAAAAIQAAABgAAAAUAAAAey4AAJ8UAACGLwAAxxQAAAAAAAAmAAAACAAAAP//////////"/>
                  </a:ext>
                </a:extLst>
              </p:cNvSpPr>
              <p:nvPr/>
            </p:nvSpPr>
            <p:spPr>
              <a:xfrm>
                <a:off x="7555865" y="3352165"/>
                <a:ext cx="169545" cy="25400"/>
              </a:xfrm>
              <a:prstGeom prst="rect">
                <a:avLst/>
              </a:prstGeom>
              <a:solidFill>
                <a:srgbClr val="B0B0B0"/>
              </a:solidFill>
              <a:ln>
                <a:noFill/>
              </a:ln>
              <a:effectLst/>
            </p:spPr>
            <p:txBody>
              <a:bodyPr vert="horz" wrap="square" lIns="91440" tIns="45720" rIns="91440" bIns="45720" numCol="1" spcCol="215900" anchor="ctr"/>
              <a:lstStyle/>
              <a:p>
                <a:pPr algn="ctr">
                  <a:defRPr lang="en-us" cap="none">
                    <a:solidFill>
                      <a:srgbClr val="FFFFFF"/>
                    </a:solidFill>
                  </a:defRPr>
                </a:pPr>
                <a:endParaRPr lang="ko-kr" cap="none"/>
              </a:p>
            </p:txBody>
          </p:sp>
          <p:grpSp>
            <p:nvGrpSpPr>
              <p:cNvPr id="18" name="Group 6"/>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P+a/xAfAAAAVAAAAAAAAAAAAAAAAAAAAAAAAAAAAAAAAAAAAAAAAAAAAAAAAAAAAAAAAAAAAAAAAAAAAAAAAAAAAAAAAAAAAAAAAAAAAAAAAAAAAAAAAAAAAAAAAAAAACEAAAAYAAAAFAAAAJ0uAAAfJAAAoy8AABclAAAAAAAAJgAAAAgAAAD/////AAAAAA=="/>
                  </a:ext>
                </a:extLst>
              </p:cNvGrpSpPr>
              <p:nvPr/>
            </p:nvGrpSpPr>
            <p:grpSpPr>
              <a:xfrm>
                <a:off x="7577455" y="5871845"/>
                <a:ext cx="166370" cy="157480"/>
                <a:chOff x="7577455" y="5871845"/>
                <a:chExt cx="166370" cy="157480"/>
              </a:xfrm>
            </p:grpSpPr>
            <p:sp>
              <p:nvSpPr>
                <p:cNvPr id="20" name="Oval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gAAAA0AAAAAkAAAAEgAAACQAAAASAAAAAAAAAABAAAAAAAAAAEAAABQAAAAAAAAAAAA8D8AAAAAAADwPwAAAAAAAOA/AAAAAAAA4D8AAAAAAADgPwAAAAAAAOA/AAAAAAAA4D8AAAAAAADgPwAAAAAAAOA/AAAAAAAA4D8CAAAAjAAAAAEAAAADAAAADg4OAL+/vwAAAAAAAAAAAAAAAAAAAAAAAAAAAAAAAAAAAAAAZAAAAAEAAABAAAAAnP///wAAAAC0AAAAAAAAAAIAAAA3AAAAWVlZAFoAAAB/f38AAAAAAAAAAAAAAAAAAAAAAAAAAAAAAAAAAAAAAAAAAAAAAAAAAAAAAAAAAAAAAAAAFAAAADwAAAABAAAAAAAAACYmJgAAAAAAAQAAABQAAAAUAAAAFAAAAAEAAAAAAAAAZAAAAGQAAAAAAAAAZAAAAGQAAAAVAAAAYAAAAAEAAAAAAAAAAAAAAAAAAAAAAAAAAAAAAAEAAADgVAAAAAAAAAAAAAABAAAADg4OAAAAAABkAAAAAAAAABQAAABD4f//AAAAACYAAAAAAAAAvR4AAAAAAAAmAAAAZAAAABYAAABMAAAAAAAAAAAAAAAEAAAAAAAAAAEAAADn5uYKAAAAACgAAAAoAAAAZAAAAGQAAAAAAAAAzMzMAAAAAABQAAAAUAAAAGQAAABkAAAAAAAAABcAAAAUAAAAAAAAAAAAAAD/fwAA/38AAAAAAAAJAAAABAAAAAAAAAAeAAAAaAAAAAEAAAAAAAAAAAAAAAAAAAAAAAAAECcAABAnAAAAAAAAAAAAAAAAAAAAAAAAAAAAAAAAAAAAAAAAAAAAABQAAAAAAAAAwMD/AAAAAABkAAAAMgAAAAAAAABkAAAAAAAAAH9/fwAKAAAAIgAAABgAAAACAAAAZAAAABQAAAAAAAAAAAAAAAAAAAAkAAAAJAAAAAAAAAAHAAAAAAAAAAAAAAAAAAAAAAAAAAAAAAAAAAAAf39/ACUAAABYAAAAAQAAAAAAAAAAAAAAAAAAAAAAAAAAAAAAAAAAAAAAAAAAAAAAAAAAAAAAAAAvAAAA4DIpAKCGAQAAAAAAAAAAAAAAAAAMAAAAAQAAAAAAAAAAAAAAAAAAAB8AAABUAAAADg4OAL+/vwBZWVkAf39/AAAAAAAAAAAAAAAAAAAAAAAAAAAAAAAAACYmJgAODg4A5+bmA8zMzADAwP8Af39/AAAAAAAAAAAAAAAAAAAAAAAAAAAAIQAAABgAAAAUAAAAnS4AAB8kAACjLwAAFyUAAAAAAAAmAAAACAAAAP//////////"/>
                    </a:ext>
                  </a:extLst>
                </p:cNvSpPr>
                <p:nvPr/>
              </p:nvSpPr>
              <p:spPr>
                <a:xfrm>
                  <a:off x="7577455" y="5871845"/>
                  <a:ext cx="166370" cy="157480"/>
                </a:xfrm>
                <a:prstGeom prst="ellipse">
                  <a:avLst/>
                </a:prstGeom>
                <a:gradFill flip="none" rotWithShape="1">
                  <a:gsLst>
                    <a:gs pos="0">
                      <a:srgbClr val="0E0E0E"/>
                    </a:gs>
                    <a:gs pos="55000">
                      <a:srgbClr val="595959"/>
                    </a:gs>
                    <a:gs pos="90000">
                      <a:srgbClr val="7F7F7F"/>
                    </a:gs>
                    <a:gs pos="100000">
                      <a:srgbClr val="BFBFBF"/>
                    </a:gs>
                  </a:gsLst>
                  <a:lin ang="10800000" scaled="0"/>
                  <a:tileRect/>
                </a:gradFill>
                <a:ln w="0" cap="flat" cmpd="sng" algn="ctr">
                  <a:solidFill>
                    <a:srgbClr val="262626"/>
                  </a:solidFill>
                  <a:prstDash val="solid"/>
                  <a:headEnd type="none"/>
                  <a:tailEnd type="none"/>
                </a:ln>
                <a:effectLst/>
                <a:scene3d>
                  <a:camera prst="perspectiveFront"/>
                  <a:lightRig rig="threePt" dir="t"/>
                </a:scene3d>
                <a:sp3d>
                  <a:bevelT w="63500" h="12700"/>
                </a:sp3d>
              </p:spPr>
              <p:txBody>
                <a:bodyPr vert="horz" wrap="square" lIns="91440" tIns="45720" rIns="91440" bIns="45720" numCol="1" spcCol="215900" anchor="ctr"/>
                <a:lstStyle/>
                <a:p>
                  <a:pPr algn="ctr">
                    <a:defRPr lang="en-us" cap="none">
                      <a:solidFill>
                        <a:srgbClr val="FFFFFF"/>
                      </a:solidFill>
                    </a:defRPr>
                  </a:pPr>
                  <a:endParaRPr lang="ko-kr" cap="none"/>
                </a:p>
              </p:txBody>
            </p:sp>
            <p:sp>
              <p:nvSpPr>
                <p:cNvPr id="19" name="Rounded Rectangle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QAAAA0AAAAAkAAAAEgAAACQAAAASAAAAAAAAAABAAAAAAAAAAEAAABQAAAAhbacS3FV1T8AAAAAAAAAAAAAAAAAAOA/AAAAAAAA4D8AAAAAAADgPwAAAAAAAOA/AAAAAAAA4D8AAAAAAADgPwAAAAAAAOA/AAAAAAAA4D8CAAAAjAAAAAEAAAAAAAAAc3NzAP///wgAAAAAAAAAAAAAAAAAAAAAAAAAAAAAAAAAAAAAZAAAAAEAAABAAAAAAAAAAAAAAAAAAAAAAAAAAAAAAAAAAAAAAAAAAAAAAAAAAAAAAAAAAAAAAAAAAAAAAAAAAAAAAAAAAAAAAAAAAAAAAAAAAAAAAAAAAAAAAAAAAAAAFAAAADwAAAABAAAAAAAAALCwsAAK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ucSw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3NzAP///wEAAAAAAAAAAAAAAAAAAAAAAAAAAAAAAAAAAAAAAAAAALCwsAB/f38A5+bmA8zMzADAwP8Af39/AAAAAAAAAAAAAAAAAAAAAAAAAAAAIQAAABgAAAAUAAAA5C4AAGIkAABcLwAA1CQAAAAAAAAmAAAACAAAAP//////////"/>
                    </a:ext>
                  </a:extLst>
                </p:cNvSpPr>
                <p:nvPr/>
              </p:nvSpPr>
              <p:spPr>
                <a:xfrm>
                  <a:off x="7622540" y="5914390"/>
                  <a:ext cx="76200" cy="72390"/>
                </a:xfrm>
                <a:prstGeom prst="roundRect">
                  <a:avLst>
                    <a:gd name="adj" fmla="val 16667"/>
                  </a:avLst>
                </a:prstGeom>
                <a:solidFill>
                  <a:srgbClr val="737373"/>
                </a:solidFill>
                <a:ln w="6350" cap="flat" cmpd="sng" algn="ctr">
                  <a:solidFill>
                    <a:srgbClr val="B0B0B0"/>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cap="none"/>
                </a:p>
              </p:txBody>
            </p:sp>
          </p:grpSp>
        </p:grpSp>
        <p:grpSp>
          <p:nvGrpSpPr>
            <p:cNvPr id="14" name="Group 14"/>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EIAawAfAAAAVAAAAAAAAAAAAAAAAAAAAAAAAAAAAAAAAAAAAAAAAAAAAAAAAAAAAAAAAAAAAAAAAAAAAAAAAAAAAAAAAAAAAAAAAAAAAAAAAAAAAAAAAAAAAAAAAAAAACEAAAAYAAAAFAAAAFQqAABvFQAAZzMAAHcjAAAAAAAAJgAAAAgAAAD/////AAAAAA=="/>
                </a:ext>
              </a:extLst>
            </p:cNvGrpSpPr>
            <p:nvPr/>
          </p:nvGrpSpPr>
          <p:grpSpPr>
            <a:xfrm>
              <a:off x="6880860" y="3484245"/>
              <a:ext cx="1475105" cy="2280920"/>
              <a:chOff x="6880860" y="3484245"/>
              <a:chExt cx="1475105" cy="2280920"/>
            </a:xfrm>
          </p:grpSpPr>
          <p:sp>
            <p:nvSpPr>
              <p:cNvPr id="16" name="Freeform: Shape 1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cSwAAOAgAAD2MAAAMSg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ak7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P///wEAAAAAAAAAAAAAAAAAAAAAAAAAAAAAAAAAAAAAAAAAAAAAAAJ/f38A5+bmA8zMzADAwP8Af39/AAAAAAAAAAAAAAAAAAAAAAAAAAAAIQAAABgAAAAUAAAAVCoAAG8VAABnMwAAdyMAAAAAAAAmAAAACAAAAP//////////"/>
                  </a:ext>
                </a:extLst>
              </p:cNvSpPr>
              <p:nvPr/>
            </p:nvSpPr>
            <p:spPr>
              <a:xfrm>
                <a:off x="6880860" y="3484245"/>
                <a:ext cx="1475105" cy="2280920"/>
              </a:xfrm>
              <a:custGeom>
                <a:avLst/>
                <a:gdLst/>
                <a:ahLst/>
                <a:cxnLst/>
                <a:rect l="0" t="0" r="1475105" b="2280920"/>
                <a:pathLst>
                  <a:path w="1475105" h="2280920">
                    <a:moveTo>
                      <a:pt x="31610" y="27593"/>
                    </a:moveTo>
                    <a:lnTo>
                      <a:pt x="1468782" y="27593"/>
                    </a:lnTo>
                    <a:lnTo>
                      <a:pt x="1468782" y="2264366"/>
                    </a:lnTo>
                    <a:lnTo>
                      <a:pt x="31610" y="2264366"/>
                    </a:lnTo>
                    <a:close/>
                  </a:path>
                </a:pathLst>
              </a:custGeom>
              <a:solidFill>
                <a:srgbClr val="F2F2F2"/>
              </a:solidFill>
              <a:ln>
                <a:noFill/>
              </a:ln>
              <a:effectLst/>
            </p:spPr>
            <p:txBody>
              <a:bodyPr vert="horz" wrap="square" lIns="7224395" tIns="5344160" rIns="7959090" bIns="6533515" numCol="1" spcCol="215900" anchor="ctr"/>
              <a:lstStyle/>
              <a:p>
                <a:pPr>
                  <a:defRPr lang="en-us"/>
                </a:pPr>
                <a:endParaRPr/>
              </a:p>
            </p:txBody>
          </p:sp>
          <p:sp>
            <p:nvSpPr>
              <p:cNvPr id="15" name="Freeform: Shape 1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mZmZAP///whb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mZAP///wEAAAAAAAAAAAAAAAAAAAAAAAAAAAAAAAAAAAAAAAAAAAAAAAJ/f38A5+bmA8zMzADAwP8Af39/AAAAAAAAAAAAAAAAAAAAAAAAAAAAIQAAABgAAAAUAAAA7CsAAKoVAABkMwAAPCMAAAAAAAAmAAAACAAAAP//////////"/>
                  </a:ext>
                </a:extLst>
              </p:cNvSpPr>
              <p:nvPr/>
            </p:nvSpPr>
            <p:spPr>
              <a:xfrm>
                <a:off x="7139940" y="3521710"/>
                <a:ext cx="1214120" cy="2205990"/>
              </a:xfrm>
              <a:custGeom>
                <a:avLst/>
                <a:gdLst/>
                <a:ahLst/>
                <a:cxnLst/>
                <a:rect l="0" t="0" r="1214120" b="2205990"/>
                <a:pathLst>
                  <a:path w="1214120" h="2205990">
                    <a:moveTo>
                      <a:pt x="666285" y="0"/>
                    </a:moveTo>
                    <a:lnTo>
                      <a:pt x="1210418" y="0"/>
                    </a:lnTo>
                    <a:cubicBezTo>
                      <a:pt x="1211652" y="736407"/>
                      <a:pt x="1212886" y="1472813"/>
                      <a:pt x="1214120" y="2205990"/>
                    </a:cubicBezTo>
                    <a:lnTo>
                      <a:pt x="0" y="2205990"/>
                    </a:lnTo>
                    <a:lnTo>
                      <a:pt x="666285" y="0"/>
                    </a:lnTo>
                    <a:close/>
                  </a:path>
                </a:pathLst>
              </a:custGeom>
              <a:solidFill>
                <a:srgbClr val="999999">
                  <a:alpha val="9000"/>
                </a:srgbClr>
              </a:solidFill>
              <a:ln>
                <a:noFill/>
              </a:ln>
              <a:effectLst/>
            </p:spPr>
            <p:txBody>
              <a:bodyPr vert="horz" wrap="square" lIns="91440" tIns="45720" rIns="91440" bIns="45720" numCol="1" spcCol="215900" anchor="ctr"/>
              <a:lstStyle/>
              <a:p>
                <a:pPr>
                  <a:defRPr lang="en-us"/>
                </a:pPr>
                <a:endParaRPr/>
              </a:p>
            </p:txBody>
          </p:sp>
        </p:grpSp>
      </p:grpSp>
      <p:sp>
        <p:nvSpPr>
          <p:cNvPr id="23" name="Picture Placeholder 2"/>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TU1N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9jQAALMMAACORAAAOyIAABAAAAAmAAAACAAAAIGBAAB/AAAA"/>
              </a:ext>
            </a:extLst>
          </p:cNvSpPr>
          <p:nvPr>
            <p:ph type="pic" idx="12"/>
          </p:nvPr>
        </p:nvSpPr>
        <p:spPr>
          <a:xfrm>
            <a:off x="8609330" y="2064385"/>
            <a:ext cx="2534920" cy="3500120"/>
          </a:xfrm>
          <a:prstGeom prst="rect">
            <a:avLst/>
          </a:prstGeom>
          <a:solidFill>
            <a:srgbClr val="F2F2F2"/>
          </a:solidFill>
        </p:spPr>
        <p:txBody>
          <a:bodyPr vert="horz" wrap="square" lIns="91440" tIns="45720" rIns="91440" bIns="45720" numCol="1" spcCol="215900" anchor="ctr">
            <a:prstTxWarp prst="textNoShape">
              <a:avLst/>
            </a:prstTxWarp>
          </a:bodyPr>
          <a:lstStyle>
            <a:lvl1pPr marL="0" indent="0" algn="ctr">
              <a:buNone/>
              <a:defRPr lang="en-us" sz="1200" cap="none" baseline="0">
                <a:latin typeface="Arial" pitchFamily="2" charset="0"/>
                <a:ea typeface="Arial Unicode MS" charset="0"/>
                <a:cs typeface="Arial" pitchFamily="2" charset="0"/>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Insert Your Image</a:t>
            </a:r>
            <a:endParaRPr lang="ko-kr" cap="none"/>
          </a:p>
        </p:txBody>
      </p:sp>
      <p:sp>
        <p:nvSpPr>
          <p:cNvPr id="24" name="Object1"/>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wMDA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fCoAAEIVAACeMwAAmCMAABAAAAAmAAAACAAAAIGBAAB/AAAA"/>
              </a:ext>
            </a:extLst>
          </p:cNvSpPr>
          <p:nvPr>
            <p:ph type="pic" idx="13"/>
          </p:nvPr>
        </p:nvSpPr>
        <p:spPr>
          <a:xfrm>
            <a:off x="6906260" y="3455670"/>
            <a:ext cx="1484630" cy="2330450"/>
          </a:xfrm>
          <a:prstGeom prst="rect">
            <a:avLst/>
          </a:prstGeom>
          <a:solidFill>
            <a:srgbClr val="F2F2F2"/>
          </a:solidFill>
        </p:spPr>
        <p:txBody>
          <a:bodyPr vert="horz" wrap="square" lIns="91440" tIns="45720" rIns="91440" bIns="45720" numCol="1" spcCol="215900" anchor="ctr">
            <a:prstTxWarp prst="textNoShape">
              <a:avLst/>
            </a:prstTxWarp>
          </a:bodyPr>
          <a:lstStyle>
            <a:lvl1pPr marL="0" indent="0" algn="ctr">
              <a:buNone/>
              <a:defRPr lang="en-us" sz="1200" cap="none" baseline="0">
                <a:latin typeface="Arial" pitchFamily="2" charset="0"/>
                <a:ea typeface="Arial Unicode MS" charset="0"/>
                <a:cs typeface="Arial" pitchFamily="2" charset="0"/>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Insert Your Image</a:t>
            </a:r>
            <a:endParaRPr lang="ko-kr" cap="none"/>
          </a:p>
        </p:txBody>
      </p:sp>
      <p:sp>
        <p:nvSpPr>
          <p:cNvPr id="25" name="Text Placeholder 9"/>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4ODg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EAABcCAAAvSQAAiwYAABAAAAAmAAAACAAAAIGBAAAAAAAA"/>
              </a:ext>
            </a:extLst>
          </p:cNvSpPr>
          <p:nvPr>
            <p:ph idx="10"/>
          </p:nvPr>
        </p:nvSpPr>
        <p:spPr>
          <a:xfrm>
            <a:off x="323215" y="339725"/>
            <a:ext cx="11573510" cy="723900"/>
          </a:xfrm>
          <a:prstGeom prst="rect">
            <a:avLst/>
          </a:prstGeom>
        </p:spPr>
        <p:txBody>
          <a:bodyPr vert="horz" wrap="square" lIns="91440" tIns="45720" rIns="91440" bIns="45720" numCol="1" spcCol="215900" anchor="ctr">
            <a:prstTxWarp prst="textNoShape">
              <a:avLst/>
            </a:prstTxWarp>
          </a:bodyPr>
          <a:lstStyle>
            <a:lvl1pPr marL="0" indent="0" algn="ctr">
              <a:buNone/>
              <a:defRPr lang="en-us" sz="5400" b="0" cap="none" baseline="0">
                <a:solidFill>
                  <a:srgbClr val="262626"/>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BASIC LAYOUT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4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5_Contents slide layout">
    <p:spTree>
      <p:nvGrpSpPr>
        <p:cNvPr id="1" name=""/>
        <p:cNvGrpSpPr/>
        <p:nvPr/>
      </p:nvGrpSpPr>
      <p:grpSpPr>
        <a:xfrm>
          <a:off x="0" y="0"/>
          <a:ext cx="0" cy="0"/>
          <a:chOff x="0" y="0"/>
          <a:chExt cx="0" cy="0"/>
        </a:xfrm>
      </p:grpSpPr>
      <p:sp>
        <p:nvSpPr>
          <p:cNvPr id="2" name="Picture Placeholder 4"/>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xoAAAAAAAAPQwAAxB4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clvx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J/f38AAAAAA8zMzADAwP8Af39/AAAAAAAAAAAAAAAAAAAAAAAAAAAAIQAAABgAAAAUAAAAkxoAAAAAAAAPQwAAxB4AABAAAAAmAAAACAAAAIGxAAD//8EB"/>
              </a:ext>
            </a:extLst>
          </p:cNvSpPr>
          <p:nvPr>
            <p:ph type="pic" sz="quarter" idx="12"/>
          </p:nvPr>
        </p:nvSpPr>
        <p:spPr>
          <a:xfrm>
            <a:off x="4319905" y="0"/>
            <a:ext cx="6581140" cy="5001260"/>
          </a:xfrm>
          <a:custGeom>
            <a:avLst/>
            <a:gdLst/>
            <a:ahLst/>
            <a:cxnLst/>
            <a:rect l="0" t="0" r="6581140" b="5001260"/>
            <a:pathLst>
              <a:path w="6581140" h="5001260">
                <a:moveTo>
                  <a:pt x="5450786" y="0"/>
                </a:moveTo>
                <a:lnTo>
                  <a:pt x="6157461" y="0"/>
                </a:lnTo>
                <a:lnTo>
                  <a:pt x="6395815" y="313924"/>
                </a:lnTo>
                <a:lnTo>
                  <a:pt x="6417407" y="349228"/>
                </a:lnTo>
                <a:lnTo>
                  <a:pt x="5974830" y="683549"/>
                </a:lnTo>
                <a:lnTo>
                  <a:pt x="5947539" y="654248"/>
                </a:lnTo>
                <a:close/>
                <a:moveTo>
                  <a:pt x="4672103" y="0"/>
                </a:moveTo>
                <a:lnTo>
                  <a:pt x="5378776" y="0"/>
                </a:lnTo>
                <a:lnTo>
                  <a:pt x="6328834" y="1251276"/>
                </a:lnTo>
                <a:lnTo>
                  <a:pt x="6356722" y="1296870"/>
                </a:lnTo>
                <a:lnTo>
                  <a:pt x="5916075" y="1629733"/>
                </a:lnTo>
                <a:lnTo>
                  <a:pt x="5880560" y="1591599"/>
                </a:lnTo>
                <a:close/>
                <a:moveTo>
                  <a:pt x="3893418" y="0"/>
                </a:moveTo>
                <a:lnTo>
                  <a:pt x="4600091" y="0"/>
                </a:lnTo>
                <a:lnTo>
                  <a:pt x="6234251" y="2152273"/>
                </a:lnTo>
                <a:lnTo>
                  <a:pt x="5785158" y="2491517"/>
                </a:lnTo>
                <a:close/>
                <a:moveTo>
                  <a:pt x="3114734" y="0"/>
                </a:moveTo>
                <a:lnTo>
                  <a:pt x="3821408" y="0"/>
                </a:lnTo>
                <a:lnTo>
                  <a:pt x="6505787" y="3535464"/>
                </a:lnTo>
                <a:lnTo>
                  <a:pt x="6517830" y="3555152"/>
                </a:lnTo>
                <a:lnTo>
                  <a:pt x="6072320" y="3891689"/>
                </a:lnTo>
                <a:lnTo>
                  <a:pt x="6057512" y="3875788"/>
                </a:lnTo>
                <a:close/>
                <a:moveTo>
                  <a:pt x="2336050" y="0"/>
                </a:moveTo>
                <a:lnTo>
                  <a:pt x="3042724" y="0"/>
                </a:lnTo>
                <a:lnTo>
                  <a:pt x="6561890" y="4634923"/>
                </a:lnTo>
                <a:lnTo>
                  <a:pt x="6581140" y="4666396"/>
                </a:lnTo>
                <a:lnTo>
                  <a:pt x="6137843" y="5001260"/>
                </a:lnTo>
                <a:lnTo>
                  <a:pt x="6113615" y="4975246"/>
                </a:lnTo>
                <a:close/>
                <a:moveTo>
                  <a:pt x="1557367" y="0"/>
                </a:moveTo>
                <a:lnTo>
                  <a:pt x="2264041" y="0"/>
                </a:lnTo>
                <a:lnTo>
                  <a:pt x="5106295" y="3743395"/>
                </a:lnTo>
                <a:lnTo>
                  <a:pt x="5116453" y="3759547"/>
                </a:lnTo>
                <a:lnTo>
                  <a:pt x="4669939" y="4096840"/>
                </a:lnTo>
                <a:lnTo>
                  <a:pt x="4658020" y="4083719"/>
                </a:lnTo>
                <a:close/>
                <a:moveTo>
                  <a:pt x="778682" y="0"/>
                </a:moveTo>
                <a:lnTo>
                  <a:pt x="1485356" y="0"/>
                </a:lnTo>
                <a:lnTo>
                  <a:pt x="4803142" y="4369694"/>
                </a:lnTo>
                <a:lnTo>
                  <a:pt x="4354047" y="4708939"/>
                </a:lnTo>
                <a:close/>
                <a:moveTo>
                  <a:pt x="0" y="0"/>
                </a:moveTo>
                <a:lnTo>
                  <a:pt x="706674" y="0"/>
                </a:lnTo>
                <a:lnTo>
                  <a:pt x="3300472" y="3416165"/>
                </a:lnTo>
                <a:lnTo>
                  <a:pt x="2851378" y="3755409"/>
                </a:lnTo>
                <a:close/>
              </a:path>
            </a:pathLst>
          </a:custGeom>
          <a:solidFill>
            <a:srgbClr val="F2F2F2"/>
          </a:solidFill>
          <a:ln>
            <a:noFill/>
          </a:ln>
          <a:effectLst/>
        </p:spPr>
        <p:txBody>
          <a:bodyPr vert="horz" wrap="square" lIns="4319905" tIns="0" rIns="10901045" bIns="5001260" numCol="1" spcCol="215900" anchor="ctr">
            <a:prstTxWarp prst="textNoShape">
              <a:avLst/>
            </a:prstTxWarp>
          </a:bodyPr>
          <a:lstStyle>
            <a:lvl1pPr marL="0" indent="0" algn="ctr">
              <a:buNone/>
              <a:defRPr lang="en-us" sz="1200" cap="none">
                <a:solidFill>
                  <a:srgbClr val="3F3F3F"/>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Place Your Picture Here And Send To Back</a:t>
            </a:r>
            <a:endParaRPr lang="ko-kr"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6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PNG sets layout">
    <p:bg>
      <p:bgPr>
        <a:blipFill>
          <a:blip r:embed="rId2"/>
          <a:srcRect/>
          <a:stretch/>
        </a:blipFill>
        <a:effectLst/>
      </p:bgPr>
    </p:bg>
    <p:spTree>
      <p:nvGrpSpPr>
        <p:cNvPr id="1" name=""/>
        <p:cNvGrpSpPr/>
        <p:nvPr/>
      </p:nvGrpSpPr>
      <p:grpSpPr>
        <a:xfrm>
          <a:off x="0" y="0"/>
          <a:ext cx="0" cy="0"/>
          <a:chOff x="0" y="0"/>
          <a:chExt cx="0" cy="0"/>
        </a:xfrm>
      </p:grpSpPr>
      <p:sp>
        <p:nvSpPr>
          <p:cNvPr id="2" name="Text Placeholder 9"/>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MA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EAAAwCAAAvSQAAgAYAABAAAAAmAAAACAAAAIGBAAAAAAAA"/>
              </a:ext>
            </a:extLst>
          </p:cNvSpPr>
          <p:nvPr>
            <p:ph idx="10"/>
          </p:nvPr>
        </p:nvSpPr>
        <p:spPr>
          <a:xfrm>
            <a:off x="323215" y="332740"/>
            <a:ext cx="11573510" cy="723900"/>
          </a:xfrm>
          <a:prstGeom prst="rect">
            <a:avLst/>
          </a:prstGeom>
        </p:spPr>
        <p:txBody>
          <a:bodyPr vert="horz" wrap="square" lIns="91440" tIns="45720" rIns="91440" bIns="45720" numCol="1" spcCol="215900" anchor="ctr">
            <a:prstTxWarp prst="textNoShape">
              <a:avLst/>
            </a:prstTxWarp>
          </a:bodyPr>
          <a:lstStyle>
            <a:lvl1pPr marL="0" indent="0" algn="ctr">
              <a:buNone/>
              <a:defRPr lang="en-us" sz="5400" b="0" cap="none" baseline="0">
                <a:solidFill>
                  <a:srgbClr val="262626"/>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PNG &amp; Shapes Layout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d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Icon sets layout">
    <p:spTree>
      <p:nvGrpSpPr>
        <p:cNvPr id="1" name=""/>
        <p:cNvGrpSpPr/>
        <p:nvPr/>
      </p:nvGrpSpPr>
      <p:grpSpPr>
        <a:xfrm>
          <a:off x="0" y="0"/>
          <a:ext cx="0" cy="0"/>
          <a:chOff x="0" y="0"/>
          <a:chExt cx="0" cy="0"/>
        </a:xfrm>
      </p:grpSpPr>
      <p:sp>
        <p:nvSpPr>
          <p:cNvPr id="2" name="Text Placeholder 9"/>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EAAMIAAAAvSQAANwUAABAAAAAmAAAACAAAAIGBAAAAAAAA"/>
              </a:ext>
            </a:extLst>
          </p:cNvSpPr>
          <p:nvPr>
            <p:ph idx="10"/>
          </p:nvPr>
        </p:nvSpPr>
        <p:spPr>
          <a:xfrm>
            <a:off x="323215" y="123190"/>
            <a:ext cx="11573510" cy="724535"/>
          </a:xfrm>
          <a:prstGeom prst="rect">
            <a:avLst/>
          </a:prstGeom>
        </p:spPr>
        <p:txBody>
          <a:bodyPr vert="horz" wrap="square" lIns="91440" tIns="45720" rIns="91440" bIns="45720" numCol="1" spcCol="215900" anchor="ctr">
            <a:prstTxWarp prst="textNoShape">
              <a:avLst/>
            </a:prstTxWarp>
          </a:bodyPr>
          <a:lstStyle>
            <a:lvl1pPr marL="0" indent="0" algn="ctr">
              <a:buNone/>
              <a:defRPr lang="en-us" sz="5400" b="0" cap="none" baseline="0">
                <a:solidFill>
                  <a:srgbClr val="262626"/>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Icon Sets Layout</a:t>
            </a:r>
          </a:p>
        </p:txBody>
      </p:sp>
      <p:sp>
        <p:nvSpPr>
          <p:cNvPr id="3" name="Rounded Rectangle 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QAAAA0AAAAAkAAAAEgAAACQAAAASAAAAAAAAAABAAAAAAAAAAEAAABQAAAAqU2c3O9QtD8AAAAAAAAAAAAAAAAAAOA/AAAAAAAA4D8AAAAAAADgPwAAAAAAAOA/AAAAAAAA4D8AAAAAAADgPwAAAAAAAOA/AAAAAAAA4D8CAAAAjAAAAAEAAAAAAAAACqbtDf///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8AP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qbtBv///wEAAAAAAAAAAAAAAAAAAAAAAAAAAAAAAAAAAAAAAAAAAAKvrwB/f38A5+bmA8zMzADAwP8Af39/AAAAAAAAAAAAAAAAAAAAAAAAAAAAIQAAABgAAAAUAAAALQIAAPYGAAAVGAAAMigAABAAAAAmAAAACAAAAP//////////"/>
              </a:ext>
            </a:extLst>
          </p:cNvSpPr>
          <p:nvPr/>
        </p:nvSpPr>
        <p:spPr>
          <a:xfrm>
            <a:off x="353695" y="1131570"/>
            <a:ext cx="3561080" cy="5402580"/>
          </a:xfrm>
          <a:prstGeom prst="roundRect">
            <a:avLst>
              <a:gd name="adj" fmla="val 3968"/>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1350" cap="none"/>
          </a:p>
        </p:txBody>
      </p:sp>
      <p:sp>
        <p:nvSpPr>
          <p:cNvPr id="4" name="Rounded Rectangle 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QAAAA0AAAAAkAAAAEgAAACQAAAASAAAAAAAAAABAAAAAAAAAAEAAABQAAAAAAAAAAAA8D8AAAAAAAAAAAAAAAAAAOA/AAAAAAAA4D8AAAAAAADgPwAAAAAAAOA/AAAAAAAA4D8AAAAAAADgPwAAAAAAAOA/AAAAAAAA4D8CAAAAjAAAAAEAAAAAAAAA////CP///wg8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GI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KvrwB/f38A5+bmA8zMzADAwP8Af39/AAAAAAAAAAAAAAAAAAAAAAAAAAAAIQAAABgAAAAUAAAARgMAAEoIAAA4BAAAJCcAABAAAAAmAAAACAAAAP//////////"/>
              </a:ext>
            </a:extLst>
          </p:cNvSpPr>
          <p:nvPr/>
        </p:nvSpPr>
        <p:spPr>
          <a:xfrm>
            <a:off x="532130" y="1347470"/>
            <a:ext cx="153670" cy="5015230"/>
          </a:xfrm>
          <a:prstGeom prst="roundRect">
            <a:avLst>
              <a:gd name="adj" fmla="val 50000"/>
            </a:avLst>
          </a:prstGeom>
          <a:solidFill>
            <a:schemeClr val="bg1">
              <a:alpha val="40000"/>
            </a:schemeClr>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1350" cap="none">
              <a:solidFill>
                <a:schemeClr val="bg1"/>
              </a:solidFill>
            </a:endParaRPr>
          </a:p>
        </p:txBody>
      </p:sp>
      <p:sp>
        <p:nvSpPr>
          <p:cNvPr id="5" name="Half Frame 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igAAAA0AAAAAkAAAAEgAAACQAAAASAAAAAAAAAABAAAAAAAAAAEAAABQAAAAaE32d3aCzz86WP/nMF/OPwAAAAAAAOA/AAAAAAAA4D8AAAAAAADgPwAAAAAAAOA/AAAAAAAA4D8AAAAAAADgPwAAAAAAAOA/AAAAAAAA4D8CAAAAjAAAAAEAAAAAAAAA////CP///whO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AFB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KvrwB/f38A5+bmA8zMzADAwP8Af39/AAAAAAAAAAAAAAAAAAAAAAAAAAAAIQAAABgAAAAUAAAAzxIAANoHAAAGFwAAEgwAABAAAAAmAAAACAAAAP//////////"/>
              </a:ext>
            </a:extLst>
          </p:cNvSpPr>
          <p:nvPr/>
        </p:nvSpPr>
        <p:spPr>
          <a:xfrm rot="5400000">
            <a:off x="3057525" y="1276350"/>
            <a:ext cx="685800" cy="685165"/>
          </a:xfrm>
          <a:prstGeom prst="halfFrame">
            <a:avLst>
              <a:gd name="adj1" fmla="val 23728"/>
              <a:gd name="adj2" fmla="val 24640"/>
            </a:avLst>
          </a:prstGeom>
          <a:solidFill>
            <a:schemeClr val="bg1">
              <a:alpha val="22000"/>
            </a:schemeClr>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1350" cap="none">
              <a:solidFill>
                <a:srgbClr val="262626"/>
              </a:solidFill>
            </a:endParaRPr>
          </a:p>
        </p:txBody>
      </p:sp>
      <p:sp>
        <p:nvSpPr>
          <p:cNvPr id="6" name="TextBox 5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Auzs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cnJy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QQAABIKAAAcEgAASg0AABAgAAAmAAAACAAAAP//////////"/>
              </a:ext>
            </a:extLst>
          </p:cNvSpPr>
          <p:nvPr/>
        </p:nvSpPr>
        <p:spPr>
          <a:xfrm>
            <a:off x="711835" y="1637030"/>
            <a:ext cx="2232025" cy="523240"/>
          </a:xfrm>
          <a:prstGeom prst="rect">
            <a:avLst/>
          </a:prstGeom>
          <a:noFill/>
          <a:ln>
            <a:noFill/>
          </a:ln>
          <a:effectLst/>
        </p:spPr>
        <p:txBody>
          <a:bodyPr vert="horz" wrap="square" lIns="91440" tIns="45720" rIns="91440" bIns="45720" numCol="1" spcCol="215900" anchor="ctr"/>
          <a:lstStyle/>
          <a:p>
            <a:pPr>
              <a:defRPr lang="en-us"/>
            </a:pPr>
            <a:r>
              <a:rPr lang="en-us" sz="1400" b="1" cap="none">
                <a:solidFill>
                  <a:schemeClr val="bg1"/>
                </a:solidFill>
              </a:rPr>
              <a:t>You can Resize without losing quality</a:t>
            </a:r>
            <a:endParaRPr lang="ko-kr" sz="1400" b="1" cap="none">
              <a:solidFill>
                <a:schemeClr val="bg1"/>
              </a:solidFill>
            </a:endParaRPr>
          </a:p>
        </p:txBody>
      </p:sp>
      <p:sp>
        <p:nvSpPr>
          <p:cNvPr id="7" name="TextBox 5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Auzs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cnJy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QQAABYNAAAcEgAAohEAABAgAAAmAAAACAAAAP//////////"/>
              </a:ext>
            </a:extLst>
          </p:cNvSpPr>
          <p:nvPr/>
        </p:nvSpPr>
        <p:spPr>
          <a:xfrm>
            <a:off x="711835" y="2127250"/>
            <a:ext cx="2232025" cy="739140"/>
          </a:xfrm>
          <a:prstGeom prst="rect">
            <a:avLst/>
          </a:prstGeom>
          <a:noFill/>
          <a:ln>
            <a:noFill/>
          </a:ln>
          <a:effectLst/>
        </p:spPr>
        <p:txBody>
          <a:bodyPr vert="horz" wrap="square" lIns="91440" tIns="45720" rIns="91440" bIns="45720" numCol="1" spcCol="215900" anchor="ctr"/>
          <a:lstStyle/>
          <a:p>
            <a:pPr>
              <a:defRPr lang="en-us"/>
            </a:pPr>
            <a:r>
              <a:rPr lang="en-us" sz="1400" b="1" cap="none">
                <a:solidFill>
                  <a:schemeClr val="bg1"/>
                </a:solidFill>
              </a:rPr>
              <a:t>You can Change Fill Color &amp;</a:t>
            </a:r>
          </a:p>
          <a:p>
            <a:pPr>
              <a:defRPr lang="en-us"/>
            </a:pPr>
            <a:r>
              <a:rPr lang="en-us" sz="1400" b="1" cap="none">
                <a:solidFill>
                  <a:schemeClr val="bg1"/>
                </a:solidFill>
              </a:rPr>
              <a:t>Line Color</a:t>
            </a:r>
            <a:endParaRPr lang="ko-kr" sz="1400" b="1" cap="none">
              <a:solidFill>
                <a:schemeClr val="bg1"/>
              </a:solidFill>
            </a:endParaRPr>
          </a:p>
        </p:txBody>
      </p:sp>
      <p:sp>
        <p:nvSpPr>
          <p:cNvPr id="8" name="TextBox 59"/>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Auzs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skKC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cAQAALsjAAArEgAAoCUAABAgAAAmAAAACAAAAP//////////"/>
              </a:ext>
            </a:extLst>
          </p:cNvSpPr>
          <p:nvPr/>
        </p:nvSpPr>
        <p:spPr>
          <a:xfrm>
            <a:off x="721360" y="5808345"/>
            <a:ext cx="2232025" cy="307975"/>
          </a:xfrm>
          <a:prstGeom prst="rect">
            <a:avLst/>
          </a:prstGeom>
          <a:noFill/>
          <a:ln>
            <a:noFill/>
          </a:ln>
          <a:effectLst/>
        </p:spPr>
        <p:txBody>
          <a:bodyPr vert="horz" wrap="square" lIns="91440" tIns="45720" rIns="91440" bIns="45720" numCol="1" spcCol="215900" anchor="ctr"/>
          <a:lstStyle/>
          <a:p>
            <a:pPr>
              <a:defRPr lang="en-us"/>
            </a:pPr>
            <a:r>
              <a:rPr lang="en-us" sz="1400" cap="none">
                <a:solidFill>
                  <a:schemeClr val="bg1"/>
                </a:solidFill>
              </a:rPr>
              <a:t>www.allppt.com</a:t>
            </a:r>
            <a:endParaRPr lang="ko-kr" sz="1400" cap="none">
              <a:solidFill>
                <a:schemeClr val="bg1"/>
              </a:solidFill>
            </a:endParaRPr>
          </a:p>
        </p:txBody>
      </p:sp>
      <p:sp>
        <p:nvSpPr>
          <p:cNvPr id="9" name="TextBox 60"/>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Auzs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NOdl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cAQAAGAbAAAnFQAA5SMAABAgAAAmAAAACAAAAP//////////"/>
              </a:ext>
            </a:extLst>
          </p:cNvSpPr>
          <p:nvPr/>
        </p:nvSpPr>
        <p:spPr>
          <a:xfrm>
            <a:off x="721360" y="4450080"/>
            <a:ext cx="2717165" cy="1384935"/>
          </a:xfrm>
          <a:prstGeom prst="rect">
            <a:avLst/>
          </a:prstGeom>
          <a:noFill/>
          <a:ln>
            <a:noFill/>
          </a:ln>
          <a:effectLst/>
        </p:spPr>
        <p:txBody>
          <a:bodyPr vert="horz" wrap="square" lIns="91440" tIns="45720" rIns="91440" bIns="45720" numCol="1" spcCol="215900" anchor="ctr"/>
          <a:lstStyle/>
          <a:p>
            <a:pPr>
              <a:defRPr lang="en-us"/>
            </a:pPr>
            <a:r>
              <a:rPr lang="en-us" sz="2800" b="1" cap="none">
                <a:solidFill>
                  <a:schemeClr val="bg1"/>
                </a:solidFill>
              </a:rPr>
              <a:t>FREE </a:t>
            </a:r>
          </a:p>
          <a:p>
            <a:pPr>
              <a:defRPr lang="en-us"/>
            </a:pPr>
            <a:r>
              <a:rPr lang="en-us" sz="2800" b="1" cap="none">
                <a:solidFill>
                  <a:schemeClr val="bg1"/>
                </a:solidFill>
              </a:rPr>
              <a:t>PPT TEMPLATES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 Break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ntents slide layout">
    <p:spTree>
      <p:nvGrpSpPr>
        <p:cNvPr id="1" name=""/>
        <p:cNvGrpSpPr/>
        <p:nvPr/>
      </p:nvGrpSpPr>
      <p:grpSpPr>
        <a:xfrm>
          <a:off x="0" y="0"/>
          <a:ext cx="0" cy="0"/>
          <a:chOff x="0" y="0"/>
          <a:chExt cx="0" cy="0"/>
        </a:xfrm>
      </p:grpSpPr>
      <p:sp>
        <p:nvSpPr>
          <p:cNvPr id="2" name="Text Placeholder 9"/>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EAABcCAAAvSQAAiwYAABAAAAAmAAAACAAAAIGBAAAAAAAA"/>
              </a:ext>
            </a:extLst>
          </p:cNvSpPr>
          <p:nvPr>
            <p:ph idx="10"/>
          </p:nvPr>
        </p:nvSpPr>
        <p:spPr>
          <a:xfrm>
            <a:off x="323215" y="339725"/>
            <a:ext cx="11573510" cy="723900"/>
          </a:xfrm>
          <a:prstGeom prst="rect">
            <a:avLst/>
          </a:prstGeom>
        </p:spPr>
        <p:txBody>
          <a:bodyPr vert="horz" wrap="square" lIns="91440" tIns="45720" rIns="91440" bIns="45720" numCol="1" spcCol="215900" anchor="ctr">
            <a:prstTxWarp prst="textNoShape">
              <a:avLst/>
            </a:prstTxWarp>
          </a:bodyPr>
          <a:lstStyle>
            <a:lvl1pPr marL="0" indent="0" algn="ctr">
              <a:buNone/>
              <a:defRPr lang="en-us" sz="5400" b="0" cap="none" baseline="0">
                <a:solidFill>
                  <a:srgbClr val="262626"/>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BASIC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3_Agenda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4_Taam slide layout">
    <p:spTree>
      <p:nvGrpSpPr>
        <p:cNvPr id="1" name=""/>
        <p:cNvGrpSpPr/>
        <p:nvPr/>
      </p:nvGrpSpPr>
      <p:grpSpPr>
        <a:xfrm>
          <a:off x="0" y="0"/>
          <a:ext cx="0" cy="0"/>
          <a:chOff x="0" y="0"/>
          <a:chExt cx="0" cy="0"/>
        </a:xfrm>
      </p:grpSpPr>
      <p:sp>
        <p:nvSpPr>
          <p:cNvPr id="2" name="그림 개체 틀 6"/>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nx8AAC4CAABwKwAAyQ8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AFA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nx8AAC4CAABwKwAAyQ8AABAAAAAmAAAACAAAAIGxAAB/AAAA"/>
              </a:ext>
            </a:extLst>
          </p:cNvSpPr>
          <p:nvPr>
            <p:ph type="pic" sz="quarter" idx="14"/>
          </p:nvPr>
        </p:nvSpPr>
        <p:spPr>
          <a:xfrm>
            <a:off x="5140325" y="354330"/>
            <a:ext cx="1920875" cy="2211705"/>
          </a:xfrm>
          <a:custGeom>
            <a:avLst/>
            <a:gdLst/>
            <a:ahLst/>
            <a:cxnLst/>
            <a:rect l="0" t="0" r="1920875" b="2211705"/>
            <a:pathLst>
              <a:path w="1920875" h="2211705">
                <a:moveTo>
                  <a:pt x="956984" y="0"/>
                </a:moveTo>
                <a:lnTo>
                  <a:pt x="1919939" y="555916"/>
                </a:lnTo>
                <a:lnTo>
                  <a:pt x="1919939" y="1660315"/>
                </a:lnTo>
                <a:lnTo>
                  <a:pt x="963890" y="2211705"/>
                </a:lnTo>
                <a:lnTo>
                  <a:pt x="935" y="1655788"/>
                </a:lnTo>
                <a:lnTo>
                  <a:pt x="935" y="551389"/>
                </a:lnTo>
                <a:close/>
              </a:path>
            </a:pathLst>
          </a:custGeom>
          <a:solidFill>
            <a:srgbClr val="F2F2F2"/>
          </a:solidFill>
        </p:spPr>
        <p:txBody>
          <a:bodyPr vert="horz" wrap="square" lIns="5140325" tIns="354330" rIns="7061200" bIns="2566035" numCol="1" spcCol="215900" anchor="ctr">
            <a:prstTxWarp prst="textNoShape">
              <a:avLst/>
            </a:prstTxWarp>
          </a:bodyPr>
          <a:lstStyle>
            <a:lvl1pPr marL="0" indent="0" algn="ctr">
              <a:buNone/>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Place Your Picture Here</a:t>
            </a:r>
            <a:endParaRPr lang="ko-kr" cap="none"/>
          </a:p>
        </p:txBody>
      </p:sp>
      <p:sp>
        <p:nvSpPr>
          <p:cNvPr id="3" name="그림 개체 틀 7"/>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ISYAAIEOAADyMQAAHBw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ISYAAIEOAADyMQAAHBwAABAAAAAmAAAACAAAAIGxAAB/AAAA"/>
              </a:ext>
            </a:extLst>
          </p:cNvSpPr>
          <p:nvPr>
            <p:ph type="pic" sz="quarter" idx="15"/>
          </p:nvPr>
        </p:nvSpPr>
        <p:spPr>
          <a:xfrm>
            <a:off x="6198235" y="2357755"/>
            <a:ext cx="1920875" cy="2211705"/>
          </a:xfrm>
          <a:custGeom>
            <a:avLst/>
            <a:gdLst/>
            <a:ahLst/>
            <a:cxnLst/>
            <a:rect l="0" t="0" r="1920875" b="2211705"/>
            <a:pathLst>
              <a:path w="1920875" h="2211705">
                <a:moveTo>
                  <a:pt x="956984" y="0"/>
                </a:moveTo>
                <a:lnTo>
                  <a:pt x="1919939" y="555916"/>
                </a:lnTo>
                <a:lnTo>
                  <a:pt x="1919939" y="1660315"/>
                </a:lnTo>
                <a:lnTo>
                  <a:pt x="963890" y="2211705"/>
                </a:lnTo>
                <a:lnTo>
                  <a:pt x="935" y="1655788"/>
                </a:lnTo>
                <a:lnTo>
                  <a:pt x="935" y="551389"/>
                </a:lnTo>
                <a:close/>
              </a:path>
            </a:pathLst>
          </a:custGeom>
          <a:solidFill>
            <a:srgbClr val="F2F2F2"/>
          </a:solidFill>
        </p:spPr>
        <p:txBody>
          <a:bodyPr vert="horz" wrap="square" lIns="6198235" tIns="2357755" rIns="8119110" bIns="4569460" numCol="1" spcCol="215900" anchor="ctr">
            <a:prstTxWarp prst="textNoShape">
              <a:avLst/>
            </a:prstTxWarp>
          </a:bodyPr>
          <a:lstStyle>
            <a:lvl1pPr marL="0" indent="0" algn="ctr">
              <a:buNone/>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Place Your Picture Here</a:t>
            </a:r>
            <a:endParaRPr lang="ko-kr" cap="none"/>
          </a:p>
        </p:txBody>
      </p:sp>
      <p:sp>
        <p:nvSpPr>
          <p:cNvPr id="4" name="그림 개체 틀 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nx8AANMaAABwKwAAbyg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HR6x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nx8AANMaAABwKwAAbygAABAAAAAmAAAACAAAAIGxAAB/AAAA"/>
              </a:ext>
            </a:extLst>
          </p:cNvSpPr>
          <p:nvPr>
            <p:ph type="pic" sz="quarter" idx="16"/>
          </p:nvPr>
        </p:nvSpPr>
        <p:spPr>
          <a:xfrm>
            <a:off x="5140325" y="4360545"/>
            <a:ext cx="1920875" cy="2212340"/>
          </a:xfrm>
          <a:custGeom>
            <a:avLst/>
            <a:gdLst/>
            <a:ahLst/>
            <a:cxnLst/>
            <a:rect l="0" t="0" r="1920875" b="2212340"/>
            <a:pathLst>
              <a:path w="1920875" h="2212340">
                <a:moveTo>
                  <a:pt x="956984" y="0"/>
                </a:moveTo>
                <a:lnTo>
                  <a:pt x="1919939" y="556077"/>
                </a:lnTo>
                <a:lnTo>
                  <a:pt x="1919939" y="1660792"/>
                </a:lnTo>
                <a:lnTo>
                  <a:pt x="963890" y="2212340"/>
                </a:lnTo>
                <a:lnTo>
                  <a:pt x="935" y="1656264"/>
                </a:lnTo>
                <a:lnTo>
                  <a:pt x="935" y="551548"/>
                </a:lnTo>
                <a:close/>
              </a:path>
            </a:pathLst>
          </a:custGeom>
          <a:solidFill>
            <a:srgbClr val="F2F2F2"/>
          </a:solidFill>
        </p:spPr>
        <p:txBody>
          <a:bodyPr vert="horz" wrap="square" lIns="5140325" tIns="4360545" rIns="7061200" bIns="6572885" numCol="1" spcCol="215900" anchor="ctr">
            <a:prstTxWarp prst="textNoShape">
              <a:avLst/>
            </a:prstTxWarp>
          </a:bodyPr>
          <a:lstStyle>
            <a:lvl1pPr marL="0" indent="0" algn="ctr">
              <a:buNone/>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Place Your Picture Here</a:t>
            </a:r>
            <a:endParaRPr lang="ko-kr"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5_Contents slide layout">
    <p:spTree>
      <p:nvGrpSpPr>
        <p:cNvPr id="1" name=""/>
        <p:cNvGrpSpPr/>
        <p:nvPr/>
      </p:nvGrpSpPr>
      <p:grpSpPr>
        <a:xfrm>
          <a:off x="0" y="0"/>
          <a:ext cx="0" cy="0"/>
          <a:chOff x="0" y="0"/>
          <a:chExt cx="0" cy="0"/>
        </a:xfrm>
      </p:grpSpPr>
      <p:sp>
        <p:nvSpPr>
          <p:cNvPr id="2" name="Picture Placeholder 248"/>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AAAAAAAAAAAASwAAMCo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9M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J/f38AAAAAA8zMzADAwP8Af39/AAAAAAAAAAAAAAAAAAAAAAAAAAAAIQAAABgAAAAUAAAAAAAAAAAAAAAASwAAMCoAABAAAAAmAAAACAAAAIGxAAD/HwAA"/>
              </a:ext>
            </a:extLst>
          </p:cNvSpPr>
          <p:nvPr>
            <p:ph type="pic" idx="11"/>
          </p:nvPr>
        </p:nvSpPr>
        <p:spPr>
          <a:xfrm>
            <a:off x="0" y="0"/>
            <a:ext cx="12192000" cy="6858000"/>
          </a:xfrm>
          <a:custGeom>
            <a:avLst/>
            <a:gdLst/>
            <a:ahLst/>
            <a:cxnLst/>
            <a:rect l="0" t="0" r="12192000" b="6858000"/>
            <a:pathLst>
              <a:path w="12192000" h="6858000">
                <a:moveTo>
                  <a:pt x="10699780" y="6099402"/>
                </a:moveTo>
                <a:lnTo>
                  <a:pt x="10700366" y="6104567"/>
                </a:lnTo>
                <a:lnTo>
                  <a:pt x="10702407" y="6099903"/>
                </a:lnTo>
                <a:close/>
                <a:moveTo>
                  <a:pt x="9177922" y="6098901"/>
                </a:moveTo>
                <a:lnTo>
                  <a:pt x="9178506" y="6100344"/>
                </a:lnTo>
                <a:lnTo>
                  <a:pt x="9178606" y="6102927"/>
                </a:lnTo>
                <a:lnTo>
                  <a:pt x="9183636" y="6102927"/>
                </a:lnTo>
                <a:lnTo>
                  <a:pt x="9185304" y="6100308"/>
                </a:lnTo>
                <a:close/>
                <a:moveTo>
                  <a:pt x="5342410" y="5330181"/>
                </a:moveTo>
                <a:lnTo>
                  <a:pt x="5338269" y="5332661"/>
                </a:lnTo>
                <a:lnTo>
                  <a:pt x="5322064" y="5334006"/>
                </a:lnTo>
                <a:lnTo>
                  <a:pt x="5335111" y="5336578"/>
                </a:lnTo>
                <a:lnTo>
                  <a:pt x="5337848" y="5340523"/>
                </a:lnTo>
                <a:lnTo>
                  <a:pt x="5338130" y="5335883"/>
                </a:lnTo>
                <a:close/>
                <a:moveTo>
                  <a:pt x="11820901" y="4311166"/>
                </a:moveTo>
                <a:cubicBezTo>
                  <a:pt x="11873928" y="4308131"/>
                  <a:pt x="11925924" y="4331037"/>
                  <a:pt x="11955245" y="4373182"/>
                </a:cubicBezTo>
                <a:cubicBezTo>
                  <a:pt x="11985786" y="4418384"/>
                  <a:pt x="11980899" y="4451368"/>
                  <a:pt x="11941806" y="4490463"/>
                </a:cubicBezTo>
                <a:cubicBezTo>
                  <a:pt x="11929591" y="4502678"/>
                  <a:pt x="11901491" y="4507563"/>
                  <a:pt x="11911266" y="4531997"/>
                </a:cubicBezTo>
                <a:cubicBezTo>
                  <a:pt x="11922261" y="4557650"/>
                  <a:pt x="11944251" y="4573534"/>
                  <a:pt x="11974791" y="4572310"/>
                </a:cubicBezTo>
                <a:cubicBezTo>
                  <a:pt x="12041983" y="4571090"/>
                  <a:pt x="12107952" y="4573534"/>
                  <a:pt x="12175142" y="4571090"/>
                </a:cubicBezTo>
                <a:lnTo>
                  <a:pt x="12192000" y="4574294"/>
                </a:lnTo>
                <a:lnTo>
                  <a:pt x="12192000" y="5337457"/>
                </a:lnTo>
                <a:lnTo>
                  <a:pt x="12177585" y="5340730"/>
                </a:lnTo>
                <a:cubicBezTo>
                  <a:pt x="12112837" y="5338287"/>
                  <a:pt x="12048090" y="5339507"/>
                  <a:pt x="11982121" y="5339507"/>
                </a:cubicBezTo>
                <a:cubicBezTo>
                  <a:pt x="11962575" y="5339507"/>
                  <a:pt x="11944251" y="5340730"/>
                  <a:pt x="11928368" y="5354166"/>
                </a:cubicBezTo>
                <a:cubicBezTo>
                  <a:pt x="11908821" y="5372491"/>
                  <a:pt x="11896606" y="5388373"/>
                  <a:pt x="11927146" y="5409142"/>
                </a:cubicBezTo>
                <a:cubicBezTo>
                  <a:pt x="11960131" y="5432354"/>
                  <a:pt x="11987008" y="5462893"/>
                  <a:pt x="11971126" y="5504430"/>
                </a:cubicBezTo>
                <a:cubicBezTo>
                  <a:pt x="11955245" y="5548410"/>
                  <a:pt x="11924703" y="5582614"/>
                  <a:pt x="11873394" y="5592389"/>
                </a:cubicBezTo>
                <a:cubicBezTo>
                  <a:pt x="11795209" y="5608269"/>
                  <a:pt x="11739012" y="5587502"/>
                  <a:pt x="11703585" y="5530084"/>
                </a:cubicBezTo>
                <a:cubicBezTo>
                  <a:pt x="11676708" y="5486105"/>
                  <a:pt x="11682817" y="5456786"/>
                  <a:pt x="11723130" y="5417694"/>
                </a:cubicBezTo>
                <a:cubicBezTo>
                  <a:pt x="11735347" y="5406699"/>
                  <a:pt x="11763445" y="5401812"/>
                  <a:pt x="11751229" y="5374936"/>
                </a:cubicBezTo>
                <a:cubicBezTo>
                  <a:pt x="11739012" y="5350502"/>
                  <a:pt x="11718245" y="5338287"/>
                  <a:pt x="11690147" y="5338287"/>
                </a:cubicBezTo>
                <a:cubicBezTo>
                  <a:pt x="11622956" y="5338287"/>
                  <a:pt x="11556986" y="5335842"/>
                  <a:pt x="11489796" y="5339507"/>
                </a:cubicBezTo>
                <a:cubicBezTo>
                  <a:pt x="11453146" y="5341952"/>
                  <a:pt x="11443372" y="5329735"/>
                  <a:pt x="11447037" y="5295528"/>
                </a:cubicBezTo>
                <a:cubicBezTo>
                  <a:pt x="11451924" y="5266207"/>
                  <a:pt x="11449482" y="5234446"/>
                  <a:pt x="11449482" y="5202683"/>
                </a:cubicBezTo>
                <a:cubicBezTo>
                  <a:pt x="11449482" y="5166034"/>
                  <a:pt x="11450702" y="5129384"/>
                  <a:pt x="11449482" y="5092735"/>
                </a:cubicBezTo>
                <a:cubicBezTo>
                  <a:pt x="11448259" y="5058528"/>
                  <a:pt x="11466584" y="5036539"/>
                  <a:pt x="11492239" y="5018215"/>
                </a:cubicBezTo>
                <a:cubicBezTo>
                  <a:pt x="11511786" y="5004774"/>
                  <a:pt x="11528889" y="5007220"/>
                  <a:pt x="11545991" y="5025544"/>
                </a:cubicBezTo>
                <a:cubicBezTo>
                  <a:pt x="11608296" y="5089069"/>
                  <a:pt x="11622956" y="5091513"/>
                  <a:pt x="11668157" y="5051198"/>
                </a:cubicBezTo>
                <a:cubicBezTo>
                  <a:pt x="11713358" y="5010884"/>
                  <a:pt x="11720687" y="4925368"/>
                  <a:pt x="11682817" y="4877723"/>
                </a:cubicBezTo>
                <a:cubicBezTo>
                  <a:pt x="11638838" y="4822748"/>
                  <a:pt x="11602188" y="4821529"/>
                  <a:pt x="11555766" y="4874058"/>
                </a:cubicBezTo>
                <a:cubicBezTo>
                  <a:pt x="11543548" y="4887496"/>
                  <a:pt x="11536219" y="4913152"/>
                  <a:pt x="11508121" y="4902158"/>
                </a:cubicBezTo>
                <a:cubicBezTo>
                  <a:pt x="11477579" y="4891162"/>
                  <a:pt x="11451924" y="4871616"/>
                  <a:pt x="11450702" y="4839852"/>
                </a:cubicBezTo>
                <a:cubicBezTo>
                  <a:pt x="11447037" y="4758002"/>
                  <a:pt x="11449482" y="4674930"/>
                  <a:pt x="11448259" y="4591857"/>
                </a:cubicBezTo>
                <a:cubicBezTo>
                  <a:pt x="11448259" y="4567425"/>
                  <a:pt x="11465362" y="4573534"/>
                  <a:pt x="11477579" y="4573534"/>
                </a:cubicBezTo>
                <a:cubicBezTo>
                  <a:pt x="11544769" y="4573534"/>
                  <a:pt x="11610738" y="4573534"/>
                  <a:pt x="11677930" y="4573534"/>
                </a:cubicBezTo>
                <a:cubicBezTo>
                  <a:pt x="11695033" y="4573534"/>
                  <a:pt x="11713358" y="4574756"/>
                  <a:pt x="11728017" y="4562539"/>
                </a:cubicBezTo>
                <a:cubicBezTo>
                  <a:pt x="11751229" y="4544213"/>
                  <a:pt x="11769554" y="4529553"/>
                  <a:pt x="11735347" y="4500233"/>
                </a:cubicBezTo>
                <a:cubicBezTo>
                  <a:pt x="11666935" y="4441595"/>
                  <a:pt x="11682817" y="4358522"/>
                  <a:pt x="11768332" y="4323095"/>
                </a:cubicBezTo>
                <a:cubicBezTo>
                  <a:pt x="11785435" y="4316070"/>
                  <a:pt x="11803225" y="4312177"/>
                  <a:pt x="11820901"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7" y="3813398"/>
                  <a:pt x="6112235" y="3817291"/>
                  <a:pt x="6115901" y="3831149"/>
                </a:cubicBezTo>
                <a:lnTo>
                  <a:pt x="6116335" y="3835442"/>
                </a:lnTo>
                <a:lnTo>
                  <a:pt x="6135368" y="3820781"/>
                </a:lnTo>
                <a:cubicBezTo>
                  <a:pt x="6143327" y="3819255"/>
                  <a:pt x="6153252" y="3819407"/>
                  <a:pt x="6165469" y="3821240"/>
                </a:cubicBezTo>
                <a:cubicBezTo>
                  <a:pt x="6193566" y="3826127"/>
                  <a:pt x="6221665" y="3822462"/>
                  <a:pt x="6250985" y="3822462"/>
                </a:cubicBezTo>
                <a:cubicBezTo>
                  <a:pt x="6286412" y="3822462"/>
                  <a:pt x="6320619" y="3823685"/>
                  <a:pt x="6356046" y="3822462"/>
                </a:cubicBezTo>
                <a:cubicBezTo>
                  <a:pt x="6393918" y="3821240"/>
                  <a:pt x="6419571" y="3842009"/>
                  <a:pt x="6434231" y="3873772"/>
                </a:cubicBezTo>
                <a:cubicBezTo>
                  <a:pt x="6451334" y="3907977"/>
                  <a:pt x="6419571" y="3920194"/>
                  <a:pt x="6401246" y="3938519"/>
                </a:cubicBezTo>
                <a:cubicBezTo>
                  <a:pt x="6362154" y="3975168"/>
                  <a:pt x="6359711" y="3998381"/>
                  <a:pt x="6395139" y="4039916"/>
                </a:cubicBezTo>
                <a:cubicBezTo>
                  <a:pt x="6437896" y="4090005"/>
                  <a:pt x="6527077" y="4097333"/>
                  <a:pt x="6574722" y="4054576"/>
                </a:cubicBezTo>
                <a:cubicBezTo>
                  <a:pt x="6628474" y="4008153"/>
                  <a:pt x="6628474" y="3977611"/>
                  <a:pt x="6575942" y="3931189"/>
                </a:cubicBezTo>
                <a:cubicBezTo>
                  <a:pt x="6562505" y="3918974"/>
                  <a:pt x="6538072" y="3910422"/>
                  <a:pt x="6547845" y="3883545"/>
                </a:cubicBezTo>
                <a:cubicBezTo>
                  <a:pt x="6558840" y="3853004"/>
                  <a:pt x="6578387" y="3827349"/>
                  <a:pt x="6610149" y="3826127"/>
                </a:cubicBezTo>
                <a:cubicBezTo>
                  <a:pt x="6691999" y="3822462"/>
                  <a:pt x="6775071" y="3824905"/>
                  <a:pt x="6856922" y="3823685"/>
                </a:cubicBezTo>
                <a:cubicBezTo>
                  <a:pt x="6881355" y="3823685"/>
                  <a:pt x="6875247" y="3840787"/>
                  <a:pt x="6875247" y="3853004"/>
                </a:cubicBezTo>
                <a:cubicBezTo>
                  <a:pt x="6875247" y="3920194"/>
                  <a:pt x="6875247" y="3986164"/>
                  <a:pt x="6875247" y="4053355"/>
                </a:cubicBezTo>
                <a:cubicBezTo>
                  <a:pt x="6875247" y="4074123"/>
                  <a:pt x="6877690" y="4093668"/>
                  <a:pt x="6892349" y="4110773"/>
                </a:cubicBezTo>
                <a:cubicBezTo>
                  <a:pt x="6911896" y="4132762"/>
                  <a:pt x="6926556" y="4137648"/>
                  <a:pt x="6948546" y="4110773"/>
                </a:cubicBezTo>
                <a:cubicBezTo>
                  <a:pt x="7005963" y="4043581"/>
                  <a:pt x="7068268" y="4049690"/>
                  <a:pt x="7117132" y="4126653"/>
                </a:cubicBezTo>
                <a:cubicBezTo>
                  <a:pt x="7155004" y="4186514"/>
                  <a:pt x="7136680" y="4286688"/>
                  <a:pt x="7080483" y="4328224"/>
                </a:cubicBezTo>
                <a:cubicBezTo>
                  <a:pt x="7034061" y="4362430"/>
                  <a:pt x="6999855" y="4357545"/>
                  <a:pt x="6959541" y="4317229"/>
                </a:cubicBezTo>
                <a:cubicBezTo>
                  <a:pt x="6947324" y="4305014"/>
                  <a:pt x="6942437" y="4273250"/>
                  <a:pt x="6914339" y="4287910"/>
                </a:cubicBezTo>
                <a:cubicBezTo>
                  <a:pt x="6891127" y="4300127"/>
                  <a:pt x="6877690" y="4320896"/>
                  <a:pt x="6877690" y="4350213"/>
                </a:cubicBezTo>
                <a:cubicBezTo>
                  <a:pt x="6878912" y="4417403"/>
                  <a:pt x="6876469" y="4483374"/>
                  <a:pt x="6878912" y="4550565"/>
                </a:cubicBezTo>
                <a:cubicBezTo>
                  <a:pt x="6880134" y="4582327"/>
                  <a:pt x="6874025" y="4594544"/>
                  <a:pt x="6838597" y="4592100"/>
                </a:cubicBezTo>
                <a:cubicBezTo>
                  <a:pt x="6775071" y="4588436"/>
                  <a:pt x="6711546" y="4590880"/>
                  <a:pt x="6648021" y="4590880"/>
                </a:cubicBezTo>
                <a:cubicBezTo>
                  <a:pt x="6628474" y="4590880"/>
                  <a:pt x="6610149" y="4592100"/>
                  <a:pt x="6594267" y="4604318"/>
                </a:cubicBezTo>
                <a:cubicBezTo>
                  <a:pt x="6571057" y="4623864"/>
                  <a:pt x="6562505" y="4638522"/>
                  <a:pt x="6591824" y="4662956"/>
                </a:cubicBezTo>
                <a:cubicBezTo>
                  <a:pt x="6655349" y="4715488"/>
                  <a:pt x="6652906" y="4766796"/>
                  <a:pt x="6589382" y="4819328"/>
                </a:cubicBezTo>
                <a:cubicBezTo>
                  <a:pt x="6530742" y="4866973"/>
                  <a:pt x="6422016" y="4855979"/>
                  <a:pt x="6375593" y="4796116"/>
                </a:cubicBezTo>
                <a:cubicBezTo>
                  <a:pt x="6338944" y="4749693"/>
                  <a:pt x="6342609" y="4711821"/>
                  <a:pt x="6385366" y="4670287"/>
                </a:cubicBezTo>
                <a:cubicBezTo>
                  <a:pt x="6397581" y="4658070"/>
                  <a:pt x="6425681" y="4653182"/>
                  <a:pt x="6415906" y="4628749"/>
                </a:cubicBezTo>
                <a:cubicBezTo>
                  <a:pt x="6404911" y="4603096"/>
                  <a:pt x="6381701" y="4588436"/>
                  <a:pt x="6351159" y="4589658"/>
                </a:cubicBezTo>
                <a:cubicBezTo>
                  <a:pt x="6283969" y="4590880"/>
                  <a:pt x="6218000" y="4587214"/>
                  <a:pt x="6150810" y="4590880"/>
                </a:cubicBezTo>
                <a:cubicBezTo>
                  <a:pt x="6133708" y="4591491"/>
                  <a:pt x="6123323" y="4589047"/>
                  <a:pt x="6117368" y="4582327"/>
                </a:cubicBezTo>
                <a:lnTo>
                  <a:pt x="6114198" y="4575109"/>
                </a:lnTo>
                <a:lnTo>
                  <a:pt x="6109105" y="4582272"/>
                </a:lnTo>
                <a:cubicBezTo>
                  <a:pt x="6104219" y="4585785"/>
                  <a:pt x="6096889"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1" y="2280923"/>
                  <a:pt x="6093775" y="2326124"/>
                </a:cubicBezTo>
                <a:cubicBezTo>
                  <a:pt x="6088888" y="2389649"/>
                  <a:pt x="6093775" y="2453175"/>
                  <a:pt x="6092553" y="2516703"/>
                </a:cubicBezTo>
                <a:cubicBezTo>
                  <a:pt x="6092553" y="2543577"/>
                  <a:pt x="6101106" y="2561902"/>
                  <a:pt x="6121874" y="2577785"/>
                </a:cubicBezTo>
                <a:cubicBezTo>
                  <a:pt x="6134091" y="2586335"/>
                  <a:pt x="6142642" y="2585115"/>
                  <a:pt x="6154857" y="2574120"/>
                </a:cubicBezTo>
                <a:cubicBezTo>
                  <a:pt x="6241594" y="2494711"/>
                  <a:pt x="6290461" y="2503263"/>
                  <a:pt x="6351543" y="2611990"/>
                </a:cubicBezTo>
                <a:cubicBezTo>
                  <a:pt x="6352765" y="2644975"/>
                  <a:pt x="6352765" y="2676738"/>
                  <a:pt x="6352765" y="2708501"/>
                </a:cubicBezTo>
                <a:cubicBezTo>
                  <a:pt x="6338105" y="2734156"/>
                  <a:pt x="6325888" y="2761033"/>
                  <a:pt x="6300233" y="2779356"/>
                </a:cubicBezTo>
                <a:cubicBezTo>
                  <a:pt x="6251368" y="2817228"/>
                  <a:pt x="6212274" y="2813563"/>
                  <a:pt x="6170740" y="2769584"/>
                </a:cubicBezTo>
                <a:cubicBezTo>
                  <a:pt x="6159746" y="2757366"/>
                  <a:pt x="6154857" y="2729269"/>
                  <a:pt x="6129203" y="2742708"/>
                </a:cubicBezTo>
                <a:cubicBezTo>
                  <a:pt x="6107213" y="2753701"/>
                  <a:pt x="6093775" y="2772026"/>
                  <a:pt x="6093775" y="2800124"/>
                </a:cubicBezTo>
                <a:cubicBezTo>
                  <a:pt x="6094997" y="2869758"/>
                  <a:pt x="6092553" y="2939392"/>
                  <a:pt x="6094997" y="3009027"/>
                </a:cubicBezTo>
                <a:cubicBezTo>
                  <a:pt x="6096219"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404"/>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843"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2" y="5320096"/>
                  <a:pt x="6106715" y="5333534"/>
                  <a:pt x="6106715" y="5345752"/>
                </a:cubicBezTo>
                <a:cubicBezTo>
                  <a:pt x="6106715" y="5421493"/>
                  <a:pt x="6107936" y="5498458"/>
                  <a:pt x="6106715" y="5574200"/>
                </a:cubicBezTo>
                <a:cubicBezTo>
                  <a:pt x="6106715"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6" y="5797761"/>
                  <a:pt x="6107936" y="5836855"/>
                </a:cubicBezTo>
                <a:cubicBezTo>
                  <a:pt x="6110382" y="5872283"/>
                  <a:pt x="6110382" y="5908933"/>
                  <a:pt x="6110382" y="5945582"/>
                </a:cubicBezTo>
                <a:cubicBezTo>
                  <a:pt x="6110382" y="5983452"/>
                  <a:pt x="6109159" y="6021324"/>
                  <a:pt x="6110382" y="6060417"/>
                </a:cubicBezTo>
                <a:lnTo>
                  <a:pt x="6106056" y="6078094"/>
                </a:lnTo>
                <a:lnTo>
                  <a:pt x="6108060" y="6078201"/>
                </a:lnTo>
                <a:cubicBezTo>
                  <a:pt x="6113938" y="6079652"/>
                  <a:pt x="6118215" y="6082172"/>
                  <a:pt x="6121269" y="6085837"/>
                </a:cubicBezTo>
                <a:lnTo>
                  <a:pt x="6125406" y="6096044"/>
                </a:lnTo>
                <a:lnTo>
                  <a:pt x="6126157" y="6094323"/>
                </a:lnTo>
                <a:cubicBezTo>
                  <a:pt x="6132419" y="6087298"/>
                  <a:pt x="6143414" y="6084855"/>
                  <a:pt x="6161737" y="6086077"/>
                </a:cubicBezTo>
                <a:cubicBezTo>
                  <a:pt x="6230150" y="6089740"/>
                  <a:pt x="6298562" y="6088520"/>
                  <a:pt x="6366974" y="6086077"/>
                </a:cubicBezTo>
                <a:cubicBezTo>
                  <a:pt x="6399959" y="6084855"/>
                  <a:pt x="6420726" y="6100737"/>
                  <a:pt x="6439051" y="6125170"/>
                </a:cubicBezTo>
                <a:cubicBezTo>
                  <a:pt x="6454933" y="6147159"/>
                  <a:pt x="6456155" y="6166707"/>
                  <a:pt x="6431721" y="6186252"/>
                </a:cubicBezTo>
                <a:cubicBezTo>
                  <a:pt x="6403624" y="6209464"/>
                  <a:pt x="6364531" y="6230232"/>
                  <a:pt x="6388964" y="6279097"/>
                </a:cubicBezTo>
                <a:cubicBezTo>
                  <a:pt x="6413396" y="6327963"/>
                  <a:pt x="6463485" y="6351176"/>
                  <a:pt x="6524568" y="6343846"/>
                </a:cubicBezTo>
                <a:cubicBezTo>
                  <a:pt x="6570990" y="6337738"/>
                  <a:pt x="6618634" y="6299866"/>
                  <a:pt x="6624742" y="6260772"/>
                </a:cubicBezTo>
                <a:cubicBezTo>
                  <a:pt x="6629629" y="6231454"/>
                  <a:pt x="6608862" y="6214349"/>
                  <a:pt x="6589315" y="6197247"/>
                </a:cubicBezTo>
                <a:cubicBezTo>
                  <a:pt x="6572212" y="6182587"/>
                  <a:pt x="6546557" y="6170372"/>
                  <a:pt x="6559995" y="6139830"/>
                </a:cubicBezTo>
                <a:cubicBezTo>
                  <a:pt x="6572212" y="6112953"/>
                  <a:pt x="6590537" y="6088520"/>
                  <a:pt x="6622299" y="6087298"/>
                </a:cubicBezTo>
                <a:cubicBezTo>
                  <a:pt x="6705371" y="6084855"/>
                  <a:pt x="6787221" y="6086077"/>
                  <a:pt x="6870295" y="6086077"/>
                </a:cubicBezTo>
                <a:lnTo>
                  <a:pt x="6878001" y="6089431"/>
                </a:lnTo>
                <a:lnTo>
                  <a:pt x="6879008" y="6086924"/>
                </a:lnTo>
                <a:lnTo>
                  <a:pt x="6877558" y="6084401"/>
                </a:lnTo>
                <a:cubicBezTo>
                  <a:pt x="6876222" y="6079209"/>
                  <a:pt x="6875764" y="6072642"/>
                  <a:pt x="6876070" y="6064396"/>
                </a:cubicBezTo>
                <a:cubicBezTo>
                  <a:pt x="6879735" y="5997205"/>
                  <a:pt x="6877292" y="5928793"/>
                  <a:pt x="6877292" y="5860381"/>
                </a:cubicBezTo>
                <a:cubicBezTo>
                  <a:pt x="6877292" y="5829839"/>
                  <a:pt x="6861410" y="5807849"/>
                  <a:pt x="6835755" y="5796854"/>
                </a:cubicBezTo>
                <a:cubicBezTo>
                  <a:pt x="6812543" y="5787081"/>
                  <a:pt x="6806436" y="5815179"/>
                  <a:pt x="6794220" y="5827396"/>
                </a:cubicBezTo>
                <a:cubicBezTo>
                  <a:pt x="6753904" y="5867710"/>
                  <a:pt x="6717254" y="5871375"/>
                  <a:pt x="6672054" y="5838391"/>
                </a:cubicBezTo>
                <a:cubicBezTo>
                  <a:pt x="6620745" y="5800519"/>
                  <a:pt x="6613415" y="5749211"/>
                  <a:pt x="6618302" y="5690570"/>
                </a:cubicBezTo>
                <a:cubicBezTo>
                  <a:pt x="6623189" y="5633153"/>
                  <a:pt x="6657394" y="5597725"/>
                  <a:pt x="6707481" y="5578181"/>
                </a:cubicBezTo>
                <a:cubicBezTo>
                  <a:pt x="6753904" y="5559855"/>
                  <a:pt x="6782003" y="5590395"/>
                  <a:pt x="6806436" y="5623380"/>
                </a:cubicBezTo>
                <a:cubicBezTo>
                  <a:pt x="6824760" y="5647814"/>
                  <a:pt x="6839420" y="5640484"/>
                  <a:pt x="6856523" y="5623380"/>
                </a:cubicBezTo>
                <a:cubicBezTo>
                  <a:pt x="6871183" y="5607498"/>
                  <a:pt x="6876070" y="5589174"/>
                  <a:pt x="6876070" y="5567184"/>
                </a:cubicBezTo>
                <a:cubicBezTo>
                  <a:pt x="6874848" y="5501214"/>
                  <a:pt x="6877292" y="5436468"/>
                  <a:pt x="6874848" y="5371720"/>
                </a:cubicBezTo>
                <a:cubicBezTo>
                  <a:pt x="6873627" y="5342401"/>
                  <a:pt x="6879735" y="5331406"/>
                  <a:pt x="6912720" y="5332627"/>
                </a:cubicBezTo>
                <a:cubicBezTo>
                  <a:pt x="6979909" y="5335071"/>
                  <a:pt x="7045879" y="5332627"/>
                  <a:pt x="7113070" y="5333849"/>
                </a:cubicBezTo>
                <a:cubicBezTo>
                  <a:pt x="7143611" y="5333849"/>
                  <a:pt x="7166823" y="5321632"/>
                  <a:pt x="7179040" y="5295978"/>
                </a:cubicBezTo>
                <a:cubicBezTo>
                  <a:pt x="7191255" y="5269101"/>
                  <a:pt x="7159493" y="5264216"/>
                  <a:pt x="7147276" y="5250776"/>
                </a:cubicBezTo>
                <a:cubicBezTo>
                  <a:pt x="7109405" y="5212905"/>
                  <a:pt x="7104518" y="5178699"/>
                  <a:pt x="7136281" y="5133498"/>
                </a:cubicBezTo>
                <a:cubicBezTo>
                  <a:pt x="7175373" y="5077303"/>
                  <a:pt x="7231570" y="5072416"/>
                  <a:pt x="7292652" y="5078525"/>
                </a:cubicBezTo>
                <a:cubicBezTo>
                  <a:pt x="7337854" y="5083410"/>
                  <a:pt x="7389163" y="5124946"/>
                  <a:pt x="7400158" y="5167705"/>
                </a:cubicBezTo>
                <a:cubicBezTo>
                  <a:pt x="7412374" y="5211683"/>
                  <a:pt x="7387941" y="5242226"/>
                  <a:pt x="7354956" y="5264216"/>
                </a:cubicBezTo>
                <a:cubicBezTo>
                  <a:pt x="7324414" y="5284983"/>
                  <a:pt x="7336632" y="5300865"/>
                  <a:pt x="7357399" y="5319191"/>
                </a:cubicBezTo>
                <a:cubicBezTo>
                  <a:pt x="7372059" y="5332627"/>
                  <a:pt x="7390384" y="5335071"/>
                  <a:pt x="7409931" y="5335071"/>
                </a:cubicBezTo>
                <a:cubicBezTo>
                  <a:pt x="7478343" y="5333849"/>
                  <a:pt x="7546755" y="5335071"/>
                  <a:pt x="7615167" y="5333849"/>
                </a:cubicBezTo>
                <a:cubicBezTo>
                  <a:pt x="7638379" y="5333849"/>
                  <a:pt x="7644487" y="5339958"/>
                  <a:pt x="7644487" y="5363168"/>
                </a:cubicBezTo>
                <a:cubicBezTo>
                  <a:pt x="7643266" y="5436468"/>
                  <a:pt x="7644487" y="5508546"/>
                  <a:pt x="7644487" y="5581843"/>
                </a:cubicBezTo>
                <a:cubicBezTo>
                  <a:pt x="7644487" y="5622159"/>
                  <a:pt x="7622499" y="5646592"/>
                  <a:pt x="7588292" y="5661252"/>
                </a:cubicBezTo>
                <a:cubicBezTo>
                  <a:pt x="7552864" y="5677133"/>
                  <a:pt x="7545535" y="5642927"/>
                  <a:pt x="7529652" y="5627045"/>
                </a:cubicBezTo>
                <a:cubicBezTo>
                  <a:pt x="7493003" y="5589174"/>
                  <a:pt x="7468570" y="5586731"/>
                  <a:pt x="7428256" y="5619716"/>
                </a:cubicBezTo>
                <a:cubicBezTo>
                  <a:pt x="7384276" y="5656366"/>
                  <a:pt x="7381833" y="5704009"/>
                  <a:pt x="7390384" y="5754097"/>
                </a:cubicBezTo>
                <a:cubicBezTo>
                  <a:pt x="7397714" y="5798076"/>
                  <a:pt x="7428256" y="5823731"/>
                  <a:pt x="7466128" y="5837169"/>
                </a:cubicBezTo>
                <a:cubicBezTo>
                  <a:pt x="7500333" y="5849386"/>
                  <a:pt x="7521102" y="5820066"/>
                  <a:pt x="7538205" y="5795633"/>
                </a:cubicBezTo>
                <a:cubicBezTo>
                  <a:pt x="7563859" y="5760204"/>
                  <a:pt x="7589514" y="5766314"/>
                  <a:pt x="7617612" y="5791968"/>
                </a:cubicBezTo>
                <a:cubicBezTo>
                  <a:pt x="7635936" y="5809071"/>
                  <a:pt x="7645709" y="5829839"/>
                  <a:pt x="7644487" y="5855493"/>
                </a:cubicBezTo>
                <a:cubicBezTo>
                  <a:pt x="7643266" y="5890921"/>
                  <a:pt x="7644487" y="5925128"/>
                  <a:pt x="7644487" y="5960555"/>
                </a:cubicBezTo>
                <a:cubicBezTo>
                  <a:pt x="7643266" y="5998427"/>
                  <a:pt x="7643266" y="6036299"/>
                  <a:pt x="7645709" y="6072947"/>
                </a:cubicBezTo>
                <a:lnTo>
                  <a:pt x="7643677" y="6091527"/>
                </a:lnTo>
                <a:lnTo>
                  <a:pt x="7645319" y="6082343"/>
                </a:lnTo>
                <a:cubicBezTo>
                  <a:pt x="7650663" y="6075776"/>
                  <a:pt x="7660436" y="6073028"/>
                  <a:pt x="7677539" y="6073639"/>
                </a:cubicBezTo>
                <a:cubicBezTo>
                  <a:pt x="7747173" y="6077304"/>
                  <a:pt x="7816807" y="6074861"/>
                  <a:pt x="7886442" y="6074861"/>
                </a:cubicBezTo>
                <a:cubicBezTo>
                  <a:pt x="7915761" y="6074861"/>
                  <a:pt x="7938971" y="6085854"/>
                  <a:pt x="7956074" y="6107844"/>
                </a:cubicBezTo>
                <a:cubicBezTo>
                  <a:pt x="7975621" y="6132276"/>
                  <a:pt x="7979286" y="6154268"/>
                  <a:pt x="7949966" y="6176258"/>
                </a:cubicBezTo>
                <a:cubicBezTo>
                  <a:pt x="7924312" y="6195803"/>
                  <a:pt x="7890106" y="6216571"/>
                  <a:pt x="7905987" y="6256885"/>
                </a:cubicBezTo>
                <a:cubicBezTo>
                  <a:pt x="7923091" y="6298422"/>
                  <a:pt x="7953631" y="6327742"/>
                  <a:pt x="8002498" y="6331407"/>
                </a:cubicBezTo>
                <a:cubicBezTo>
                  <a:pt x="8041590" y="6335072"/>
                  <a:pt x="8078240" y="6332629"/>
                  <a:pt x="8110002" y="6304530"/>
                </a:cubicBezTo>
                <a:cubicBezTo>
                  <a:pt x="8160090" y="6258108"/>
                  <a:pt x="8160090" y="6228788"/>
                  <a:pt x="8110002" y="6183586"/>
                </a:cubicBezTo>
                <a:cubicBezTo>
                  <a:pt x="8095343" y="6171371"/>
                  <a:pt x="8070910" y="6161598"/>
                  <a:pt x="8079462" y="6135943"/>
                </a:cubicBezTo>
                <a:cubicBezTo>
                  <a:pt x="8089235" y="6106623"/>
                  <a:pt x="8108780" y="6078526"/>
                  <a:pt x="8141765" y="6077304"/>
                </a:cubicBezTo>
                <a:cubicBezTo>
                  <a:pt x="8226059" y="6073639"/>
                  <a:pt x="8310353" y="6074861"/>
                  <a:pt x="8393426" y="6074861"/>
                </a:cubicBezTo>
                <a:cubicBezTo>
                  <a:pt x="8399839" y="6074861"/>
                  <a:pt x="8404038" y="6076082"/>
                  <a:pt x="8406730" y="6078106"/>
                </a:cubicBezTo>
                <a:lnTo>
                  <a:pt x="8410250" y="6084768"/>
                </a:lnTo>
                <a:lnTo>
                  <a:pt x="8414745" y="6080797"/>
                </a:lnTo>
                <a:cubicBezTo>
                  <a:pt x="8420700" y="6078506"/>
                  <a:pt x="8428641" y="6079422"/>
                  <a:pt x="8436582" y="6079422"/>
                </a:cubicBezTo>
                <a:cubicBezTo>
                  <a:pt x="8504994" y="6079422"/>
                  <a:pt x="8573406" y="6079422"/>
                  <a:pt x="8641820" y="6079422"/>
                </a:cubicBezTo>
                <a:cubicBezTo>
                  <a:pt x="8660145" y="6079422"/>
                  <a:pt x="8677248" y="6078202"/>
                  <a:pt x="8690685" y="6065984"/>
                </a:cubicBezTo>
                <a:cubicBezTo>
                  <a:pt x="8713897" y="6046439"/>
                  <a:pt x="8726113" y="6030557"/>
                  <a:pt x="8693128" y="6003680"/>
                </a:cubicBezTo>
                <a:cubicBezTo>
                  <a:pt x="8633268" y="5957258"/>
                  <a:pt x="8633268" y="5909613"/>
                  <a:pt x="8688243" y="5855861"/>
                </a:cubicBezTo>
                <a:cubicBezTo>
                  <a:pt x="8746882" y="5798443"/>
                  <a:pt x="8856829" y="5805773"/>
                  <a:pt x="8909361" y="5870521"/>
                </a:cubicBezTo>
                <a:cubicBezTo>
                  <a:pt x="8949676" y="5919386"/>
                  <a:pt x="8946011" y="5954815"/>
                  <a:pt x="8900809" y="5998795"/>
                </a:cubicBezTo>
                <a:cubicBezTo>
                  <a:pt x="8888594" y="6011010"/>
                  <a:pt x="8861717" y="6017119"/>
                  <a:pt x="8873934" y="6041552"/>
                </a:cubicBezTo>
                <a:cubicBezTo>
                  <a:pt x="8884929" y="6063542"/>
                  <a:pt x="8904474" y="6078202"/>
                  <a:pt x="8931351" y="6078202"/>
                </a:cubicBezTo>
                <a:cubicBezTo>
                  <a:pt x="8999763" y="6078202"/>
                  <a:pt x="9068175" y="6080644"/>
                  <a:pt x="9136588" y="6076979"/>
                </a:cubicBezTo>
                <a:cubicBezTo>
                  <a:pt x="9146056" y="6076369"/>
                  <a:pt x="9153538" y="6076751"/>
                  <a:pt x="9159417" y="6078201"/>
                </a:cubicBezTo>
                <a:lnTo>
                  <a:pt x="9160396" y="6078767"/>
                </a:lnTo>
                <a:lnTo>
                  <a:pt x="9159384" y="6065178"/>
                </a:lnTo>
                <a:cubicBezTo>
                  <a:pt x="9161829" y="5995543"/>
                  <a:pt x="9159384" y="5925909"/>
                  <a:pt x="9160607" y="5856275"/>
                </a:cubicBezTo>
                <a:cubicBezTo>
                  <a:pt x="9160607" y="5828177"/>
                  <a:pt x="9147169" y="5809852"/>
                  <a:pt x="9125179" y="5798859"/>
                </a:cubicBezTo>
                <a:cubicBezTo>
                  <a:pt x="9099524" y="5785420"/>
                  <a:pt x="9094637" y="5813517"/>
                  <a:pt x="9083642" y="5825735"/>
                </a:cubicBezTo>
                <a:cubicBezTo>
                  <a:pt x="9042107" y="5869714"/>
                  <a:pt x="9003013" y="5873379"/>
                  <a:pt x="8954148" y="5835507"/>
                </a:cubicBezTo>
                <a:cubicBezTo>
                  <a:pt x="8928493" y="5817184"/>
                  <a:pt x="8916276" y="5790307"/>
                  <a:pt x="8901616" y="5764652"/>
                </a:cubicBezTo>
                <a:cubicBezTo>
                  <a:pt x="8901616" y="5732890"/>
                  <a:pt x="8901616" y="5701127"/>
                  <a:pt x="8902839" y="5668142"/>
                </a:cubicBezTo>
                <a:cubicBezTo>
                  <a:pt x="8963921" y="5559415"/>
                  <a:pt x="9012787" y="5550862"/>
                  <a:pt x="9099524" y="5630271"/>
                </a:cubicBezTo>
                <a:cubicBezTo>
                  <a:pt x="9111740" y="5641266"/>
                  <a:pt x="9120292" y="5642486"/>
                  <a:pt x="9132509" y="5633936"/>
                </a:cubicBezTo>
                <a:cubicBezTo>
                  <a:pt x="9153277" y="5618054"/>
                  <a:pt x="9161829" y="5599729"/>
                  <a:pt x="9161829" y="5572855"/>
                </a:cubicBezTo>
                <a:cubicBezTo>
                  <a:pt x="9160607" y="5509327"/>
                  <a:pt x="9165494" y="5445801"/>
                  <a:pt x="9160607" y="5382276"/>
                </a:cubicBezTo>
                <a:cubicBezTo>
                  <a:pt x="9156942" y="5337075"/>
                  <a:pt x="9174044" y="5329745"/>
                  <a:pt x="9213138" y="5332188"/>
                </a:cubicBezTo>
                <a:cubicBezTo>
                  <a:pt x="9275441" y="5335853"/>
                  <a:pt x="9336525" y="5332188"/>
                  <a:pt x="9398828" y="5333410"/>
                </a:cubicBezTo>
                <a:cubicBezTo>
                  <a:pt x="9430592" y="5333410"/>
                  <a:pt x="9456247" y="5322415"/>
                  <a:pt x="9467241" y="5293094"/>
                </a:cubicBezTo>
                <a:cubicBezTo>
                  <a:pt x="9477014" y="5266220"/>
                  <a:pt x="9447694" y="5262554"/>
                  <a:pt x="9434257" y="5249118"/>
                </a:cubicBezTo>
                <a:cubicBezTo>
                  <a:pt x="9398828" y="5213689"/>
                  <a:pt x="9392720" y="5180704"/>
                  <a:pt x="9419597" y="5139169"/>
                </a:cubicBezTo>
                <a:cubicBezTo>
                  <a:pt x="9467241" y="5064646"/>
                  <a:pt x="9584519" y="5048767"/>
                  <a:pt x="9648045" y="5109848"/>
                </a:cubicBezTo>
                <a:cubicBezTo>
                  <a:pt x="9705462" y="5164823"/>
                  <a:pt x="9706685" y="5208802"/>
                  <a:pt x="9643158" y="5260110"/>
                </a:cubicBezTo>
                <a:cubicBezTo>
                  <a:pt x="9612616" y="5284544"/>
                  <a:pt x="9622390" y="5300426"/>
                  <a:pt x="9644380" y="5319971"/>
                </a:cubicBezTo>
                <a:cubicBezTo>
                  <a:pt x="9660262" y="5333410"/>
                  <a:pt x="9678585" y="5334631"/>
                  <a:pt x="9698132" y="5334631"/>
                </a:cubicBezTo>
                <a:cubicBezTo>
                  <a:pt x="9766545" y="5334631"/>
                  <a:pt x="9834957" y="5335853"/>
                  <a:pt x="9903371" y="5334631"/>
                </a:cubicBezTo>
                <a:cubicBezTo>
                  <a:pt x="9917114" y="5334631"/>
                  <a:pt x="9926047" y="5336007"/>
                  <a:pt x="9929655" y="5346485"/>
                </a:cubicBezTo>
                <a:lnTo>
                  <a:pt x="9930725" y="5354628"/>
                </a:lnTo>
                <a:lnTo>
                  <a:pt x="9932265" y="5354628"/>
                </a:lnTo>
                <a:lnTo>
                  <a:pt x="9932801" y="5349644"/>
                </a:lnTo>
                <a:cubicBezTo>
                  <a:pt x="9935435" y="5343481"/>
                  <a:pt x="9940131" y="5339572"/>
                  <a:pt x="9947919" y="5337597"/>
                </a:cubicBezTo>
                <a:lnTo>
                  <a:pt x="9951319" y="5337347"/>
                </a:lnTo>
                <a:lnTo>
                  <a:pt x="9952292" y="5335521"/>
                </a:lnTo>
                <a:lnTo>
                  <a:pt x="9934947" y="5330599"/>
                </a:lnTo>
                <a:cubicBezTo>
                  <a:pt x="9931129" y="5326323"/>
                  <a:pt x="9930212" y="5319604"/>
                  <a:pt x="9930822" y="5309831"/>
                </a:cubicBezTo>
                <a:cubicBezTo>
                  <a:pt x="9932045" y="5235310"/>
                  <a:pt x="9932045" y="5160790"/>
                  <a:pt x="9930822" y="5086269"/>
                </a:cubicBezTo>
                <a:cubicBezTo>
                  <a:pt x="9930822" y="5052061"/>
                  <a:pt x="9950370" y="5030071"/>
                  <a:pt x="9976024" y="5012969"/>
                </a:cubicBezTo>
                <a:cubicBezTo>
                  <a:pt x="9993127" y="5001974"/>
                  <a:pt x="10009009" y="5003196"/>
                  <a:pt x="10026112" y="5020300"/>
                </a:cubicBezTo>
                <a:cubicBezTo>
                  <a:pt x="10092081" y="5086269"/>
                  <a:pt x="10106741" y="5088711"/>
                  <a:pt x="10151943" y="5045954"/>
                </a:cubicBezTo>
                <a:cubicBezTo>
                  <a:pt x="10198365" y="5001974"/>
                  <a:pt x="10203252" y="4916459"/>
                  <a:pt x="10160493" y="4868816"/>
                </a:cubicBezTo>
                <a:cubicBezTo>
                  <a:pt x="10115293" y="4817505"/>
                  <a:pt x="10084751" y="4817505"/>
                  <a:pt x="10039551" y="4867593"/>
                </a:cubicBezTo>
                <a:cubicBezTo>
                  <a:pt x="10026112" y="4882253"/>
                  <a:pt x="10017561" y="4907907"/>
                  <a:pt x="9987019" y="4895690"/>
                </a:cubicBezTo>
                <a:cubicBezTo>
                  <a:pt x="9956477" y="4883475"/>
                  <a:pt x="9933267" y="4863928"/>
                  <a:pt x="9932045" y="4830943"/>
                </a:cubicBezTo>
                <a:cubicBezTo>
                  <a:pt x="9929602" y="4750316"/>
                  <a:pt x="9930822" y="4669686"/>
                  <a:pt x="9929602" y="4587835"/>
                </a:cubicBezTo>
                <a:cubicBezTo>
                  <a:pt x="9929602" y="4564624"/>
                  <a:pt x="9944262" y="4568288"/>
                  <a:pt x="9957700" y="4568288"/>
                </a:cubicBezTo>
                <a:cubicBezTo>
                  <a:pt x="10024891" y="4568288"/>
                  <a:pt x="10090861" y="4568288"/>
                  <a:pt x="10158051" y="4568288"/>
                </a:cubicBezTo>
                <a:cubicBezTo>
                  <a:pt x="10173933" y="4568288"/>
                  <a:pt x="10189813" y="4569509"/>
                  <a:pt x="10204473" y="4560959"/>
                </a:cubicBezTo>
                <a:cubicBezTo>
                  <a:pt x="10241123" y="4540189"/>
                  <a:pt x="10243567" y="4520644"/>
                  <a:pt x="10213025" y="4493768"/>
                </a:cubicBezTo>
                <a:cubicBezTo>
                  <a:pt x="10155608" y="4442457"/>
                  <a:pt x="10154386" y="4398478"/>
                  <a:pt x="10209360" y="4345948"/>
                </a:cubicBezTo>
                <a:cubicBezTo>
                  <a:pt x="10239901" y="4316628"/>
                  <a:pt x="10283269" y="4304412"/>
                  <a:pt x="10325264" y="4307925"/>
                </a:cubicBezTo>
                <a:cubicBezTo>
                  <a:pt x="10367258" y="4311436"/>
                  <a:pt x="10407877" y="4330677"/>
                  <a:pt x="10432921" y="4364272"/>
                </a:cubicBezTo>
                <a:cubicBezTo>
                  <a:pt x="10467128" y="4409475"/>
                  <a:pt x="10462241" y="4447344"/>
                  <a:pt x="10423149" y="4486437"/>
                </a:cubicBezTo>
                <a:cubicBezTo>
                  <a:pt x="10410933" y="4498655"/>
                  <a:pt x="10377949" y="4502319"/>
                  <a:pt x="10393829" y="4531639"/>
                </a:cubicBezTo>
                <a:cubicBezTo>
                  <a:pt x="10407267" y="4557294"/>
                  <a:pt x="10429258" y="4569509"/>
                  <a:pt x="10459799" y="4569509"/>
                </a:cubicBezTo>
                <a:cubicBezTo>
                  <a:pt x="10526990" y="4568288"/>
                  <a:pt x="10592958" y="4570731"/>
                  <a:pt x="10660150" y="4568288"/>
                </a:cubicBezTo>
                <a:cubicBezTo>
                  <a:pt x="10690692" y="4567067"/>
                  <a:pt x="10701685" y="4574397"/>
                  <a:pt x="10700464" y="4607381"/>
                </a:cubicBezTo>
                <a:cubicBezTo>
                  <a:pt x="10698021" y="4672129"/>
                  <a:pt x="10699242" y="4738097"/>
                  <a:pt x="10699242" y="4802845"/>
                </a:cubicBezTo>
                <a:cubicBezTo>
                  <a:pt x="10699242" y="4830943"/>
                  <a:pt x="10693134" y="4855378"/>
                  <a:pt x="10672367" y="4876145"/>
                </a:cubicBezTo>
                <a:cubicBezTo>
                  <a:pt x="10640603" y="4907907"/>
                  <a:pt x="10621057" y="4906687"/>
                  <a:pt x="10591737" y="4872480"/>
                </a:cubicBezTo>
                <a:cubicBezTo>
                  <a:pt x="10572190" y="4850489"/>
                  <a:pt x="10553865" y="4819948"/>
                  <a:pt x="10518438" y="4833387"/>
                </a:cubicBezTo>
                <a:cubicBezTo>
                  <a:pt x="10479346" y="4848047"/>
                  <a:pt x="10450026" y="4873702"/>
                  <a:pt x="10443916" y="4917681"/>
                </a:cubicBezTo>
                <a:cubicBezTo>
                  <a:pt x="10436588" y="4970212"/>
                  <a:pt x="10439031" y="5019078"/>
                  <a:pt x="10486676" y="5054507"/>
                </a:cubicBezTo>
                <a:cubicBezTo>
                  <a:pt x="10525768" y="5083825"/>
                  <a:pt x="10547758" y="5081381"/>
                  <a:pt x="10580743" y="5045954"/>
                </a:cubicBezTo>
                <a:cubicBezTo>
                  <a:pt x="10597845" y="5027629"/>
                  <a:pt x="10607618" y="4993424"/>
                  <a:pt x="10643047" y="5009304"/>
                </a:cubicBezTo>
                <a:cubicBezTo>
                  <a:pt x="10677252" y="5023964"/>
                  <a:pt x="10698021" y="5052061"/>
                  <a:pt x="10699242" y="5089935"/>
                </a:cubicBezTo>
                <a:cubicBezTo>
                  <a:pt x="10700464" y="5163234"/>
                  <a:pt x="10699242" y="5236532"/>
                  <a:pt x="10700464" y="5308610"/>
                </a:cubicBezTo>
                <a:lnTo>
                  <a:pt x="10695954" y="5325919"/>
                </a:lnTo>
                <a:lnTo>
                  <a:pt x="10695954" y="5342506"/>
                </a:lnTo>
                <a:lnTo>
                  <a:pt x="10697006" y="5340688"/>
                </a:lnTo>
                <a:cubicBezTo>
                  <a:pt x="10705710" y="5333510"/>
                  <a:pt x="10719759" y="5332289"/>
                  <a:pt x="10739306" y="5333510"/>
                </a:cubicBezTo>
                <a:cubicBezTo>
                  <a:pt x="10801609" y="5337175"/>
                  <a:pt x="10862693" y="5333510"/>
                  <a:pt x="10924996" y="5334732"/>
                </a:cubicBezTo>
                <a:cubicBezTo>
                  <a:pt x="10956760" y="5334732"/>
                  <a:pt x="10982415" y="5323737"/>
                  <a:pt x="10993409" y="5294417"/>
                </a:cubicBezTo>
                <a:cubicBezTo>
                  <a:pt x="11003182" y="5267541"/>
                  <a:pt x="10973862" y="5263877"/>
                  <a:pt x="10960425" y="5250439"/>
                </a:cubicBezTo>
                <a:cubicBezTo>
                  <a:pt x="10924996" y="5215009"/>
                  <a:pt x="10918888" y="5182026"/>
                  <a:pt x="10945765" y="5140490"/>
                </a:cubicBezTo>
                <a:cubicBezTo>
                  <a:pt x="10993409" y="5065968"/>
                  <a:pt x="11110687" y="5050088"/>
                  <a:pt x="11174213" y="5111172"/>
                </a:cubicBezTo>
                <a:cubicBezTo>
                  <a:pt x="11231630" y="5166144"/>
                  <a:pt x="11232853" y="5210124"/>
                  <a:pt x="11169326" y="5261432"/>
                </a:cubicBezTo>
                <a:cubicBezTo>
                  <a:pt x="11138784" y="5285866"/>
                  <a:pt x="11148558" y="5301748"/>
                  <a:pt x="11170548" y="5321293"/>
                </a:cubicBezTo>
                <a:cubicBezTo>
                  <a:pt x="11186430" y="5334732"/>
                  <a:pt x="11204753" y="5335954"/>
                  <a:pt x="11224300" y="5335954"/>
                </a:cubicBezTo>
                <a:cubicBezTo>
                  <a:pt x="11292713" y="5335954"/>
                  <a:pt x="11361125" y="5337175"/>
                  <a:pt x="11429539" y="5335954"/>
                </a:cubicBezTo>
                <a:cubicBezTo>
                  <a:pt x="11447863" y="5335954"/>
                  <a:pt x="11457636" y="5338397"/>
                  <a:pt x="11457636" y="5361608"/>
                </a:cubicBezTo>
                <a:cubicBezTo>
                  <a:pt x="11456414" y="5436129"/>
                  <a:pt x="11457636" y="5510649"/>
                  <a:pt x="11456414" y="5585169"/>
                </a:cubicBezTo>
                <a:cubicBezTo>
                  <a:pt x="11455193" y="5623042"/>
                  <a:pt x="11433203" y="5648697"/>
                  <a:pt x="11397774" y="5663355"/>
                </a:cubicBezTo>
                <a:cubicBezTo>
                  <a:pt x="11362347" y="5676794"/>
                  <a:pt x="11356239" y="5645031"/>
                  <a:pt x="11340357" y="5627928"/>
                </a:cubicBezTo>
                <a:cubicBezTo>
                  <a:pt x="11304930" y="5590057"/>
                  <a:pt x="11282940" y="5587614"/>
                  <a:pt x="11242625" y="5618154"/>
                </a:cubicBezTo>
                <a:cubicBezTo>
                  <a:pt x="11203533" y="5647475"/>
                  <a:pt x="11196203" y="5686566"/>
                  <a:pt x="11198646" y="5731767"/>
                </a:cubicBezTo>
                <a:cubicBezTo>
                  <a:pt x="11201090" y="5781856"/>
                  <a:pt x="11227965" y="5823392"/>
                  <a:pt x="11271945" y="5838051"/>
                </a:cubicBezTo>
                <a:cubicBezTo>
                  <a:pt x="11313482" y="5852711"/>
                  <a:pt x="11333027" y="5820947"/>
                  <a:pt x="11352574" y="5795294"/>
                </a:cubicBezTo>
                <a:cubicBezTo>
                  <a:pt x="11377007" y="5764752"/>
                  <a:pt x="11400219" y="5769639"/>
                  <a:pt x="11424651" y="5791629"/>
                </a:cubicBezTo>
                <a:cubicBezTo>
                  <a:pt x="11445419" y="5809954"/>
                  <a:pt x="11457636" y="5833164"/>
                  <a:pt x="11456414" y="5862484"/>
                </a:cubicBezTo>
                <a:cubicBezTo>
                  <a:pt x="11455193" y="5906464"/>
                  <a:pt x="11456414" y="5951665"/>
                  <a:pt x="11456414" y="5995645"/>
                </a:cubicBezTo>
                <a:cubicBezTo>
                  <a:pt x="11456414" y="6035959"/>
                  <a:pt x="11456414" y="6061155"/>
                  <a:pt x="11450809" y="6076903"/>
                </a:cubicBezTo>
                <a:lnTo>
                  <a:pt x="11443435" y="6089200"/>
                </a:lnTo>
                <a:lnTo>
                  <a:pt x="11447630" y="6089200"/>
                </a:lnTo>
                <a:lnTo>
                  <a:pt x="11460381" y="6094729"/>
                </a:lnTo>
                <a:lnTo>
                  <a:pt x="11461415" y="6089396"/>
                </a:lnTo>
                <a:cubicBezTo>
                  <a:pt x="11466608" y="6083288"/>
                  <a:pt x="11475770" y="6080844"/>
                  <a:pt x="11491040" y="6081456"/>
                </a:cubicBezTo>
                <a:cubicBezTo>
                  <a:pt x="11555789" y="6083898"/>
                  <a:pt x="11621756" y="6082676"/>
                  <a:pt x="11686504" y="6082676"/>
                </a:cubicBezTo>
                <a:cubicBezTo>
                  <a:pt x="11702386" y="6082676"/>
                  <a:pt x="11718268" y="6082676"/>
                  <a:pt x="11732928" y="6074124"/>
                </a:cubicBezTo>
                <a:cubicBezTo>
                  <a:pt x="11768355" y="6055799"/>
                  <a:pt x="11770798" y="6033811"/>
                  <a:pt x="11741478" y="6008156"/>
                </a:cubicBezTo>
                <a:cubicBezTo>
                  <a:pt x="11715825" y="5986166"/>
                  <a:pt x="11688948" y="5961732"/>
                  <a:pt x="11698721" y="5923862"/>
                </a:cubicBezTo>
                <a:cubicBezTo>
                  <a:pt x="11710938" y="5878660"/>
                  <a:pt x="11741478" y="5844455"/>
                  <a:pt x="11785458" y="5829795"/>
                </a:cubicBezTo>
                <a:cubicBezTo>
                  <a:pt x="11801645" y="5823992"/>
                  <a:pt x="11818290" y="5821014"/>
                  <a:pt x="11834764" y="5820594"/>
                </a:cubicBezTo>
                <a:cubicBezTo>
                  <a:pt x="11884184" y="5819334"/>
                  <a:pt x="11932057" y="5841095"/>
                  <a:pt x="11961376" y="5878660"/>
                </a:cubicBezTo>
                <a:cubicBezTo>
                  <a:pt x="11998026" y="5925083"/>
                  <a:pt x="11993138" y="5961732"/>
                  <a:pt x="11949159" y="6003269"/>
                </a:cubicBezTo>
                <a:cubicBezTo>
                  <a:pt x="11936943" y="6014264"/>
                  <a:pt x="11910066" y="6019151"/>
                  <a:pt x="11922284" y="6046026"/>
                </a:cubicBezTo>
                <a:cubicBezTo>
                  <a:pt x="11934501" y="6070461"/>
                  <a:pt x="11956489" y="6082676"/>
                  <a:pt x="11983366" y="6082676"/>
                </a:cubicBezTo>
                <a:cubicBezTo>
                  <a:pt x="12050557" y="6082676"/>
                  <a:pt x="12116525" y="6085121"/>
                  <a:pt x="12183717" y="6081456"/>
                </a:cubicBezTo>
                <a:lnTo>
                  <a:pt x="12192000" y="6083007"/>
                </a:lnTo>
                <a:lnTo>
                  <a:pt x="12192000" y="6858000"/>
                </a:lnTo>
                <a:lnTo>
                  <a:pt x="0" y="6858000"/>
                </a:lnTo>
                <a:close/>
              </a:path>
            </a:pathLst>
          </a:custGeom>
          <a:solidFill>
            <a:srgbClr val="F2F2F2"/>
          </a:solidFill>
          <a:ln>
            <a:noFill/>
          </a:ln>
        </p:spPr>
        <p:txBody>
          <a:bodyPr vert="horz" wrap="square" lIns="0" tIns="0" rIns="12192000" bIns="6858000" numCol="1" spcCol="215900" anchor="ctr">
            <a:prstTxWarp prst="textNoShape">
              <a:avLst/>
            </a:prstTxWarp>
          </a:bodyPr>
          <a:lstStyle>
            <a:lvl1pPr marL="0" indent="0" algn="ctr">
              <a:buNone/>
              <a:defRPr lang="en-us" sz="1200" cap="none">
                <a:solidFill>
                  <a:srgbClr val="3F3F3F"/>
                </a:solidFill>
                <a:latin typeface="Arial" pitchFamily="2" charset="0"/>
                <a:ea typeface="Arial Unicode MS" charset="0"/>
                <a:cs typeface="Arial" pitchFamily="2" charset="0"/>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Your Picture Her </a:t>
            </a:r>
            <a:endParaRPr lang="ko-kr"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6_Contents slide layout">
    <p:bg>
      <p:bgPr>
        <a:blipFill>
          <a:blip r:embed="rId2"/>
          <a:src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7_Contents slide layout">
    <p:spTree>
      <p:nvGrpSpPr>
        <p:cNvPr id="1" name=""/>
        <p:cNvGrpSpPr/>
        <p:nvPr/>
      </p:nvGrpSpPr>
      <p:grpSpPr>
        <a:xfrm>
          <a:off x="0" y="0"/>
          <a:ext cx="0" cy="0"/>
          <a:chOff x="0" y="0"/>
          <a:chExt cx="0" cy="0"/>
        </a:xfrm>
      </p:grpSpPr>
      <p:grpSp>
        <p:nvGrpSpPr>
          <p:cNvPr id="2" name="Graphic 14"/>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AEgASAfAAAAVAAAAAAAAAAAAAAAAAAAAAAAAAAAAAAAAAAAAAAAAAAAAAAAAAAAAAAAAAAAAAAAAAAAAAAAAAAAAAAAAAAAAAAAAAAAAAAAAAAAAAAAAAAAAAAAAAAAACEAAAAYAAAAFAAAABgZAACoDAAA6DEAACsgAAAQAAAAJgAAAAgAAAD/////AAAAAA=="/>
              </a:ext>
            </a:extLst>
          </p:cNvGrpSpPr>
          <p:nvPr/>
        </p:nvGrpSpPr>
        <p:grpSpPr>
          <a:xfrm>
            <a:off x="4079240" y="2057400"/>
            <a:ext cx="4033520" cy="3171825"/>
            <a:chOff x="4079240" y="2057400"/>
            <a:chExt cx="4033520" cy="3171825"/>
          </a:xfrm>
        </p:grpSpPr>
        <p:sp>
          <p:nvSpPr>
            <p:cNvPr id="10" name="Freeform: Shape 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ih4AAH0hAADhKwAAhSYAAAAAAAABAAAAAAAAAAEAAABQAAAAAAAAAAAA4D8AAAAAAADgPwAAAAAAAOA/AAAAAAAA4D8AAAAAAADgPwAAAAAAAOA/AAAAAAAA4D8AAAAAAADgPwAAAAAAAOA/AAAAAAAA4D8CAAAAjAAAAAEAAAADAAAAv7+/AL+/vwAAAAAAAAAAAAAAAAAAAAAAAAAAAAAAAAAAAAAAeAAAAAEAAABAAAAAAAAAAJz///9aAAAAAAAAAAIAAAA0AAAA2NjYAFIAAAC/v78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v7+/AL+/vwDY2NgAv7+/AAAAAAAAAAAAAAAAAAAAAAAAAAAAAAAAAAAAAAJ/f38A5+bmA8zMzADAwP8Af39/AAAAAAAAAAAAAAAAAAAAAAAAAAAAIQAAABgAAAAUAAAAriEAAFAdAAARKQAAGSAAAAAAAAAmAAAACAAAAP//////////"/>
                </a:ext>
              </a:extLst>
            </p:cNvSpPr>
            <p:nvPr/>
          </p:nvSpPr>
          <p:spPr>
            <a:xfrm>
              <a:off x="5474970" y="4765040"/>
              <a:ext cx="1200785" cy="452755"/>
            </a:xfrm>
            <a:custGeom>
              <a:avLst/>
              <a:gdLst/>
              <a:ahLst/>
              <a:cxnLst/>
              <a:rect l="0" t="0" r="1200785" b="452755"/>
              <a:pathLst>
                <a:path w="1200785" h="452755">
                  <a:moveTo>
                    <a:pt x="1075117" y="290895"/>
                  </a:moveTo>
                  <a:cubicBezTo>
                    <a:pt x="991289" y="204871"/>
                    <a:pt x="989023" y="16978"/>
                    <a:pt x="989023" y="16978"/>
                  </a:cubicBezTo>
                  <a:lnTo>
                    <a:pt x="617459" y="16978"/>
                  </a:lnTo>
                  <a:lnTo>
                    <a:pt x="590272" y="16978"/>
                  </a:lnTo>
                  <a:lnTo>
                    <a:pt x="216443" y="16978"/>
                  </a:lnTo>
                  <a:cubicBezTo>
                    <a:pt x="216443" y="16978"/>
                    <a:pt x="214177" y="202608"/>
                    <a:pt x="130348" y="290895"/>
                  </a:cubicBezTo>
                  <a:cubicBezTo>
                    <a:pt x="46520" y="376918"/>
                    <a:pt x="-82620" y="451623"/>
                    <a:pt x="143942" y="451623"/>
                  </a:cubicBezTo>
                  <a:cubicBezTo>
                    <a:pt x="325193" y="451623"/>
                    <a:pt x="520037" y="451623"/>
                    <a:pt x="590272" y="451623"/>
                  </a:cubicBezTo>
                  <a:cubicBezTo>
                    <a:pt x="608397" y="451623"/>
                    <a:pt x="617459" y="451623"/>
                    <a:pt x="617459" y="451623"/>
                  </a:cubicBezTo>
                  <a:cubicBezTo>
                    <a:pt x="689960" y="451623"/>
                    <a:pt x="884804" y="451623"/>
                    <a:pt x="1063789" y="451623"/>
                  </a:cubicBezTo>
                  <a:cubicBezTo>
                    <a:pt x="1290352" y="451623"/>
                    <a:pt x="1158946" y="376918"/>
                    <a:pt x="1075117" y="290895"/>
                  </a:cubicBezTo>
                  <a:close/>
                </a:path>
              </a:pathLst>
            </a:custGeom>
            <a:gradFill flip="none" rotWithShape="0">
              <a:gsLst>
                <a:gs pos="0">
                  <a:srgbClr val="BFBFBF"/>
                </a:gs>
                <a:gs pos="52000">
                  <a:srgbClr val="D8D8D8"/>
                </a:gs>
                <a:gs pos="82000">
                  <a:srgbClr val="BFBFBF"/>
                </a:gs>
                <a:gs pos="100000">
                  <a:srgbClr val="BFBFBF"/>
                </a:gs>
              </a:gsLst>
              <a:lin ang="16200000" scaled="0"/>
              <a:tileRect/>
            </a:gradFill>
            <a:ln>
              <a:noFill/>
            </a:ln>
            <a:effectLst/>
          </p:spPr>
          <p:txBody>
            <a:bodyPr vert="horz" wrap="square" lIns="4964430" tIns="5443855" rIns="7132955" bIns="6261735" numCol="1" spcCol="215900" anchor="ctr"/>
            <a:lstStyle/>
            <a:p>
              <a:pPr>
                <a:defRPr lang="en-us"/>
              </a:pPr>
              <a:endParaRPr/>
            </a:p>
          </p:txBody>
        </p:sp>
        <p:sp>
          <p:nvSpPr>
            <p:cNvPr id="9" name="Freeform: Shape 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Cg8AAGoDAADWOwAA3iEAAAAAAAABAAAAAAAAAAEAAABQAAAAAAAAAAAA4D8AAAAAAADgPwAAAAAAAOA/AAAAAAAA4D8AAAAAAADgPwAAAAAAAOA/AAAAAAAA4D8AAAAAAADgPwAAAAAAAOA/AAAAAAAA4D8CAAAAjAAAAAEAAAAAAAAAmZmZ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mZAP///wEAAAAAAAAAAAAAAAAAAAAAAAAAAAAAAAAAAAAAAAAAAAAAAAJ/f38A5+bmA8zMzADAwP8Af39/AAAAAAAAAAAAAAAAAAAAAAAAAAAAIQAAABgAAAAUAAAAGBkAAKgMAADoMQAAhR0AAAAAAAAmAAAACAAAAP//////////"/>
                </a:ext>
              </a:extLst>
            </p:cNvSpPr>
            <p:nvPr/>
          </p:nvSpPr>
          <p:spPr>
            <a:xfrm>
              <a:off x="4079240" y="2057400"/>
              <a:ext cx="4033520" cy="2741295"/>
            </a:xfrm>
            <a:custGeom>
              <a:avLst/>
              <a:gdLst/>
              <a:ahLst/>
              <a:cxnLst/>
              <a:rect l="0" t="0" r="4033520" b="2741295"/>
              <a:pathLst>
                <a:path w="4033520" h="2741295">
                  <a:moveTo>
                    <a:pt x="3898692" y="16991"/>
                  </a:moveTo>
                  <a:lnTo>
                    <a:pt x="2051884" y="16991"/>
                  </a:lnTo>
                  <a:lnTo>
                    <a:pt x="1988435" y="16991"/>
                  </a:lnTo>
                  <a:lnTo>
                    <a:pt x="143892" y="16991"/>
                  </a:lnTo>
                  <a:cubicBezTo>
                    <a:pt x="78178" y="16991"/>
                    <a:pt x="16995" y="71364"/>
                    <a:pt x="16995" y="143861"/>
                  </a:cubicBezTo>
                  <a:lnTo>
                    <a:pt x="16995" y="2601964"/>
                  </a:lnTo>
                  <a:cubicBezTo>
                    <a:pt x="16995" y="2674462"/>
                    <a:pt x="69114" y="2731100"/>
                    <a:pt x="132562" y="2731100"/>
                  </a:cubicBezTo>
                  <a:lnTo>
                    <a:pt x="3900958" y="2731100"/>
                  </a:lnTo>
                  <a:cubicBezTo>
                    <a:pt x="3964407" y="2731100"/>
                    <a:pt x="4016525" y="2672196"/>
                    <a:pt x="4016525" y="2601964"/>
                  </a:cubicBezTo>
                  <a:lnTo>
                    <a:pt x="4016525" y="143861"/>
                  </a:lnTo>
                  <a:cubicBezTo>
                    <a:pt x="4016525" y="71364"/>
                    <a:pt x="3964407" y="16991"/>
                    <a:pt x="3898692" y="16991"/>
                  </a:cubicBezTo>
                  <a:close/>
                </a:path>
              </a:pathLst>
            </a:custGeom>
            <a:solidFill>
              <a:srgbClr val="999999"/>
            </a:solidFill>
            <a:ln>
              <a:noFill/>
            </a:ln>
            <a:effectLst/>
          </p:spPr>
          <p:txBody>
            <a:bodyPr vert="horz" wrap="square" lIns="2444750" tIns="554990" rIns="9726930" bIns="5505450" numCol="1" spcCol="215900" anchor="ctr"/>
            <a:lstStyle/>
            <a:p>
              <a:pPr>
                <a:defRPr lang="en-us"/>
              </a:pPr>
              <a:endParaRPr/>
            </a:p>
          </p:txBody>
        </p:sp>
        <p:sp>
          <p:nvSpPr>
            <p:cNvPr id="8" name="Freeform: Shape 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jzUAAHAhAACUOAAA8SEAAAAAAAABAAAAAAAAAAEAAABQAAAAAAAAAAAA4D8AAAAAAADgPwAAAAAAAOA/AAAAAAAA4D8AAAAAAADgPwAAAAAAAOA/AAAAAAAA4D8AAAAAAADgPwAAAAAAAOA/AAAAAAAA4D8CAAAAjAAAAAEAAAAAAAAAmZmZ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mZAP///wEAAAAAAAAAAAAAAAAAAAAAAAAAAAAAAAAAAAAAAAAAAAAAAAJ/f38A5+bmA8zMzADAwP8Af39/AAAAAAAAAAAAAAAAAAAAAAAAAAAAIQAAABgAAAAUAAAAbi4AAEgdAAAaMAAAkB0AAAAAAAAmAAAACAAAAP//////////"/>
                </a:ext>
              </a:extLst>
            </p:cNvSpPr>
            <p:nvPr/>
          </p:nvSpPr>
          <p:spPr>
            <a:xfrm>
              <a:off x="7547610" y="4759960"/>
              <a:ext cx="271780" cy="45720"/>
            </a:xfrm>
            <a:custGeom>
              <a:avLst/>
              <a:gdLst/>
              <a:ahLst/>
              <a:cxnLst/>
              <a:rect l="0" t="0" r="271780" b="45720"/>
              <a:pathLst>
                <a:path w="271780" h="45720">
                  <a:moveTo>
                    <a:pt x="17833" y="17145"/>
                  </a:moveTo>
                  <a:cubicBezTo>
                    <a:pt x="17833" y="17145"/>
                    <a:pt x="11038" y="37719"/>
                    <a:pt x="35951" y="40005"/>
                  </a:cubicBezTo>
                  <a:lnTo>
                    <a:pt x="255641" y="40005"/>
                  </a:lnTo>
                  <a:cubicBezTo>
                    <a:pt x="255641" y="40005"/>
                    <a:pt x="278289" y="42291"/>
                    <a:pt x="276024" y="17145"/>
                  </a:cubicBezTo>
                  <a:lnTo>
                    <a:pt x="17833" y="17145"/>
                  </a:lnTo>
                  <a:close/>
                </a:path>
              </a:pathLst>
            </a:custGeom>
            <a:solidFill>
              <a:srgbClr val="999999"/>
            </a:solidFill>
            <a:ln>
              <a:noFill/>
            </a:ln>
            <a:effectLst/>
          </p:spPr>
          <p:txBody>
            <a:bodyPr vert="horz" wrap="square" lIns="8706485" tIns="5435600" rIns="9197340" bIns="5517515" numCol="1" spcCol="215900" anchor="ctr"/>
            <a:lstStyle/>
            <a:p>
              <a:pPr>
                <a:defRPr lang="en-us"/>
              </a:pPr>
              <a:endParaRPr/>
            </a:p>
          </p:txBody>
        </p:sp>
        <p:sp>
          <p:nvSpPr>
            <p:cNvPr id="7" name="Freeform: Shape 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RA8AAKsDAACPOwAAWB4AAAAAAAABAAAAAAAAAAEAAABQAAAAAAAAAAAA4D8AAAAAAADgPwAAAAAAAOA/AAAAAAAA4D8AAAAAAADgPwAAAAAAAOA/AAAAAAAA4D8AAAAAAADgPwAAAAAAAOA/AAAAAAAA4D8CAAAAjAAAAAEAAAAAAAAAIx8g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x8gAP///wEAAAAAAAAAAAAAAAAAAAAAAAAAAAAAAAAAAAAAAAAAAAAAAAJ/f38A5+bmA8zMzADAwP8Af39/AAAAAAAAAAAAAAAAAAAAAAAAAAAAIQAAABgAAAAUAAAAOBkAAMwMAADBMQAAkhsAAAAAAAAmAAAACAAAAP//////////"/>
                </a:ext>
              </a:extLst>
            </p:cNvSpPr>
            <p:nvPr/>
          </p:nvSpPr>
          <p:spPr>
            <a:xfrm>
              <a:off x="4099560" y="2080260"/>
              <a:ext cx="3988435" cy="2401570"/>
            </a:xfrm>
            <a:custGeom>
              <a:avLst/>
              <a:gdLst/>
              <a:ahLst/>
              <a:cxnLst/>
              <a:rect l="0" t="0" r="3988435" b="2401570"/>
              <a:pathLst>
                <a:path w="3988435" h="2401570">
                  <a:moveTo>
                    <a:pt x="3862663" y="16992"/>
                  </a:moveTo>
                  <a:lnTo>
                    <a:pt x="2033869" y="16992"/>
                  </a:lnTo>
                  <a:lnTo>
                    <a:pt x="1972689" y="16992"/>
                  </a:lnTo>
                  <a:lnTo>
                    <a:pt x="143900" y="16992"/>
                  </a:lnTo>
                  <a:cubicBezTo>
                    <a:pt x="78182" y="16992"/>
                    <a:pt x="16996" y="62305"/>
                    <a:pt x="16996" y="128008"/>
                  </a:cubicBezTo>
                  <a:lnTo>
                    <a:pt x="16996" y="2398172"/>
                  </a:lnTo>
                  <a:lnTo>
                    <a:pt x="3980503" y="2398172"/>
                  </a:lnTo>
                  <a:lnTo>
                    <a:pt x="3980503" y="128008"/>
                  </a:lnTo>
                  <a:cubicBezTo>
                    <a:pt x="3980503" y="62305"/>
                    <a:pt x="3928382" y="16992"/>
                    <a:pt x="3862663" y="16992"/>
                  </a:cubicBezTo>
                  <a:close/>
                </a:path>
              </a:pathLst>
            </a:custGeom>
            <a:solidFill>
              <a:srgbClr val="231F20"/>
            </a:solidFill>
            <a:ln>
              <a:noFill/>
            </a:ln>
            <a:effectLst/>
          </p:spPr>
          <p:txBody>
            <a:bodyPr vert="horz" wrap="square" lIns="2481580" tIns="596265" rIns="9681845" bIns="4932680" numCol="1" spcCol="215900" anchor="ctr"/>
            <a:lstStyle/>
            <a:p>
              <a:pPr>
                <a:defRPr lang="en-us"/>
              </a:pPr>
              <a:endParaRPr/>
            </a:p>
          </p:txBody>
        </p:sp>
        <p:sp>
          <p:nvSpPr>
            <p:cNvPr id="6" name="Freeform: Shape 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R4AAOQlAADoKwAApiYAAAAAAAABAAAAAAAAAAEAAABQAAAAAAAAAAAA4D8AAAAAAADgPwAAAAAAAOA/AAAAAAAA4D8AAAAAAADgPwAAAAAAAOA/AAAAAAAA4D8AAAAAAADgPwAAAAAAAOA/AAAAAAAA4D8CAAAAjAAAAAEAAAAAAAAAf39/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39/AP///wEAAAAAAAAAAAAAAAAAAAAAAAAAAAAAAAAAAAAAAAAAAAAAAAJ/f38A5+bmA8zMzADAwP8Af39/AAAAAAAAAAAAAAAAAAAAAAAAAAAAIQAAABgAAAAUAAAAsiEAAMAfAAAVKQAAKyAAAAAAAAAmAAAACAAAAP//////////"/>
                </a:ext>
              </a:extLst>
            </p:cNvSpPr>
            <p:nvPr/>
          </p:nvSpPr>
          <p:spPr>
            <a:xfrm>
              <a:off x="5477510" y="5161280"/>
              <a:ext cx="1200785" cy="67945"/>
            </a:xfrm>
            <a:custGeom>
              <a:avLst/>
              <a:gdLst/>
              <a:ahLst/>
              <a:cxnLst/>
              <a:rect l="0" t="0" r="1200785" b="67945"/>
              <a:pathLst>
                <a:path w="1200785" h="67945">
                  <a:moveTo>
                    <a:pt x="16992" y="19251"/>
                  </a:moveTo>
                  <a:cubicBezTo>
                    <a:pt x="16992" y="21516"/>
                    <a:pt x="16992" y="21516"/>
                    <a:pt x="16992" y="21516"/>
                  </a:cubicBezTo>
                  <a:cubicBezTo>
                    <a:pt x="16992" y="44164"/>
                    <a:pt x="53242" y="53223"/>
                    <a:pt x="146133" y="53223"/>
                  </a:cubicBezTo>
                  <a:cubicBezTo>
                    <a:pt x="327383" y="53223"/>
                    <a:pt x="522228" y="53223"/>
                    <a:pt x="592463" y="53223"/>
                  </a:cubicBezTo>
                  <a:cubicBezTo>
                    <a:pt x="610588" y="53223"/>
                    <a:pt x="619650" y="53223"/>
                    <a:pt x="619650" y="53223"/>
                  </a:cubicBezTo>
                  <a:cubicBezTo>
                    <a:pt x="692150" y="53223"/>
                    <a:pt x="886995" y="53223"/>
                    <a:pt x="1065980" y="53223"/>
                  </a:cubicBezTo>
                  <a:cubicBezTo>
                    <a:pt x="1158870" y="53223"/>
                    <a:pt x="1190590" y="41899"/>
                    <a:pt x="1192855" y="16986"/>
                  </a:cubicBezTo>
                  <a:lnTo>
                    <a:pt x="1183793" y="16986"/>
                  </a:lnTo>
                  <a:lnTo>
                    <a:pt x="16992" y="16986"/>
                  </a:lnTo>
                  <a:close/>
                </a:path>
              </a:pathLst>
            </a:custGeom>
            <a:solidFill>
              <a:srgbClr val="7F7F7F"/>
            </a:solidFill>
            <a:ln>
              <a:noFill/>
            </a:ln>
            <a:effectLst/>
          </p:spPr>
          <p:txBody>
            <a:bodyPr vert="horz" wrap="square" lIns="4968875" tIns="6159500" rIns="7137400" bIns="6282690" numCol="1" spcCol="215900" anchor="ctr"/>
            <a:lstStyle/>
            <a:p>
              <a:pPr>
                <a:defRPr lang="en-us"/>
              </a:pPr>
              <a:endParaRPr/>
            </a:p>
          </p:txBody>
        </p:sp>
        <p:sp>
          <p:nvSpPr>
            <p:cNvPr id="5" name="Freeform: Shape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RA8AACseAACPOwAAsSEAAAAAAAABAAAAAAAAAAEAAABQAAAAAAAAAAAA4D8AAAAAAADgPwAAAAAAAOA/AAAAAAAA4D8AAAAAAADgPwAAAAAAAOA/AAAAAAAA4D8AAAAAAADgPwAAAAAAAOA/AAAAAAAA4D8CAAAAjAAAAAEAAAAAAAAAv7+/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v7+/AP///wEAAAAAAAAAAAAAAAAAAAAAAAAAAAAAAAAAAAAAAAAAAAAAAAJ/f38A5+bmA8zMzADAwP8Af39/AAAAAAAAAAAAAAAAAAAAAAAAAAAAIQAAABgAAAAUAAAAOBkAAHkbAADBMQAAbB0AAAAAAAAmAAAACAAAAP//////////"/>
                </a:ext>
              </a:extLst>
            </p:cNvSpPr>
            <p:nvPr/>
          </p:nvSpPr>
          <p:spPr>
            <a:xfrm>
              <a:off x="4099560" y="4465955"/>
              <a:ext cx="3988435" cy="316865"/>
            </a:xfrm>
            <a:custGeom>
              <a:avLst/>
              <a:gdLst/>
              <a:ahLst/>
              <a:cxnLst/>
              <a:rect l="0" t="0" r="3988435" b="316865"/>
              <a:pathLst>
                <a:path w="3988435" h="316865">
                  <a:moveTo>
                    <a:pt x="16996" y="200304"/>
                  </a:moveTo>
                  <a:cubicBezTo>
                    <a:pt x="16996" y="256887"/>
                    <a:pt x="78182" y="311207"/>
                    <a:pt x="143900" y="311207"/>
                  </a:cubicBezTo>
                  <a:lnTo>
                    <a:pt x="1972689" y="311207"/>
                  </a:lnTo>
                  <a:lnTo>
                    <a:pt x="2033869" y="311207"/>
                  </a:lnTo>
                  <a:lnTo>
                    <a:pt x="3862663" y="311207"/>
                  </a:lnTo>
                  <a:cubicBezTo>
                    <a:pt x="3928382" y="311207"/>
                    <a:pt x="3980503" y="256887"/>
                    <a:pt x="3980503" y="200304"/>
                  </a:cubicBezTo>
                  <a:lnTo>
                    <a:pt x="3980503" y="16975"/>
                  </a:lnTo>
                  <a:lnTo>
                    <a:pt x="16996" y="16975"/>
                  </a:lnTo>
                  <a:lnTo>
                    <a:pt x="16996" y="200304"/>
                  </a:lnTo>
                  <a:close/>
                </a:path>
              </a:pathLst>
            </a:custGeom>
            <a:solidFill>
              <a:srgbClr val="BFBFBF"/>
            </a:solidFill>
            <a:ln>
              <a:noFill/>
            </a:ln>
            <a:effectLst/>
          </p:spPr>
          <p:txBody>
            <a:bodyPr vert="horz" wrap="square" lIns="2481580" tIns="4904105" rIns="9681845" bIns="5476875" numCol="1" spcCol="215900" anchor="ctr"/>
            <a:lstStyle/>
            <a:p>
              <a:pPr>
                <a:defRPr lang="en-us"/>
              </a:pPr>
              <a:endParaRPr/>
            </a:p>
          </p:txBody>
        </p:sp>
        <p:sp>
          <p:nvSpPr>
            <p:cNvPr id="4" name="Freeform: Shape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5xAAAJsFAAD5OQAAwhw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P///wEAAAAAAAAAAAAAAAAAAAAAAAAAAAAAAAAAAAAAAAAAAAAAAAJ/f38A5+bmA8zMzADAwP8Af39/AAAAAAAAAAAAAAAAAAAAAAAAAAAAIQAAABgAAAAUAAAAIBoAAN4NAADgMAAAsRoAAAAAAAAmAAAACAAAAP//////////"/>
                </a:ext>
              </a:extLst>
            </p:cNvSpPr>
            <p:nvPr/>
          </p:nvSpPr>
          <p:spPr>
            <a:xfrm>
              <a:off x="4246880" y="2254250"/>
              <a:ext cx="3698240" cy="2084705"/>
            </a:xfrm>
            <a:custGeom>
              <a:avLst/>
              <a:gdLst/>
              <a:ahLst/>
              <a:cxnLst/>
              <a:rect l="0" t="0" r="3698240" b="2084705"/>
              <a:pathLst>
                <a:path w="3698240" h="2084705">
                  <a:moveTo>
                    <a:pt x="17228" y="16994"/>
                  </a:moveTo>
                  <a:lnTo>
                    <a:pt x="3685607" y="16994"/>
                  </a:lnTo>
                  <a:lnTo>
                    <a:pt x="3685607" y="2079040"/>
                  </a:lnTo>
                  <a:lnTo>
                    <a:pt x="17228" y="2079040"/>
                  </a:lnTo>
                  <a:close/>
                </a:path>
              </a:pathLst>
            </a:custGeom>
            <a:solidFill>
              <a:srgbClr val="F2F2F2"/>
            </a:solidFill>
            <a:ln>
              <a:noFill/>
            </a:ln>
            <a:effectLst/>
          </p:spPr>
          <p:txBody>
            <a:bodyPr vert="horz" wrap="square" lIns="2747645" tIns="911225" rIns="9424035" bIns="4674870" numCol="1" spcCol="215900" anchor="ctr"/>
            <a:lstStyle/>
            <a:p>
              <a:pPr>
                <a:defRPr lang="en-us"/>
              </a:pPr>
              <a:endParaRPr/>
            </a:p>
          </p:txBody>
        </p:sp>
        <p:sp>
          <p:nvSpPr>
            <p:cNvPr id="3" name="Freeform: Shape 9"/>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ySIAAMgFAAD5OQAAxBwAAAAAAAABAAAAAAAAAAEAAABQAAAAAAAAAAAA4D8AAAAAAADgPwAAAAAAAOA/AAAAAAAA4D8AAAAAAADgPwAAAAAAAOA/AAAAAAAA4D8AAAAAAADgPwAAAAAAAOA/AAAAAAAA4D8CAAAAjAAAAAEAAAAAAAAAmZmZAP///whb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BuYW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mZAP///wEAAAAAAAAAAAAAAAAAAAAAAAAAAAAAAAAAAAAAAAAAAAAAAAJ/f38A5+bmA8zMzADAwP8Af39/AAAAAAAAAAAAAAAAAAAAAAAAAAAAIQAAABgAAAAUAAAACCQAAPcNAADgMAAAshoAAAAAAAAmAAAACAAAAP//////////"/>
                </a:ext>
              </a:extLst>
            </p:cNvSpPr>
            <p:nvPr/>
          </p:nvSpPr>
          <p:spPr>
            <a:xfrm>
              <a:off x="5857240" y="2270125"/>
              <a:ext cx="2087880" cy="2069465"/>
            </a:xfrm>
            <a:custGeom>
              <a:avLst/>
              <a:gdLst/>
              <a:ahLst/>
              <a:cxnLst/>
              <a:rect l="0" t="0" r="2087880" b="2069465"/>
              <a:pathLst>
                <a:path w="2087880" h="2069465">
                  <a:moveTo>
                    <a:pt x="1298640" y="0"/>
                  </a:moveTo>
                  <a:lnTo>
                    <a:pt x="2087880" y="0"/>
                  </a:lnTo>
                  <a:cubicBezTo>
                    <a:pt x="2086448" y="688724"/>
                    <a:pt x="2085016" y="1386194"/>
                    <a:pt x="2083584" y="2069465"/>
                  </a:cubicBezTo>
                  <a:lnTo>
                    <a:pt x="0" y="2069465"/>
                  </a:lnTo>
                </a:path>
              </a:pathLst>
            </a:custGeom>
            <a:solidFill>
              <a:srgbClr val="999999">
                <a:alpha val="9000"/>
              </a:srgbClr>
            </a:solidFill>
            <a:ln>
              <a:noFill/>
            </a:ln>
            <a:effectLst/>
          </p:spPr>
          <p:txBody>
            <a:bodyPr vert="horz" wrap="square" lIns="5654675" tIns="939800" rIns="9424035" bIns="4676140" numCol="1" spcCol="215900" anchor="ctr"/>
            <a:lstStyle/>
            <a:p>
              <a:pPr>
                <a:defRPr lang="en-us"/>
              </a:pPr>
              <a:endParaRPr/>
            </a:p>
          </p:txBody>
        </p:sp>
      </p:grpSp>
      <p:sp>
        <p:nvSpPr>
          <p:cNvPr id="11" name="그림 개체 틀 2"/>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FIDAACQAAAASAAAAAAAAAABAAAAAAAAAAEAAABQAAAAAAAAAAAA4D8AAAAAAADgPwAAAAAAAOA/AAAAAAAA4D8AAAAAAADgPwAAAAAAAOA/AAAAAAAA4D8AAAAAAADgPwAAAAAAAOA/AAAAAAAA4D8CAAAAjAAAAAEAAAAAAAAA8vLy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B0I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vLyAAAAAAEAAAAAAAAAAAAAAAAAAAAAAAAAAAAAAAAAAAAAAAAAAAAAAAB/f38AAAAAA8zMzADAwP8Af39/AAAAAAAAAAAAAAAAAAAAAAAAAAAAIQAAABgAAAAUAAAAIBoAAKYNAADBMAAA6RoAABAAAAAmAAAACAAAAJGBAAB/AAAA"/>
              </a:ext>
            </a:extLst>
          </p:cNvSpPr>
          <p:nvPr>
            <p:ph type="pic" sz="quarter" idx="43"/>
          </p:nvPr>
        </p:nvSpPr>
        <p:spPr>
          <a:xfrm>
            <a:off x="4246880" y="2218690"/>
            <a:ext cx="3678555" cy="2155825"/>
          </a:xfrm>
          <a:prstGeom prst="rect">
            <a:avLst/>
          </a:prstGeom>
          <a:solidFill>
            <a:srgbClr val="F2F2F2"/>
          </a:solidFill>
        </p:spPr>
        <p:txBody>
          <a:bodyPr vert="horz" wrap="square" lIns="91440" tIns="539750" rIns="91440" bIns="45720" numCol="1" spcCol="215900" anchor="ctr">
            <a:prstTxWarp prst="textNoShape">
              <a:avLst/>
            </a:prstTxWarp>
          </a:bodyPr>
          <a:lstStyle>
            <a:lvl1pPr marL="0" indent="0" algn="ctr">
              <a:buNone/>
              <a:defRPr lang="en-us" sz="1200" cap="none">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Insert Your Image</a:t>
            </a:r>
            <a:endParaRPr lang="ko-kr" cap="none"/>
          </a:p>
        </p:txBody>
      </p:sp>
      <p:sp>
        <p:nvSpPr>
          <p:cNvPr id="12" name="Text Placeholder 9"/>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I2MT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QEAABcCAAAvSQAAiwYAABAAAAAmAAAACAAAAIGBAAAAAAAA"/>
              </a:ext>
            </a:extLst>
          </p:cNvSpPr>
          <p:nvPr>
            <p:ph idx="10"/>
          </p:nvPr>
        </p:nvSpPr>
        <p:spPr>
          <a:xfrm>
            <a:off x="323215" y="339725"/>
            <a:ext cx="11573510" cy="723900"/>
          </a:xfrm>
          <a:prstGeom prst="rect">
            <a:avLst/>
          </a:prstGeom>
        </p:spPr>
        <p:txBody>
          <a:bodyPr vert="horz" wrap="square" lIns="91440" tIns="45720" rIns="91440" bIns="45720" numCol="1" spcCol="215900" anchor="ctr">
            <a:prstTxWarp prst="textNoShape">
              <a:avLst/>
            </a:prstTxWarp>
          </a:bodyPr>
          <a:lstStyle>
            <a:lvl1pPr marL="0" indent="0" algn="ctr">
              <a:buNone/>
              <a:defRPr lang="en-us" sz="5400" b="0" cap="none" baseline="0">
                <a:solidFill>
                  <a:srgbClr val="262626"/>
                </a:solidFill>
                <a:latin typeface="Arial" pitchFamily="2" charset="0"/>
                <a:ea typeface="Arial Unicode MS" charset="0"/>
                <a:cs typeface="Arial" pitchFamily="2" charset="0"/>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BASIC LAYOUT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Arial" pitchFamily="2" charset="0"/>
          <a:ea typeface="Malgun Gothic"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Arial" pitchFamily="2" charset="0"/>
          <a:ea typeface="맑은 고딕" charset="0"/>
          <a:cs typeface="Arial"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Arial" pitchFamily="2" charset="0"/>
          <a:ea typeface="맑은 고딕" charset="0"/>
          <a:cs typeface="Arial"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Arial" pitchFamily="2" charset="0"/>
          <a:ea typeface="맑은 고딕" charset="0"/>
          <a:cs typeface="Arial"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맑은 고딕" charset="0"/>
          <a:cs typeface="Arial"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Arial" pitchFamily="2" charset="0"/>
          <a:ea typeface="Arial Unicode MS"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Arial" pitchFamily="2" charset="0"/>
          <a:ea typeface="Arial Unicode MS" charset="0"/>
          <a:cs typeface="Arial"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Arial" pitchFamily="2" charset="0"/>
          <a:ea typeface="Arial Unicode MS" charset="0"/>
          <a:cs typeface="Arial"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Arial" pitchFamily="2" charset="0"/>
          <a:ea typeface="Arial Unicode MS" charset="0"/>
          <a:cs typeface="Arial"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Lst>
  <p:hf hdr="0" ftr="0" dt="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Arial" pitchFamily="2" charset="0"/>
          <a:ea typeface="Arial Unicode MS"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맑은 고딕" charset="0"/>
          <a:cs typeface="Arial"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Arial" pitchFamily="2" charset="0"/>
          <a:ea typeface="Arial Unicode MS" charset="0"/>
          <a:cs typeface="Arial"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Arial" pitchFamily="2" charset="0"/>
          <a:ea typeface="Arial Unicode MS" charset="0"/>
          <a:cs typeface="Arial"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Arial" pitchFamily="2" charset="0"/>
          <a:ea typeface="Arial Unicode MS" charset="0"/>
          <a:cs typeface="Arial"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rial" pitchFamily="2" charset="0"/>
          <a:ea typeface="Arial Unicode MS" charset="0"/>
          <a:cs typeface="Arial"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Unicode MS" charset="0"/>
          <a:cs typeface="Arial" pitchFamily="2"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jpg"/><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2.jpg"/><Relationship Id="rId1" Type="http://schemas.openxmlformats.org/officeDocument/2006/relationships/slideLayout" Target="../slideLayouts/slideLayout3.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a:blip r:embed="rId2"/>
          <a:srcRect/>
          <a:stretch/>
        </a:blipFill>
        <a:effectLst/>
      </p:bgPr>
    </p:bg>
    <p:spTree>
      <p:nvGrpSpPr>
        <p:cNvPr id="1" name=""/>
        <p:cNvGrpSpPr/>
        <p:nvPr/>
      </p:nvGrpSpPr>
      <p:grpSpPr>
        <a:xfrm>
          <a:off x="0" y="0"/>
          <a:ext cx="0" cy="0"/>
          <a:chOff x="0" y="0"/>
          <a:chExt cx="0" cy="0"/>
        </a:xfrm>
      </p:grpSpPr>
      <p:grpSp>
        <p:nvGrpSpPr>
          <p:cNvPr id="2" name="Group1"/>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JCth2EfAAAAVAAAAAAAAAAAAAAAAAAAAAAAAAAAAAAAAAAAAAAAAAAAAAAAAAAAAAAAAAAAAAAAAAAAAAAAAAAAAAAAAAAAAAAAAAAAAAAAAAAAAAAAAAAAAAAAAAAAACEAAAAYAAAAFAAAAAEAAAABCAAAAUsAAD8hAAAQAAAAJgAAAAgAAAD/////AAAAAA=="/>
              </a:ext>
            </a:extLst>
          </p:cNvGrpSpPr>
          <p:nvPr/>
        </p:nvGrpSpPr>
        <p:grpSpPr>
          <a:xfrm>
            <a:off x="635" y="1301115"/>
            <a:ext cx="12192000" cy="4103370"/>
            <a:chOff x="635" y="1301115"/>
            <a:chExt cx="12192000" cy="4103370"/>
          </a:xfrm>
        </p:grpSpPr>
        <p:sp>
          <p:nvSpPr>
            <p:cNvPr id="4" name="TextBox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v9Bf///wEAAAAAAAAAAAAAAAAAAAAAAAAAAAAAAAAAAAAAAAAAAAAAAAB/f38A5+bmA8zMzADAwP8Af39/AAAAAAAAAAAAAAAAAAAAAAAAAAAAIQAAABgAAAAUAAAAAQAAAAEIAACxSgAAXBoAAAAgAAAmAAAACAAAAP//////////"/>
                </a:ext>
              </a:extLst>
            </p:cNvSpPr>
            <p:nvPr/>
          </p:nvSpPr>
          <p:spPr>
            <a:xfrm>
              <a:off x="635" y="1301115"/>
              <a:ext cx="12141200" cy="2983865"/>
            </a:xfrm>
            <a:prstGeom prst="rect">
              <a:avLst/>
            </a:prstGeom>
            <a:noFill/>
            <a:ln>
              <a:noFill/>
            </a:ln>
            <a:effectLst/>
          </p:spPr>
          <p:txBody>
            <a:bodyPr vert="horz" wrap="square" lIns="91440" tIns="45720" rIns="91440" bIns="45720" numCol="1" spcCol="215900" anchor="ctr"/>
            <a:lstStyle/>
            <a:p>
              <a:pPr algn="ctr">
                <a:defRPr lang="en-us"/>
              </a:pPr>
              <a:r>
                <a:rPr lang="en-us" sz="4800" b="1" cap="none">
                  <a:solidFill>
                    <a:schemeClr val="bg1"/>
                  </a:solidFill>
                </a:rPr>
                <a:t>Göz Kırpma Sayacı Projesi</a:t>
              </a:r>
            </a:p>
          </p:txBody>
        </p:sp>
        <p:sp>
          <p:nvSpPr>
            <p:cNvPr id="3" name="TextBox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v9Bf///wEAAAAAAAAAAAAAAAAAAAAAAAAAAAAAAAAAAAAAAAAAAAAAAAB/f38A5+bmA8zMzADAwP8Af39/AAAAAAAAAAAAAAAAAAAAAAAAAAAAIQAAABgAAAAUAAAAUgAAANwYAAABSwAAPyEAAAAgAAAmAAAACAAAAP//////////"/>
                </a:ext>
              </a:extLst>
            </p:cNvSpPr>
            <p:nvPr/>
          </p:nvSpPr>
          <p:spPr>
            <a:xfrm>
              <a:off x="52070" y="4041140"/>
              <a:ext cx="12140565" cy="1363345"/>
            </a:xfrm>
            <a:prstGeom prst="rect">
              <a:avLst/>
            </a:prstGeom>
            <a:noFill/>
            <a:ln>
              <a:noFill/>
            </a:ln>
            <a:effectLst/>
          </p:spPr>
          <p:txBody>
            <a:bodyPr vert="horz" wrap="square" lIns="91440" tIns="45720" rIns="91440" bIns="45720" numCol="1" spcCol="215900" anchor="ctr"/>
            <a:lstStyle/>
            <a:p>
              <a:pPr algn="ctr">
                <a:defRPr lang="en-us" sz="2300" cap="none">
                  <a:solidFill>
                    <a:schemeClr val="bg1"/>
                  </a:solidFill>
                </a:defRPr>
              </a:pPr>
              <a:r>
                <a:t>Ahmet Yasin Büyükçelik</a:t>
              </a:r>
            </a:p>
            <a:p>
              <a:pPr algn="ctr">
                <a:defRPr lang="en-us" sz="2300" cap="none"/>
              </a:pPr>
              <a:r>
                <a:rPr lang="en-us" cap="none">
                  <a:solidFill>
                    <a:schemeClr val="bg1"/>
                  </a:solidFill>
                </a:rPr>
                <a:t>Ercan Yılmaz</a:t>
              </a:r>
            </a:p>
            <a:p>
              <a:pPr algn="ctr">
                <a:defRPr lang="en-us" sz="2300" cap="none">
                  <a:solidFill>
                    <a:schemeClr val="bg1"/>
                  </a:solidFill>
                </a:defRPr>
              </a:pPr>
              <a:r>
                <a:t>Furkan Diyar Kokum</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blipFill>
          <a:blip r:embed="rId2"/>
          <a:srcRect/>
          <a:stretch/>
        </a:blipFill>
        <a:effectLst/>
      </p:bgPr>
    </p:bg>
    <p:spTree>
      <p:nvGrpSpPr>
        <p:cNvPr id="1" name=""/>
        <p:cNvGrpSpPr/>
        <p:nvPr/>
      </p:nvGrpSpPr>
      <p:grpSpPr>
        <a:xfrm>
          <a:off x="0" y="0"/>
          <a:ext cx="0" cy="0"/>
          <a:chOff x="0" y="0"/>
          <a:chExt cx="0" cy="0"/>
        </a:xfrm>
      </p:grpSpPr>
      <p:sp>
        <p:nvSpPr>
          <p:cNvPr id="2" name="TextBox 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VR4AABgCAAAQLwAA0AoAABAgAAAmAAAACAAAAP//////////"/>
              </a:ext>
            </a:extLst>
          </p:cNvSpPr>
          <p:nvPr/>
        </p:nvSpPr>
        <p:spPr>
          <a:xfrm>
            <a:off x="4930775" y="340360"/>
            <a:ext cx="2719705" cy="1417320"/>
          </a:xfrm>
          <a:prstGeom prst="rect">
            <a:avLst/>
          </a:prstGeom>
          <a:noFill/>
          <a:ln>
            <a:noFill/>
          </a:ln>
          <a:effectLst/>
        </p:spPr>
        <p:txBody>
          <a:bodyPr vert="horz" wrap="square" lIns="91440" tIns="45720" rIns="91440" bIns="45720" numCol="1" spcCol="215900" anchor="ctr"/>
          <a:lstStyle/>
          <a:p>
            <a:pPr>
              <a:defRPr lang="en-us" sz="2900" b="1" cap="none">
                <a:solidFill>
                  <a:schemeClr val="bg1"/>
                </a:solidFill>
              </a:defRPr>
            </a:pPr>
            <a:r>
              <a:t>Kullanılan Python Kütüphaneleri</a:t>
            </a:r>
          </a:p>
        </p:txBody>
      </p:sp>
      <p:sp>
        <p:nvSpPr>
          <p:cNvPr id="3" name="TextBox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FQ4AAKANAADqHAAAQBAAABAgAAAmAAAACAAAAP//////////"/>
              </a:ext>
            </a:extLst>
          </p:cNvSpPr>
          <p:nvPr/>
        </p:nvSpPr>
        <p:spPr>
          <a:xfrm>
            <a:off x="2289175" y="2214880"/>
            <a:ext cx="2411095" cy="4267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t>OpenCv (cv2)</a:t>
            </a:r>
          </a:p>
        </p:txBody>
      </p:sp>
      <p:sp>
        <p:nvSpPr>
          <p:cNvPr id="4" name="TextBox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rQwAAIERAACAJQAArSQAABAAAAAmAAAACAAAAP//////////"/>
              </a:ext>
            </a:extLst>
          </p:cNvSpPr>
          <p:nvPr/>
        </p:nvSpPr>
        <p:spPr>
          <a:xfrm>
            <a:off x="2060575" y="2845435"/>
            <a:ext cx="4035425" cy="3116580"/>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Bilgisayarlı görme ve görüntü işleme uygulamalarında sıkça kullanılan popüler bir kütüphanedir. Görüntü ve video işleme, nesne tespiti, görüntü segmentasyonu, kamera kalibrasyonu gibi birçok görevi gerçekleştirmek için geniş bir işlev yelpazesine sahiptir.</a:t>
            </a:r>
            <a:endParaRPr dirty="0"/>
          </a:p>
        </p:txBody>
      </p:sp>
      <p:sp>
        <p:nvSpPr>
          <p:cNvPr id="5" name="AutoShap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qH6JBjeM3z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dQgAACgNAABiDQAAUBEAABAAAAAmAAAACAAAAP//////////"/>
              </a:ext>
            </a:extLst>
          </p:cNvSpPr>
          <p:nvPr/>
        </p:nvSpPr>
        <p:spPr>
          <a:xfrm rot="19753909">
            <a:off x="1352173" y="2121534"/>
            <a:ext cx="800735" cy="675640"/>
          </a:xfrm>
          <a:prstGeom prst="hexagon">
            <a:avLst>
              <a:gd name="adj" fmla="val 30048"/>
              <a:gd name="vf" fmla="val 115470"/>
            </a:avLst>
          </a:prstGeom>
          <a:no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6" name="TextBox 9"/>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KgkAAKANAACtDAAAdxAAABAgAAAmAAAACAAAAP//////////"/>
              </a:ext>
            </a:extLst>
          </p:cNvSpPr>
          <p:nvPr/>
        </p:nvSpPr>
        <p:spPr>
          <a:xfrm>
            <a:off x="1489710" y="2214880"/>
            <a:ext cx="570865" cy="461645"/>
          </a:xfrm>
          <a:prstGeom prst="rect">
            <a:avLst/>
          </a:prstGeom>
          <a:noFill/>
          <a:ln>
            <a:noFill/>
          </a:ln>
          <a:effectLst/>
        </p:spPr>
        <p:txBody>
          <a:bodyPr vert="horz" wrap="square" lIns="107950" tIns="45720" rIns="107950" bIns="45720" numCol="1" spcCol="215900" anchor="t"/>
          <a:lstStyle/>
          <a:p>
            <a:pPr algn="ctr">
              <a:defRPr lang="en-us"/>
            </a:pPr>
            <a:r>
              <a:rPr lang="en-us" sz="2400" b="1" cap="none">
                <a:solidFill>
                  <a:schemeClr val="accent1"/>
                </a:solidFill>
              </a:rPr>
              <a:t>01</a:t>
            </a:r>
            <a:endParaRPr lang="ko-kr" sz="2400" b="1" cap="none">
              <a:solidFill>
                <a:schemeClr val="accent1"/>
              </a:solidFill>
            </a:endParaRPr>
          </a:p>
        </p:txBody>
      </p:sp>
      <p:sp>
        <p:nvSpPr>
          <p:cNvPr id="7" name="TextBox 3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S0AANENAAASPAAAcRAAABAgAAAmAAAACAAAAP//////////"/>
              </a:ext>
            </a:extLst>
          </p:cNvSpPr>
          <p:nvPr/>
        </p:nvSpPr>
        <p:spPr>
          <a:xfrm>
            <a:off x="7356734" y="2245995"/>
            <a:ext cx="3134285" cy="4267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scipy.spatial.distance</a:t>
            </a:r>
            <a:endParaRPr lang="tr-TR" dirty="0"/>
          </a:p>
        </p:txBody>
      </p:sp>
      <p:sp>
        <p:nvSpPr>
          <p:cNvPr id="8" name="Diamond 1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8EnGhi0I4T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qm7QZ/f38A5+bmA8zMzADAwP8Af39/AAAAAAAAAAAAAAAAAAAAAAAAAAAAIQAAABgAAAAUAAAAnScAACkNAACKLAAAUREAABAAAAAmAAAACAAAAP//////////"/>
              </a:ext>
            </a:extLst>
          </p:cNvSpPr>
          <p:nvPr/>
        </p:nvSpPr>
        <p:spPr>
          <a:xfrm rot="19753909">
            <a:off x="6439535" y="2139315"/>
            <a:ext cx="800735" cy="675640"/>
          </a:xfrm>
          <a:prstGeom prst="hexagon">
            <a:avLst>
              <a:gd name="adj" fmla="val 27718"/>
              <a:gd name="vf" fmla="val 115470"/>
            </a:avLst>
          </a:prstGeom>
          <a:no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9" name="TextBox 3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UigAANENAADVKwAAqBAAABAgAAAmAAAACAAAAP//////////"/>
              </a:ext>
            </a:extLst>
          </p:cNvSpPr>
          <p:nvPr/>
        </p:nvSpPr>
        <p:spPr>
          <a:xfrm>
            <a:off x="6554470" y="2245995"/>
            <a:ext cx="570865" cy="461645"/>
          </a:xfrm>
          <a:prstGeom prst="rect">
            <a:avLst/>
          </a:prstGeom>
          <a:noFill/>
          <a:ln>
            <a:noFill/>
          </a:ln>
          <a:effectLst/>
        </p:spPr>
        <p:txBody>
          <a:bodyPr vert="horz" wrap="square" lIns="107950" tIns="45720" rIns="107950" bIns="45720" numCol="1" spcCol="215900" anchor="t"/>
          <a:lstStyle/>
          <a:p>
            <a:pPr algn="ctr">
              <a:defRPr lang="en-us"/>
            </a:pPr>
            <a:r>
              <a:rPr lang="en-us" sz="2400" b="1" cap="none">
                <a:solidFill>
                  <a:schemeClr val="accent2"/>
                </a:solidFill>
              </a:rPr>
              <a:t>02</a:t>
            </a:r>
            <a:endParaRPr lang="ko-kr" sz="2400" b="1" cap="none">
              <a:solidFill>
                <a:schemeClr val="accent2"/>
              </a:solidFill>
            </a:endParaRPr>
          </a:p>
        </p:txBody>
      </p:sp>
      <p:sp>
        <p:nvSpPr>
          <p:cNvPr id="10" name="Rectangl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sAAJkRAADORAAAxSQAABAAAAAmAAAACAAAAP//////////"/>
              </a:ext>
            </a:extLst>
          </p:cNvSpPr>
          <p:nvPr/>
        </p:nvSpPr>
        <p:spPr>
          <a:xfrm>
            <a:off x="7149465" y="2860675"/>
            <a:ext cx="4035425" cy="3116580"/>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Bu kütüphane, farklı noktalar veya vektörler arasındaki mesafeyi hesaplamak için kullanılır. Örneğin, </a:t>
            </a:r>
            <a:r>
              <a:rPr lang="tr-TR" dirty="0" err="1"/>
              <a:t>Öklidyen</a:t>
            </a:r>
            <a:r>
              <a:rPr lang="tr-TR" dirty="0"/>
              <a:t> mesafesi veya Manhattan mesafesi gibi farklı mesafe metriklerini hesaplamak için işlevler sağlar.</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blipFill>
          <a:blip r:embed="rId2"/>
          <a:srcRect/>
          <a:stretch/>
        </a:blipFill>
        <a:effectLst/>
      </p:bgPr>
    </p:bg>
    <p:spTree>
      <p:nvGrpSpPr>
        <p:cNvPr id="1" name=""/>
        <p:cNvGrpSpPr/>
        <p:nvPr/>
      </p:nvGrpSpPr>
      <p:grpSpPr>
        <a:xfrm>
          <a:off x="0" y="0"/>
          <a:ext cx="0" cy="0"/>
          <a:chOff x="0" y="0"/>
          <a:chExt cx="0" cy="0"/>
        </a:xfrm>
      </p:grpSpPr>
      <p:sp>
        <p:nvSpPr>
          <p:cNvPr id="11" name="TextBox 3">
            <a:extLst>
              <a:ext uri="{FF2B5EF4-FFF2-40B4-BE49-F238E27FC236}">
                <a16:creationId xmlns:a16="http://schemas.microsoft.com/office/drawing/2014/main" id="{AA2F4EF5-6D70-5603-A4CF-C5A9C0504E8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VR4AABgCAAAQLwAA0AoAABAgAAAmAAAACAAAAP//////////"/>
              </a:ext>
            </a:extLst>
          </p:cNvSpPr>
          <p:nvPr/>
        </p:nvSpPr>
        <p:spPr>
          <a:xfrm>
            <a:off x="4930775" y="340360"/>
            <a:ext cx="2719705" cy="1417320"/>
          </a:xfrm>
          <a:prstGeom prst="rect">
            <a:avLst/>
          </a:prstGeom>
          <a:noFill/>
          <a:ln>
            <a:noFill/>
          </a:ln>
          <a:effectLst/>
        </p:spPr>
        <p:txBody>
          <a:bodyPr vert="horz" wrap="square" lIns="91440" tIns="45720" rIns="91440" bIns="45720" numCol="1" spcCol="215900" anchor="ctr"/>
          <a:lstStyle/>
          <a:p>
            <a:pPr>
              <a:defRPr lang="en-us" sz="2900" b="1" cap="none">
                <a:solidFill>
                  <a:schemeClr val="bg1"/>
                </a:solidFill>
              </a:defRPr>
            </a:pPr>
            <a:r>
              <a:rPr dirty="0" err="1"/>
              <a:t>Kullanılan</a:t>
            </a:r>
            <a:r>
              <a:rPr dirty="0"/>
              <a:t> Python </a:t>
            </a:r>
            <a:r>
              <a:rPr dirty="0" err="1"/>
              <a:t>Kütüphaneleri</a:t>
            </a:r>
            <a:endParaRPr dirty="0"/>
          </a:p>
        </p:txBody>
      </p:sp>
      <p:sp>
        <p:nvSpPr>
          <p:cNvPr id="12" name="TextBox 7">
            <a:extLst>
              <a:ext uri="{FF2B5EF4-FFF2-40B4-BE49-F238E27FC236}">
                <a16:creationId xmlns:a16="http://schemas.microsoft.com/office/drawing/2014/main" id="{82F49755-D68D-0661-9E48-C0E89C1737A1}"/>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FQ4AAIcNAABwIQAAYxAAABAAAAAmAAAACAAAAP//////////"/>
              </a:ext>
            </a:extLst>
          </p:cNvSpPr>
          <p:nvPr/>
        </p:nvSpPr>
        <p:spPr>
          <a:xfrm>
            <a:off x="2289175" y="2199005"/>
            <a:ext cx="3146425" cy="4648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imutils.video</a:t>
            </a:r>
            <a:endParaRPr dirty="0"/>
          </a:p>
        </p:txBody>
      </p:sp>
      <p:sp>
        <p:nvSpPr>
          <p:cNvPr id="13" name="TextBox 8">
            <a:extLst>
              <a:ext uri="{FF2B5EF4-FFF2-40B4-BE49-F238E27FC236}">
                <a16:creationId xmlns:a16="http://schemas.microsoft.com/office/drawing/2014/main" id="{5D334D5A-E5F7-9B2F-9DDE-20E799261E6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rQwAAIERAACAJQAA6iUAABAAAAAmAAAACAAAAP//////////"/>
              </a:ext>
            </a:extLst>
          </p:cNvSpPr>
          <p:nvPr/>
        </p:nvSpPr>
        <p:spPr>
          <a:xfrm>
            <a:off x="2060575" y="2845435"/>
            <a:ext cx="4035425" cy="331787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Video işlemeyle ilgilenen uygulamalar için kullanışlı yardımcı işlevler ve araçlar sunan bir kütüphanedir. Örneğin, video akışını okumak, yazmak veya işlemek için işlevler içerir.</a:t>
            </a:r>
            <a:endParaRPr dirty="0"/>
          </a:p>
        </p:txBody>
      </p:sp>
      <p:sp>
        <p:nvSpPr>
          <p:cNvPr id="14" name="AutoShape1">
            <a:extLst>
              <a:ext uri="{FF2B5EF4-FFF2-40B4-BE49-F238E27FC236}">
                <a16:creationId xmlns:a16="http://schemas.microsoft.com/office/drawing/2014/main" id="{915427F8-9F88-47F1-E427-51BF71636D1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qH6JBjeM3z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KwgAACgNAAAYDQAAUBEAABAAAAAmAAAACAAAAP//////////"/>
              </a:ext>
            </a:extLst>
          </p:cNvSpPr>
          <p:nvPr/>
        </p:nvSpPr>
        <p:spPr>
          <a:xfrm rot="19753909">
            <a:off x="1352173" y="2133395"/>
            <a:ext cx="800735" cy="675640"/>
          </a:xfrm>
          <a:prstGeom prst="hexagon">
            <a:avLst>
              <a:gd name="adj" fmla="val 30048"/>
              <a:gd name="vf" fmla="val 115470"/>
            </a:avLst>
          </a:prstGeom>
          <a:no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15" name="TextBox 9">
            <a:extLst>
              <a:ext uri="{FF2B5EF4-FFF2-40B4-BE49-F238E27FC236}">
                <a16:creationId xmlns:a16="http://schemas.microsoft.com/office/drawing/2014/main" id="{9F9C7ACA-0388-DAE6-1B93-7A8CBB6AF291}"/>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KgkAAKANAACtDAAAcBAAABAgAAAmAAAACAAAAP//////////"/>
              </a:ext>
            </a:extLst>
          </p:cNvSpPr>
          <p:nvPr/>
        </p:nvSpPr>
        <p:spPr>
          <a:xfrm>
            <a:off x="1489710" y="2214880"/>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a:solidFill>
                  <a:schemeClr val="accent1"/>
                </a:solidFill>
              </a:rPr>
              <a:t>03</a:t>
            </a:r>
          </a:p>
        </p:txBody>
      </p:sp>
      <p:sp>
        <p:nvSpPr>
          <p:cNvPr id="16" name="TextBox 35">
            <a:extLst>
              <a:ext uri="{FF2B5EF4-FFF2-40B4-BE49-F238E27FC236}">
                <a16:creationId xmlns:a16="http://schemas.microsoft.com/office/drawing/2014/main" id="{91803994-946E-13F1-CA67-10AC9B46A26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S0AANENAAASPAAAcRAAABAgAAAmAAAACAAAAP//////////"/>
              </a:ext>
            </a:extLst>
          </p:cNvSpPr>
          <p:nvPr/>
        </p:nvSpPr>
        <p:spPr>
          <a:xfrm>
            <a:off x="7353935" y="2245995"/>
            <a:ext cx="2411095" cy="4267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imutils</a:t>
            </a:r>
            <a:endParaRPr dirty="0"/>
          </a:p>
        </p:txBody>
      </p:sp>
      <p:sp>
        <p:nvSpPr>
          <p:cNvPr id="17" name="Diamond 17">
            <a:extLst>
              <a:ext uri="{FF2B5EF4-FFF2-40B4-BE49-F238E27FC236}">
                <a16:creationId xmlns:a16="http://schemas.microsoft.com/office/drawing/2014/main" id="{8F0C43CD-FCF2-6751-5BF6-8D57811A595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8EnGhi0I4T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qm7QZ/f38A5+bmA8zMzADAwP8Af39/AAAAAAAAAAAAAAAAAAAAAAAAAAAAIQAAABgAAAAUAAAAnScAACkNAACKLAAAUREAABAAAAAmAAAACAAAAP//////////"/>
              </a:ext>
            </a:extLst>
          </p:cNvSpPr>
          <p:nvPr/>
        </p:nvSpPr>
        <p:spPr>
          <a:xfrm rot="19753909">
            <a:off x="6439535" y="2139315"/>
            <a:ext cx="800735" cy="675640"/>
          </a:xfrm>
          <a:prstGeom prst="hexagon">
            <a:avLst>
              <a:gd name="adj" fmla="val 27718"/>
              <a:gd name="vf" fmla="val 115470"/>
            </a:avLst>
          </a:prstGeom>
          <a:no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18" name="TextBox 38">
            <a:extLst>
              <a:ext uri="{FF2B5EF4-FFF2-40B4-BE49-F238E27FC236}">
                <a16:creationId xmlns:a16="http://schemas.microsoft.com/office/drawing/2014/main" id="{593AF45A-2D53-E495-CDDC-46F2C54C63D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UigAANENAADVKwAAoRAAABAgAAAmAAAACAAAAP//////////"/>
              </a:ext>
            </a:extLst>
          </p:cNvSpPr>
          <p:nvPr/>
        </p:nvSpPr>
        <p:spPr>
          <a:xfrm>
            <a:off x="6554470" y="2245995"/>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a:solidFill>
                  <a:schemeClr val="accent2"/>
                </a:solidFill>
              </a:rPr>
              <a:t>04</a:t>
            </a:r>
          </a:p>
        </p:txBody>
      </p:sp>
      <p:sp>
        <p:nvSpPr>
          <p:cNvPr id="19" name="Rectangle1">
            <a:extLst>
              <a:ext uri="{FF2B5EF4-FFF2-40B4-BE49-F238E27FC236}">
                <a16:creationId xmlns:a16="http://schemas.microsoft.com/office/drawing/2014/main" id="{8D7F19A6-7A7E-0FA0-3EB0-94617B48FD5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sAAJkRAACWRAAA6iUAABAAAAAmAAAACAAAAP//////////"/>
              </a:ext>
            </a:extLst>
          </p:cNvSpPr>
          <p:nvPr/>
        </p:nvSpPr>
        <p:spPr>
          <a:xfrm>
            <a:off x="7149465" y="2860675"/>
            <a:ext cx="3999865" cy="330263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Bu kütüphane, görüntü işleme operasyonlarını kolaylaştırmak için çeşitli yardımcı işlevler sağlar. Görüntü yeniden boyutlandırma, döndürme, kesme gibi yaygın işlemleri yapmak için pratik yöntemler sunar.</a:t>
            </a:r>
          </a:p>
        </p:txBody>
      </p:sp>
    </p:spTree>
    <p:extLst>
      <p:ext uri="{BB962C8B-B14F-4D97-AF65-F5344CB8AC3E}">
        <p14:creationId xmlns:p14="http://schemas.microsoft.com/office/powerpoint/2010/main" val="3809840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blipFill>
          <a:blip r:embed="rId2"/>
          <a:srcRect/>
          <a:stretch/>
        </a:blipFill>
        <a:effectLst/>
      </p:bgPr>
    </p:bg>
    <p:spTree>
      <p:nvGrpSpPr>
        <p:cNvPr id="1" name=""/>
        <p:cNvGrpSpPr/>
        <p:nvPr/>
      </p:nvGrpSpPr>
      <p:grpSpPr>
        <a:xfrm>
          <a:off x="0" y="0"/>
          <a:ext cx="0" cy="0"/>
          <a:chOff x="0" y="0"/>
          <a:chExt cx="0" cy="0"/>
        </a:xfrm>
      </p:grpSpPr>
      <p:sp>
        <p:nvSpPr>
          <p:cNvPr id="2" name="TextBox 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VR4AABgCAAAQLwAA0AoAABAgAAAmAAAACAAAAP//////////"/>
              </a:ext>
            </a:extLst>
          </p:cNvSpPr>
          <p:nvPr/>
        </p:nvSpPr>
        <p:spPr>
          <a:xfrm>
            <a:off x="4930775" y="340360"/>
            <a:ext cx="2719705" cy="1417320"/>
          </a:xfrm>
          <a:prstGeom prst="rect">
            <a:avLst/>
          </a:prstGeom>
          <a:noFill/>
          <a:ln>
            <a:noFill/>
          </a:ln>
          <a:effectLst/>
        </p:spPr>
        <p:txBody>
          <a:bodyPr vert="horz" wrap="square" lIns="91440" tIns="45720" rIns="91440" bIns="45720" numCol="1" spcCol="215900" anchor="ctr"/>
          <a:lstStyle/>
          <a:p>
            <a:pPr>
              <a:defRPr lang="en-us" sz="2900" b="1" cap="none">
                <a:solidFill>
                  <a:schemeClr val="bg1"/>
                </a:solidFill>
              </a:defRPr>
            </a:pPr>
            <a:r>
              <a:rPr dirty="0" err="1"/>
              <a:t>Kullanılan</a:t>
            </a:r>
            <a:r>
              <a:rPr dirty="0"/>
              <a:t> Python </a:t>
            </a:r>
            <a:r>
              <a:rPr dirty="0" err="1"/>
              <a:t>Kütüphaneleri</a:t>
            </a:r>
            <a:endParaRPr dirty="0"/>
          </a:p>
        </p:txBody>
      </p:sp>
      <p:sp>
        <p:nvSpPr>
          <p:cNvPr id="3" name="TextBox 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FQ4AAIcNAABwIQAAYxAAABAAAAAmAAAACAAAAP//////////"/>
              </a:ext>
            </a:extLst>
          </p:cNvSpPr>
          <p:nvPr/>
        </p:nvSpPr>
        <p:spPr>
          <a:xfrm>
            <a:off x="2289175" y="2199005"/>
            <a:ext cx="3146425" cy="4648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argparse</a:t>
            </a:r>
            <a:endParaRPr dirty="0"/>
          </a:p>
        </p:txBody>
      </p:sp>
      <p:sp>
        <p:nvSpPr>
          <p:cNvPr id="4" name="TextBox 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rQwAAIERAACAJQAA6iUAABAAAAAmAAAACAAAAP//////////"/>
              </a:ext>
            </a:extLst>
          </p:cNvSpPr>
          <p:nvPr/>
        </p:nvSpPr>
        <p:spPr>
          <a:xfrm>
            <a:off x="2060575" y="2845435"/>
            <a:ext cx="4035425" cy="331787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Komut satırı argümanlarını analiz etmek ve işlemek için kullanılan bir kütüphanedir. Uygulamanın komut satırından gelen argümanları almak, değerlerini kontrol etmek ve uygun şekilde kullanmak için kullanışlı bir araçtır.</a:t>
            </a:r>
            <a:endParaRPr dirty="0"/>
          </a:p>
        </p:txBody>
      </p:sp>
      <p:sp>
        <p:nvSpPr>
          <p:cNvPr id="5" name="AutoShap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qH6JBjeM3z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KwgAACgNAAAYDQAAUBEAABAAAAAmAAAACAAAAP//////////"/>
              </a:ext>
            </a:extLst>
          </p:cNvSpPr>
          <p:nvPr/>
        </p:nvSpPr>
        <p:spPr>
          <a:xfrm rot="19753909">
            <a:off x="1352173" y="2133395"/>
            <a:ext cx="800735" cy="675640"/>
          </a:xfrm>
          <a:prstGeom prst="hexagon">
            <a:avLst>
              <a:gd name="adj" fmla="val 30048"/>
              <a:gd name="vf" fmla="val 115470"/>
            </a:avLst>
          </a:prstGeom>
          <a:no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6" name="TextBox 9"/>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KgkAAKANAACtDAAAcBAAABAgAAAmAAAACAAAAP//////////"/>
              </a:ext>
            </a:extLst>
          </p:cNvSpPr>
          <p:nvPr/>
        </p:nvSpPr>
        <p:spPr>
          <a:xfrm>
            <a:off x="1489710" y="2214880"/>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dirty="0">
                <a:solidFill>
                  <a:schemeClr val="accent1"/>
                </a:solidFill>
              </a:rPr>
              <a:t>0</a:t>
            </a:r>
            <a:r>
              <a:rPr lang="tr-TR" sz="2400" b="1" cap="none" dirty="0">
                <a:solidFill>
                  <a:schemeClr val="accent1"/>
                </a:solidFill>
              </a:rPr>
              <a:t>5</a:t>
            </a:r>
            <a:endParaRPr lang="en-us" sz="2400" b="1" cap="none" dirty="0">
              <a:solidFill>
                <a:schemeClr val="accent1"/>
              </a:solidFill>
            </a:endParaRPr>
          </a:p>
        </p:txBody>
      </p:sp>
      <p:sp>
        <p:nvSpPr>
          <p:cNvPr id="7" name="TextBox 3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S0AANENAAASPAAAcRAAABAgAAAmAAAACAAAAP//////////"/>
              </a:ext>
            </a:extLst>
          </p:cNvSpPr>
          <p:nvPr/>
        </p:nvSpPr>
        <p:spPr>
          <a:xfrm>
            <a:off x="7353935" y="2245995"/>
            <a:ext cx="2411095" cy="4267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dlib</a:t>
            </a:r>
            <a:endParaRPr dirty="0"/>
          </a:p>
        </p:txBody>
      </p:sp>
      <p:sp>
        <p:nvSpPr>
          <p:cNvPr id="8" name="Diamond 1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bAAAAA0AAAAAkAAAAEgAAACQAAAASAAAAAAAAAABAAAAAAAAAAEAAABQAAAA8EnGhi0I4T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qm7QZ/f38A5+bmA8zMzADAwP8Af39/AAAAAAAAAAAAAAAAAAAAAAAAAAAAIQAAABgAAAAUAAAAnScAACkNAACKLAAAUREAABAAAAAmAAAACAAAAP//////////"/>
              </a:ext>
            </a:extLst>
          </p:cNvSpPr>
          <p:nvPr/>
        </p:nvSpPr>
        <p:spPr>
          <a:xfrm rot="19753909">
            <a:off x="6439535" y="2139315"/>
            <a:ext cx="800735" cy="675640"/>
          </a:xfrm>
          <a:prstGeom prst="hexagon">
            <a:avLst>
              <a:gd name="adj" fmla="val 27718"/>
              <a:gd name="vf" fmla="val 115470"/>
            </a:avLst>
          </a:prstGeom>
          <a:no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9" name="TextBox 3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UigAANENAADVKwAAoRAAABAgAAAmAAAACAAAAP//////////"/>
              </a:ext>
            </a:extLst>
          </p:cNvSpPr>
          <p:nvPr/>
        </p:nvSpPr>
        <p:spPr>
          <a:xfrm>
            <a:off x="6554470" y="2245995"/>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dirty="0">
                <a:solidFill>
                  <a:schemeClr val="accent2"/>
                </a:solidFill>
              </a:rPr>
              <a:t>0</a:t>
            </a:r>
            <a:r>
              <a:rPr lang="tr-TR" sz="2400" b="1" cap="none" dirty="0">
                <a:solidFill>
                  <a:schemeClr val="accent2"/>
                </a:solidFill>
              </a:rPr>
              <a:t>6</a:t>
            </a:r>
            <a:endParaRPr lang="en-us" sz="2400" b="1" cap="none" dirty="0">
              <a:solidFill>
                <a:schemeClr val="accent2"/>
              </a:solidFill>
            </a:endParaRPr>
          </a:p>
        </p:txBody>
      </p:sp>
      <p:sp>
        <p:nvSpPr>
          <p:cNvPr id="10" name="Rectangl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sAAJkRAACWRAAA6iUAABAAAAAmAAAACAAAAP//////////"/>
              </a:ext>
            </a:extLst>
          </p:cNvSpPr>
          <p:nvPr/>
        </p:nvSpPr>
        <p:spPr>
          <a:xfrm>
            <a:off x="7149465" y="2860675"/>
            <a:ext cx="3999865" cy="330263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Yüz algılama, yüz özniteliklerini tahmin etme ve yüz tanıma gibi görsel işleme görevlerinde kullanılan güçlü bir kütüphanedir. Önceden eğitilmiş modellerle yüzleri tanımlama ve yüz sınırlayıcı kutular oluşturma gibi işlevler sağlar.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a:extLst>
              <a:ext uri="{FF2B5EF4-FFF2-40B4-BE49-F238E27FC236}">
                <a16:creationId xmlns:a16="http://schemas.microsoft.com/office/drawing/2014/main" id="{1E5C8BB5-CDA4-126D-EB7E-FB5D0BAC7EEE}"/>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E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VR4AABgCAAAQLwAA0AoAABAgAAAmAAAACAAAAP//////////"/>
              </a:ext>
            </a:extLst>
          </p:cNvSpPr>
          <p:nvPr/>
        </p:nvSpPr>
        <p:spPr>
          <a:xfrm>
            <a:off x="4930775" y="340360"/>
            <a:ext cx="2719705" cy="1417320"/>
          </a:xfrm>
          <a:prstGeom prst="rect">
            <a:avLst/>
          </a:prstGeom>
          <a:noFill/>
          <a:ln>
            <a:noFill/>
          </a:ln>
          <a:effectLst/>
        </p:spPr>
        <p:txBody>
          <a:bodyPr vert="horz" wrap="square" lIns="91440" tIns="45720" rIns="91440" bIns="45720" numCol="1" spcCol="215900" anchor="ctr"/>
          <a:lstStyle/>
          <a:p>
            <a:pPr>
              <a:defRPr lang="en-us" sz="2900" b="1" cap="none">
                <a:solidFill>
                  <a:schemeClr val="bg1"/>
                </a:solidFill>
              </a:defRPr>
            </a:pPr>
            <a:r>
              <a:rPr dirty="0" err="1"/>
              <a:t>Kullanılan</a:t>
            </a:r>
            <a:r>
              <a:rPr dirty="0"/>
              <a:t> Python </a:t>
            </a:r>
            <a:r>
              <a:rPr dirty="0" err="1"/>
              <a:t>Kütüphaneleri</a:t>
            </a:r>
            <a:endParaRPr dirty="0"/>
          </a:p>
        </p:txBody>
      </p:sp>
      <p:sp>
        <p:nvSpPr>
          <p:cNvPr id="12" name="TextBox 7">
            <a:extLst>
              <a:ext uri="{FF2B5EF4-FFF2-40B4-BE49-F238E27FC236}">
                <a16:creationId xmlns:a16="http://schemas.microsoft.com/office/drawing/2014/main" id="{F1DA2FE6-709D-0B39-BBBD-87910239787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FQ4AAIcNAABwIQAAYxAAABAAAAAmAAAACAAAAP//////////"/>
              </a:ext>
            </a:extLst>
          </p:cNvSpPr>
          <p:nvPr/>
        </p:nvSpPr>
        <p:spPr>
          <a:xfrm>
            <a:off x="2289175" y="2199005"/>
            <a:ext cx="3146425" cy="4648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numpy</a:t>
            </a:r>
            <a:endParaRPr dirty="0"/>
          </a:p>
        </p:txBody>
      </p:sp>
      <p:sp>
        <p:nvSpPr>
          <p:cNvPr id="13" name="TextBox 8">
            <a:extLst>
              <a:ext uri="{FF2B5EF4-FFF2-40B4-BE49-F238E27FC236}">
                <a16:creationId xmlns:a16="http://schemas.microsoft.com/office/drawing/2014/main" id="{D57FA2FA-1F5A-6F59-4145-F628038499FA}"/>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rQwAAIERAACAJQAA6iUAABAAAAAmAAAACAAAAP//////////"/>
              </a:ext>
            </a:extLst>
          </p:cNvSpPr>
          <p:nvPr/>
        </p:nvSpPr>
        <p:spPr>
          <a:xfrm>
            <a:off x="2060575" y="2845435"/>
            <a:ext cx="4035425" cy="331787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Bilimsel hesaplama ve veri manipülasyonu için kullanılan temel bir kütüphanedir. Çok boyutlu dizileri işlemek, matematiksel işlemler yapmak ve veri analizi için güçlü araçlar sunar.</a:t>
            </a:r>
            <a:endParaRPr dirty="0"/>
          </a:p>
        </p:txBody>
      </p:sp>
      <p:sp>
        <p:nvSpPr>
          <p:cNvPr id="14" name="AutoShape1">
            <a:extLst>
              <a:ext uri="{FF2B5EF4-FFF2-40B4-BE49-F238E27FC236}">
                <a16:creationId xmlns:a16="http://schemas.microsoft.com/office/drawing/2014/main" id="{40446AE4-91F6-3540-05B6-68EE0B16ED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bAAAAA0AAAAAkAAAAEgAAACQAAAASAAAAAAAAAABAAAAAAAAAAEAAABQAAAAqH6JBjeM3z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KwgAACgNAAAYDQAAUBEAABAAAAAmAAAACAAAAP//////////"/>
              </a:ext>
            </a:extLst>
          </p:cNvSpPr>
          <p:nvPr/>
        </p:nvSpPr>
        <p:spPr>
          <a:xfrm rot="19753909">
            <a:off x="1352173" y="2133395"/>
            <a:ext cx="800735" cy="675640"/>
          </a:xfrm>
          <a:prstGeom prst="hexagon">
            <a:avLst>
              <a:gd name="adj" fmla="val 30048"/>
              <a:gd name="vf" fmla="val 115470"/>
            </a:avLst>
          </a:prstGeom>
          <a:no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15" name="TextBox 9">
            <a:extLst>
              <a:ext uri="{FF2B5EF4-FFF2-40B4-BE49-F238E27FC236}">
                <a16:creationId xmlns:a16="http://schemas.microsoft.com/office/drawing/2014/main" id="{E452CD44-A2FB-4134-87CF-7FEE29A90B9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KgkAAKANAACtDAAAcBAAABAgAAAmAAAACAAAAP//////////"/>
              </a:ext>
            </a:extLst>
          </p:cNvSpPr>
          <p:nvPr/>
        </p:nvSpPr>
        <p:spPr>
          <a:xfrm>
            <a:off x="1489710" y="2214880"/>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dirty="0">
                <a:solidFill>
                  <a:schemeClr val="accent1"/>
                </a:solidFill>
              </a:rPr>
              <a:t>0</a:t>
            </a:r>
            <a:r>
              <a:rPr lang="tr-TR" sz="2400" b="1" cap="none" dirty="0">
                <a:solidFill>
                  <a:schemeClr val="accent1"/>
                </a:solidFill>
              </a:rPr>
              <a:t>7</a:t>
            </a:r>
            <a:endParaRPr lang="en-us" sz="2400" b="1" cap="none" dirty="0">
              <a:solidFill>
                <a:schemeClr val="accent1"/>
              </a:solidFill>
            </a:endParaRPr>
          </a:p>
        </p:txBody>
      </p:sp>
      <p:sp>
        <p:nvSpPr>
          <p:cNvPr id="16" name="TextBox 35">
            <a:extLst>
              <a:ext uri="{FF2B5EF4-FFF2-40B4-BE49-F238E27FC236}">
                <a16:creationId xmlns:a16="http://schemas.microsoft.com/office/drawing/2014/main" id="{87CF2B74-5EE3-B973-52D0-E8063C8A6B74}"/>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c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S0AANENAAASPAAAcRAAABAgAAAmAAAACAAAAP//////////"/>
              </a:ext>
            </a:extLst>
          </p:cNvSpPr>
          <p:nvPr/>
        </p:nvSpPr>
        <p:spPr>
          <a:xfrm>
            <a:off x="7353935" y="2245995"/>
            <a:ext cx="2719705" cy="426720"/>
          </a:xfrm>
          <a:prstGeom prst="rect">
            <a:avLst/>
          </a:prstGeom>
          <a:noFill/>
          <a:ln>
            <a:noFill/>
          </a:ln>
          <a:effectLst/>
        </p:spPr>
        <p:txBody>
          <a:bodyPr vert="horz" wrap="square" lIns="107950" tIns="45720" rIns="107950" bIns="45720" numCol="1" spcCol="215900" anchor="t"/>
          <a:lstStyle/>
          <a:p>
            <a:pPr>
              <a:defRPr lang="en-us" sz="2200" b="1" cap="none">
                <a:solidFill>
                  <a:schemeClr val="bg1"/>
                </a:solidFill>
              </a:defRPr>
            </a:pPr>
            <a:r>
              <a:rPr lang="tr-TR" dirty="0" err="1"/>
              <a:t>matplotlib.pyplot</a:t>
            </a:r>
            <a:endParaRPr dirty="0"/>
          </a:p>
        </p:txBody>
      </p:sp>
      <p:sp>
        <p:nvSpPr>
          <p:cNvPr id="17" name="Diamond 17">
            <a:extLst>
              <a:ext uri="{FF2B5EF4-FFF2-40B4-BE49-F238E27FC236}">
                <a16:creationId xmlns:a16="http://schemas.microsoft.com/office/drawing/2014/main" id="{10BDB433-DD9D-880A-429F-5BA0C47BF1B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bAAAAA0AAAAAkAAAAEgAAACQAAAASAAAAAAAAAABAAAAAAAAAAEAAABQAAAA8EnGhi0I4T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qm7QZ/f38A5+bmA8zMzADAwP8Af39/AAAAAAAAAAAAAAAAAAAAAAAAAAAAIQAAABgAAAAUAAAAnScAACkNAACKLAAAUREAABAAAAAmAAAACAAAAP//////////"/>
              </a:ext>
            </a:extLst>
          </p:cNvSpPr>
          <p:nvPr/>
        </p:nvSpPr>
        <p:spPr>
          <a:xfrm rot="19753909">
            <a:off x="6439535" y="2139315"/>
            <a:ext cx="800735" cy="675640"/>
          </a:xfrm>
          <a:prstGeom prst="hexagon">
            <a:avLst>
              <a:gd name="adj" fmla="val 27718"/>
              <a:gd name="vf" fmla="val 115470"/>
            </a:avLst>
          </a:prstGeom>
          <a:no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cap="none">
              <a:solidFill>
                <a:schemeClr val="bg1"/>
              </a:solidFill>
            </a:endParaRPr>
          </a:p>
        </p:txBody>
      </p:sp>
      <p:sp>
        <p:nvSpPr>
          <p:cNvPr id="18" name="TextBox 38">
            <a:extLst>
              <a:ext uri="{FF2B5EF4-FFF2-40B4-BE49-F238E27FC236}">
                <a16:creationId xmlns:a16="http://schemas.microsoft.com/office/drawing/2014/main" id="{2C6B4CB5-48FB-4A94-82B8-AFF61688684D}"/>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E0AAAAAqg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UigAANENAADVKwAAoRAAABAgAAAmAAAACAAAAP//////////"/>
              </a:ext>
            </a:extLst>
          </p:cNvSpPr>
          <p:nvPr/>
        </p:nvSpPr>
        <p:spPr>
          <a:xfrm>
            <a:off x="6554470" y="2245995"/>
            <a:ext cx="570865" cy="457200"/>
          </a:xfrm>
          <a:prstGeom prst="rect">
            <a:avLst/>
          </a:prstGeom>
          <a:noFill/>
          <a:ln>
            <a:noFill/>
          </a:ln>
          <a:effectLst/>
        </p:spPr>
        <p:txBody>
          <a:bodyPr vert="horz" wrap="square" lIns="107950" tIns="45720" rIns="107950" bIns="45720" numCol="1" spcCol="215900" anchor="t"/>
          <a:lstStyle/>
          <a:p>
            <a:pPr algn="ctr">
              <a:defRPr lang="en-us"/>
            </a:pPr>
            <a:r>
              <a:rPr lang="en-us" sz="2400" b="1" cap="none" dirty="0">
                <a:solidFill>
                  <a:schemeClr val="accent2"/>
                </a:solidFill>
              </a:rPr>
              <a:t>0</a:t>
            </a:r>
            <a:r>
              <a:rPr lang="tr-TR" sz="2400" b="1" cap="none" dirty="0">
                <a:solidFill>
                  <a:schemeClr val="accent2"/>
                </a:solidFill>
              </a:rPr>
              <a:t>8</a:t>
            </a:r>
            <a:endParaRPr lang="en-us" sz="2400" b="1" cap="none" dirty="0">
              <a:solidFill>
                <a:schemeClr val="accent2"/>
              </a:solidFill>
            </a:endParaRPr>
          </a:p>
        </p:txBody>
      </p:sp>
      <p:sp>
        <p:nvSpPr>
          <p:cNvPr id="19" name="Rectangle1">
            <a:extLst>
              <a:ext uri="{FF2B5EF4-FFF2-40B4-BE49-F238E27FC236}">
                <a16:creationId xmlns:a16="http://schemas.microsoft.com/office/drawing/2014/main" id="{2C5CF028-43F4-8018-EDE3-10938D65FA5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AAAAAEgAAACQAAAASAAAAAAAAAAA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sAAJkRAACWRAAA6iUAABAAAAAmAAAACAAAAP//////////"/>
              </a:ext>
            </a:extLst>
          </p:cNvSpPr>
          <p:nvPr/>
        </p:nvSpPr>
        <p:spPr>
          <a:xfrm>
            <a:off x="7149465" y="2860675"/>
            <a:ext cx="3999865" cy="3302635"/>
          </a:xfrm>
          <a:prstGeom prst="rect">
            <a:avLst/>
          </a:prstGeom>
          <a:noFill/>
          <a:ln>
            <a:noFill/>
          </a:ln>
          <a:effectLst/>
        </p:spPr>
        <p:txBody>
          <a:bodyPr vert="horz" wrap="square" lIns="0" tIns="45720" rIns="91440" bIns="45720" numCol="1" spcCol="215900" anchor="t"/>
          <a:lstStyle/>
          <a:p>
            <a:pPr marL="171450" indent="-171450">
              <a:buFont typeface="Wingdings" charset="0"/>
              <a:buChar char="ü"/>
              <a:defRPr lang="en-us" sz="1500" cap="none">
                <a:solidFill>
                  <a:schemeClr val="bg1"/>
                </a:solidFill>
              </a:defRPr>
            </a:pPr>
            <a:r>
              <a:rPr lang="tr-TR" dirty="0"/>
              <a:t>Grafik çizme ve görselleştirme için kullanılan popüler bir kütüphanedir. Çizgi grafikleri, dağılım grafikleri, histogramlar gibi çeşitli grafik tiplerini oluşturmak ve verileri görsel olarak anlamlandırmak için kullanılır.</a:t>
            </a:r>
          </a:p>
        </p:txBody>
      </p:sp>
    </p:spTree>
    <p:extLst>
      <p:ext uri="{BB962C8B-B14F-4D97-AF65-F5344CB8AC3E}">
        <p14:creationId xmlns:p14="http://schemas.microsoft.com/office/powerpoint/2010/main" val="3381120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txBox="1">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EgAAAA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J/f38A5+bmA8zMzADAwP8Af39/AAAAAAAAAAAAAAAAAAAAAAAAAAAAIQAAABgAAAAUAAAA/QEAABcCAAAvSQAAiwYAABAAAAAmAAAACAAAAAAAAAAAAAAA"/>
              </a:ext>
            </a:extLst>
          </p:cNvSpPr>
          <p:nvPr>
            <p:ph type="body" idx="10"/>
          </p:nvPr>
        </p:nvSpPr>
        <p:spPr>
          <a:xfrm>
            <a:off x="323215" y="-26035"/>
            <a:ext cx="11573510" cy="723900"/>
          </a:xfrm>
        </p:spPr>
        <p:txBody>
          <a:bodyPr/>
          <a:lstStyle/>
          <a:p>
            <a:pPr>
              <a:defRPr lang="en-us" sz="4500" cap="none"/>
            </a:pPr>
            <a:r>
              <a:rPr dirty="0" err="1"/>
              <a:t>Algoritma</a:t>
            </a:r>
            <a:r>
              <a:rPr dirty="0"/>
              <a:t> </a:t>
            </a:r>
            <a:r>
              <a:rPr dirty="0" err="1"/>
              <a:t>Adımları</a:t>
            </a:r>
            <a:r>
              <a:rPr dirty="0"/>
              <a:t>-</a:t>
            </a:r>
            <a:r>
              <a:rPr lang="tr-TR" dirty="0"/>
              <a:t>1</a:t>
            </a:r>
            <a:endParaRPr dirty="0"/>
          </a:p>
        </p:txBody>
      </p:sp>
      <p:grpSp>
        <p:nvGrpSpPr>
          <p:cNvPr id="3" name="그룹 2"/>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AAAAAAfAAAAVAAAAAAAAAAAAAAAAAAAAAAAAAAAAAAAAAAAAAAAAAAAAAAAAAAAAAAAAAAAAAAAAAAAAAAAAAAAAAAAAAAAAAAAAAAAAAAAAAAAAAAAAAAAAAAAAAAAACEAAAAYAAAAFAAAAL4FAABWCwAAcTcAAN0QAAAQAAAAJgAAAAgAAAD/////AAAAAA=="/>
              </a:ext>
            </a:extLst>
          </p:cNvGrpSpPr>
          <p:nvPr/>
        </p:nvGrpSpPr>
        <p:grpSpPr>
          <a:xfrm>
            <a:off x="933450" y="1842770"/>
            <a:ext cx="9490710" cy="898525"/>
            <a:chOff x="933450" y="1842770"/>
            <a:chExt cx="8079105" cy="898525"/>
          </a:xfrm>
        </p:grpSpPr>
        <p:sp>
          <p:nvSpPr>
            <p:cNvPr id="7" name="Curve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Ls7AV/f38A5+bmA8zMzADAwP8Af39/AAAAAAAAAAAAAAAAAAAAAAAAAAAAIQAAABgAAAAUAAAAAhAAAFYLAABxNwAA3RAAAAAAAAAmAAAACAAAAP//////////"/>
                </a:ext>
              </a:extLst>
            </p:cNvSpPr>
            <p:nvPr/>
          </p:nvSpPr>
          <p:spPr>
            <a:xfrm>
              <a:off x="2602230" y="1842770"/>
              <a:ext cx="6410325" cy="898525"/>
            </a:xfrm>
            <a:custGeom>
              <a:avLst/>
              <a:gdLst/>
              <a:ahLst/>
              <a:cxnLst/>
              <a:rect l="0" t="0" r="6410325" b="898525"/>
              <a:pathLst>
                <a:path w="6410325" h="898525">
                  <a:moveTo>
                    <a:pt x="0" y="0"/>
                  </a:moveTo>
                  <a:lnTo>
                    <a:pt x="6410325" y="0"/>
                  </a:lnTo>
                  <a:lnTo>
                    <a:pt x="6410325" y="898525"/>
                  </a:lnTo>
                  <a:lnTo>
                    <a:pt x="0" y="898525"/>
                  </a:lnTo>
                  <a:lnTo>
                    <a:pt x="266507" y="449262"/>
                  </a:lnTo>
                  <a:lnTo>
                    <a:pt x="0" y="0"/>
                  </a:lnTo>
                  <a:close/>
                </a:path>
              </a:pathLst>
            </a:custGeom>
            <a:solidFill>
              <a:schemeClr val="bg1"/>
            </a:solid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chemeClr val="folHlink"/>
                  </a:solidFill>
                </a:defRPr>
              </a:pPr>
              <a:r>
                <a:rPr lang="tr-TR" dirty="0"/>
                <a:t>        </a:t>
              </a:r>
              <a:endParaRPr dirty="0"/>
            </a:p>
          </p:txBody>
        </p:sp>
        <p:sp>
          <p:nvSpPr>
            <p:cNvPr id="6" name="AutoShape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2gAAAA0AAAAAkAAAAEgAAACQAAAASAAAAAAAAAABAAAAAAAAAAEAAABQAAAA6WFFexUr6z8AAAAAAADgPwAAAAAAAOA/AAAAAAAA4D8AAAAAAADgPwAAAAAAAOA/AAAAAAAA4D8AAAAAAADgPwAAAAAAAOA/AAAAAAAA4D8CAAAAjAAAAAE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vgUAAFYLAACkEAAA3RAAAAAAAAAmAAAACAAAAP//////////"/>
                </a:ext>
              </a:extLst>
            </p:cNvSpPr>
            <p:nvPr/>
          </p:nvSpPr>
          <p:spPr>
            <a:xfrm>
              <a:off x="933450" y="1842770"/>
              <a:ext cx="1771650" cy="898525"/>
            </a:xfrm>
            <a:prstGeom prst="homePlate">
              <a:avLst>
                <a:gd name="adj" fmla="val 29771"/>
              </a:avLst>
            </a:prstGeom>
            <a:solidFill>
              <a:schemeClr val="accent1"/>
            </a:solid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5" name="Rectangle 3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FYLAABQBgAA3RAAAAAAAAAmAAAACAAAAP//////////"/>
                </a:ext>
              </a:extLst>
            </p:cNvSpPr>
            <p:nvPr/>
          </p:nvSpPr>
          <p:spPr>
            <a:xfrm>
              <a:off x="1004570" y="1842770"/>
              <a:ext cx="21590" cy="898525"/>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4" name="Rectangle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AcAAFYLAABABwAA3RAAAAAAAAAmAAAACAAAAP//////////"/>
                </a:ext>
              </a:extLst>
            </p:cNvSpPr>
            <p:nvPr/>
          </p:nvSpPr>
          <p:spPr>
            <a:xfrm>
              <a:off x="1155700" y="1842770"/>
              <a:ext cx="22860" cy="898525"/>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8" name="그룹 7"/>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AAAAAAfAAAAVAAAAAAAAAAAAAAAAAAAAAAAAAAAAAAAAAAAAAAAAAAAAAAAAAAAAAAAAAAAAAAAAAAAAAAAAAAAAAAAAAAAAAAAAAAAAAAAAAAAAAAAAAAAAAAAAAAAACEAAAAYAAAAFAAAAL4FAADbEQAAijcAAKcXAAAQAAAAJgAAAAgAAAD/////AAAAAA=="/>
              </a:ext>
            </a:extLst>
          </p:cNvGrpSpPr>
          <p:nvPr/>
        </p:nvGrpSpPr>
        <p:grpSpPr>
          <a:xfrm>
            <a:off x="933449" y="2902585"/>
            <a:ext cx="9509359" cy="942340"/>
            <a:chOff x="933450" y="2902585"/>
            <a:chExt cx="8094980" cy="942340"/>
          </a:xfrm>
        </p:grpSpPr>
        <p:sp>
          <p:nvSpPr>
            <p:cNvPr id="12" name="Curv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BJaxA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BJaxAB/f38A5+bmA8zMzADAwP8Af39/AAAAAAAAAAAAAAAAAAAAAAAAAAAAIQAAABgAAAAUAAAABxAAANsRAACKNwAApxcAAAAAAAAmAAAACAAAAP//////////"/>
                </a:ext>
              </a:extLst>
            </p:cNvSpPr>
            <p:nvPr/>
          </p:nvSpPr>
          <p:spPr>
            <a:xfrm>
              <a:off x="2605405" y="2902585"/>
              <a:ext cx="6423025" cy="942340"/>
            </a:xfrm>
            <a:custGeom>
              <a:avLst/>
              <a:gdLst/>
              <a:ahLst/>
              <a:cxnLst/>
              <a:rect l="0" t="0" r="6423025" b="942340"/>
              <a:pathLst>
                <a:path w="6423025" h="942340">
                  <a:moveTo>
                    <a:pt x="0" y="0"/>
                  </a:moveTo>
                  <a:lnTo>
                    <a:pt x="6423025" y="0"/>
                  </a:lnTo>
                  <a:lnTo>
                    <a:pt x="6423025" y="942340"/>
                  </a:lnTo>
                  <a:lnTo>
                    <a:pt x="0" y="942340"/>
                  </a:lnTo>
                  <a:lnTo>
                    <a:pt x="267035" y="471171"/>
                  </a:lnTo>
                  <a:lnTo>
                    <a:pt x="0" y="0"/>
                  </a:lnTo>
                  <a:close/>
                </a:path>
              </a:pathLst>
            </a:custGeom>
            <a:solidFill>
              <a:schemeClr val="bg1"/>
            </a:solidFill>
            <a:ln w="38100" cap="flat" cmpd="sng" algn="ctr">
              <a:solidFill>
                <a:srgbClr val="125AC4"/>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lang="tr-TR" dirty="0"/>
            </a:p>
          </p:txBody>
        </p:sp>
        <p:sp>
          <p:nvSpPr>
            <p:cNvPr id="11" name="AutoShap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2gAAAA0AAAAAkAAAAEgAAACQAAAASAAAAAAAAAABAAAAAAAAAAEAAABQAAAA6WFFexUr6z8AAAAAAADgPwAAAAAAAOA/AAAAAAAA4D8AAAAAAADgPwAAAAAAAOA/AAAAAAAA4D8AAAAAAADgPwAAAAAAAOA/AAAAAAAA4D8CAAAAjAAAAAEAAAAAAAAAElrEAP///wgAAAAAAAAAAAAAAAAAAAAAAAAAAAAAAAAAAAAAZAAAAAEAAABAAAAAAAAAAAAAAAAAAAAAAAAAAAAAAAAAAAAAAAAAAAAAAAAAAAAAAAAAAAAAAAAAAAAAAAAAAAAAAAAAAAAAAAAAAAAAAAAAAAAAAAAAAAAAAAAAAAAAFAAAADwAAAABAAAAAAAAABJaxA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lrEAP///wEAAAAAAAAAAAAAAAAAAAAAAAAAAAAAAAAAAAAAAAAAABJaxAB/f38A5+bmA8zMzADAwP8Af39/AAAAAAAAAAAAAAAAAAAAAAAAAAAAIQAAABgAAAAUAAAAvgUAANsRAACpEAAApxcAAAAAAAAmAAAACAAAAP//////////"/>
                </a:ext>
              </a:extLst>
            </p:cNvSpPr>
            <p:nvPr/>
          </p:nvSpPr>
          <p:spPr>
            <a:xfrm>
              <a:off x="933450" y="2902585"/>
              <a:ext cx="1774825" cy="942340"/>
            </a:xfrm>
            <a:prstGeom prst="homePlate">
              <a:avLst>
                <a:gd name="adj" fmla="val 28438"/>
              </a:avLst>
            </a:prstGeom>
            <a:solidFill>
              <a:srgbClr val="125AC4"/>
            </a:solidFill>
            <a:ln w="38100" cap="flat" cmpd="sng" algn="ctr">
              <a:solidFill>
                <a:srgbClr val="125AC4"/>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0" name="Rectangle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NsRAABRBgAApxcAAAAAAAAmAAAACAAAAP//////////"/>
                </a:ext>
              </a:extLst>
            </p:cNvSpPr>
            <p:nvPr/>
          </p:nvSpPr>
          <p:spPr>
            <a:xfrm>
              <a:off x="1004570" y="2902585"/>
              <a:ext cx="22225"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9" name="Rectangle 38"/>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NsRAABBBwAApxcAAAAAAAAmAAAACAAAAP//////////"/>
                </a:ext>
              </a:extLst>
            </p:cNvSpPr>
            <p:nvPr/>
          </p:nvSpPr>
          <p:spPr>
            <a:xfrm>
              <a:off x="1156335" y="2902585"/>
              <a:ext cx="22860"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13" name="그룹 12"/>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AAAAAAfAAAAVAAAAAAAAAAAAAAAAAAAAAAAAAAAAAAAAAAAAAAAAAAAAAAAAAAAAAAAAAAAAAAAAAAAAAAAAAAAAAAAAAAAAAAAAAAAAAAAAAAAAAAAAAAAAAAAAAAAACEAAAAYAAAAFAAAAL4FAACkGAAAijcAAHIeAAAQAAAAJgAAAAgAAAD/////AAAAAA=="/>
              </a:ext>
            </a:extLst>
          </p:cNvGrpSpPr>
          <p:nvPr/>
        </p:nvGrpSpPr>
        <p:grpSpPr>
          <a:xfrm>
            <a:off x="933449" y="4005580"/>
            <a:ext cx="9509359" cy="943610"/>
            <a:chOff x="933450" y="4005580"/>
            <a:chExt cx="8094980" cy="943610"/>
          </a:xfrm>
        </p:grpSpPr>
        <p:sp>
          <p:nvSpPr>
            <p:cNvPr id="17" name="Rectangle 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CF8g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CF8gB/f38A5+bmA8zMzADAwP8Af39/AAAAAAAAAAAAAAAAAAAAAAAAAAAAIQAAABgAAAAUAAAABxAAAKQYAACKNwAAch4AAAAAAAAmAAAACAAAAP//////////"/>
                </a:ext>
              </a:extLst>
            </p:cNvSpPr>
            <p:nvPr/>
          </p:nvSpPr>
          <p:spPr>
            <a:xfrm>
              <a:off x="2605405" y="4005580"/>
              <a:ext cx="6423025" cy="943610"/>
            </a:xfrm>
            <a:custGeom>
              <a:avLst/>
              <a:gdLst/>
              <a:ahLst/>
              <a:cxnLst/>
              <a:rect l="0" t="0" r="6423025" b="943610"/>
              <a:pathLst>
                <a:path w="6423025" h="943610">
                  <a:moveTo>
                    <a:pt x="0" y="0"/>
                  </a:moveTo>
                  <a:lnTo>
                    <a:pt x="6423025" y="0"/>
                  </a:lnTo>
                  <a:lnTo>
                    <a:pt x="6423025" y="943610"/>
                  </a:lnTo>
                  <a:lnTo>
                    <a:pt x="0" y="943610"/>
                  </a:lnTo>
                  <a:lnTo>
                    <a:pt x="267035" y="471806"/>
                  </a:lnTo>
                  <a:lnTo>
                    <a:pt x="0" y="0"/>
                  </a:lnTo>
                  <a:close/>
                </a:path>
              </a:pathLst>
            </a:custGeom>
            <a:solidFill>
              <a:schemeClr val="bg1"/>
            </a:solidFill>
            <a:ln w="38100" cap="flat" cmpd="sng" algn="ctr">
              <a:solidFill>
                <a:srgbClr val="0085F2"/>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dirty="0"/>
            </a:p>
          </p:txBody>
        </p:sp>
        <p:sp>
          <p:nvSpPr>
            <p:cNvPr id="16" name="Pentagon 2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2gAAAA0AAAAAkAAAAEgAAACQAAAASAAAAAAAAAABAAAAAAAAAAEAAABQAAAA6WFFexUr6z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BAAAAAAAAAACF8g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CF8gB/f38A5+bmA8zMzADAwP8Af39/AAAAAAAAAAAAAAAAAAAAAAAAAAAAIQAAABgAAAAUAAAAvgUAAKQYAACpEAAAch4AAAAAAAAmAAAACAAAAP//////////"/>
                </a:ext>
              </a:extLst>
            </p:cNvSpPr>
            <p:nvPr/>
          </p:nvSpPr>
          <p:spPr>
            <a:xfrm>
              <a:off x="933450" y="4005580"/>
              <a:ext cx="1774825" cy="943610"/>
            </a:xfrm>
            <a:prstGeom prst="homePlate">
              <a:avLst>
                <a:gd name="adj" fmla="val 28400"/>
              </a:avLst>
            </a:prstGeom>
            <a:solidFill>
              <a:srgbClr val="0085F2"/>
            </a:solidFill>
            <a:ln w="38100" cap="flat" cmpd="sng" algn="ctr">
              <a:solidFill>
                <a:srgbClr val="0085F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5" name="Rectangle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KQYAABRBgAAch4AAAAAAAAmAAAACAAAAP//////////"/>
                </a:ext>
              </a:extLst>
            </p:cNvSpPr>
            <p:nvPr/>
          </p:nvSpPr>
          <p:spPr>
            <a:xfrm>
              <a:off x="1004570" y="4005580"/>
              <a:ext cx="22225" cy="94361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4" name="Rectangle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KQYAABBBwAAch4AAAAAAAAmAAAACAAAAP//////////"/>
                </a:ext>
              </a:extLst>
            </p:cNvSpPr>
            <p:nvPr/>
          </p:nvSpPr>
          <p:spPr>
            <a:xfrm>
              <a:off x="1156335" y="4005580"/>
              <a:ext cx="22860" cy="94361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18" name="그룹 17"/>
          <p:cNvGrpSpPr>
            <a:extLst>
              <a:ext uri="smNativeData">
                <pr:smNativeData xmlns:mc="http://schemas.openxmlformats.org/markup-compatibility/2006" xmlns:p14="http://schemas.microsoft.com/office/powerpoint/2010/main" xmlns:p15="http://schemas.microsoft.com/office/powerpoint/2012/main" xmlns:pr="smNativeData" xmlns="smNativeData" val="SMDATA_6_4P5qZBMAAAAlAAAAAQAAAA8BAAAAkAAAAEgAAACQAAAASAAAAAAAAAAAAAAAAAAAABcAAAAUAAAAAAAAAAAAAAD/fwAA/38AAAAAAAAJAAAABAAAAEQAbgAfAAAAVAAAAAAAAAAAAAAAAAAAAAAAAAAAAAAAAAAAAAAAAAAAAAAAAAAAAAAAAAAAAAAAAAAAAAAAAAAAAAAAAAAAAAAAAAAAAAAAAAAAAAAAAAAAAAAAAAAAACEAAAAYAAAAFAAAAL4FAABwHwAAijcAADwlAAAQAAAAJgAAAAgAAAD/////AAAAAA=="/>
              </a:ext>
            </a:extLst>
          </p:cNvGrpSpPr>
          <p:nvPr/>
        </p:nvGrpSpPr>
        <p:grpSpPr>
          <a:xfrm>
            <a:off x="933449" y="5110480"/>
            <a:ext cx="9509359" cy="942340"/>
            <a:chOff x="933450" y="5110480"/>
            <a:chExt cx="8094980" cy="942340"/>
          </a:xfrm>
        </p:grpSpPr>
        <p:sp>
          <p:nvSpPr>
            <p:cNvPr id="22" name="Curve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qm7QZ/f38A5+bmA8zMzADAwP8Af39/AAAAAAAAAAAAAAAAAAAAAAAAAAAAIQAAABgAAAAUAAAABxAAAHAfAACKNwAAPCUAAAAAAAAmAAAACAAAAP//////////"/>
                </a:ext>
              </a:extLst>
            </p:cNvSpPr>
            <p:nvPr/>
          </p:nvSpPr>
          <p:spPr>
            <a:xfrm>
              <a:off x="2605405" y="5110480"/>
              <a:ext cx="6423025" cy="942340"/>
            </a:xfrm>
            <a:custGeom>
              <a:avLst/>
              <a:gdLst/>
              <a:ahLst/>
              <a:cxnLst/>
              <a:rect l="0" t="0" r="6423025" b="942340"/>
              <a:pathLst>
                <a:path w="6423025" h="942340">
                  <a:moveTo>
                    <a:pt x="0" y="0"/>
                  </a:moveTo>
                  <a:lnTo>
                    <a:pt x="6423025" y="0"/>
                  </a:lnTo>
                  <a:lnTo>
                    <a:pt x="6423025" y="942340"/>
                  </a:lnTo>
                  <a:lnTo>
                    <a:pt x="0" y="942340"/>
                  </a:lnTo>
                  <a:lnTo>
                    <a:pt x="267035" y="471171"/>
                  </a:lnTo>
                  <a:lnTo>
                    <a:pt x="0" y="0"/>
                  </a:lnTo>
                  <a:close/>
                </a:path>
              </a:pathLst>
            </a:custGeom>
            <a:solidFill>
              <a:schemeClr val="bg1"/>
            </a:solid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dirty="0"/>
            </a:p>
          </p:txBody>
        </p:sp>
        <p:sp>
          <p:nvSpPr>
            <p:cNvPr id="21" name="AutoShape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2gAAAA0AAAAAkAAAAEgAAACQAAAASAAAAAAAAAABAAAAAAAAAAEAAABQAAAA6WFFexUr6z8AAAAAAADgPwAAAAAAAOA/AAAAAAAA4D8AAAAAAADgPwAAAAAAAOA/AAAAAAAA4D8AAAAAAADgPwAAAAAAAOA/AAAAAAAA4D8CAAAAjAAAAAEAAAAAAAAACqbtDf///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qbtBv///wEAAAAAAAAAAAAAAAAAAAAAAAAAAAAAAAAAAAAAAAAAAAqm7QZ/f38A5+bmA8zMzADAwP8Af39/AAAAAAAAAAAAAAAAAAAAAAAAAAAAIQAAABgAAAAUAAAAvgUAAHAfAACpEAAAPCUAAAAAAAAmAAAACAAAAP//////////"/>
                </a:ext>
              </a:extLst>
            </p:cNvSpPr>
            <p:nvPr/>
          </p:nvSpPr>
          <p:spPr>
            <a:xfrm>
              <a:off x="933450" y="5110480"/>
              <a:ext cx="1774825" cy="942340"/>
            </a:xfrm>
            <a:prstGeom prst="homePlate">
              <a:avLst>
                <a:gd name="adj" fmla="val 28438"/>
              </a:avLst>
            </a:prstGeom>
            <a:solidFill>
              <a:schemeClr val="accent2"/>
            </a:solid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20" name="Rectangle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HAfAABRBgAAPCUAAAAAAAAmAAAACAAAAP//////////"/>
                </a:ext>
              </a:extLst>
            </p:cNvSpPr>
            <p:nvPr/>
          </p:nvSpPr>
          <p:spPr>
            <a:xfrm>
              <a:off x="1004570" y="5110480"/>
              <a:ext cx="22225"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9" name="Rectangle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HAfAABBBwAAPCUAAAAAAAAmAAAACAAAAP//////////"/>
                </a:ext>
              </a:extLst>
            </p:cNvSpPr>
            <p:nvPr/>
          </p:nvSpPr>
          <p:spPr>
            <a:xfrm>
              <a:off x="1156335" y="5110480"/>
              <a:ext cx="22860"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sp>
        <p:nvSpPr>
          <p:cNvPr id="27" name="TextBox 30"/>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p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QcAAIkMAABQDQAAtA8AABAAAAAmAAAACAAAAP//////////"/>
              </a:ext>
            </a:extLst>
          </p:cNvSpPr>
          <p:nvPr/>
        </p:nvSpPr>
        <p:spPr>
          <a:xfrm>
            <a:off x="1242695" y="2037715"/>
            <a:ext cx="1082372"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01</a:t>
            </a:r>
            <a:endParaRPr lang="en-us" sz="3200" b="1" cap="none" dirty="0">
              <a:solidFill>
                <a:schemeClr val="bg1"/>
              </a:solidFill>
            </a:endParaRPr>
          </a:p>
        </p:txBody>
      </p:sp>
      <p:sp>
        <p:nvSpPr>
          <p:cNvPr id="28" name="TextBox 31"/>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wcAADsTAAB2DQAAZhYAABAAAAAmAAAACAAAAP//////////"/>
              </a:ext>
            </a:extLst>
          </p:cNvSpPr>
          <p:nvPr/>
        </p:nvSpPr>
        <p:spPr>
          <a:xfrm>
            <a:off x="1266825" y="3126105"/>
            <a:ext cx="1082372"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02</a:t>
            </a:r>
            <a:endParaRPr lang="en-us" sz="3200" b="1" cap="none" dirty="0">
              <a:solidFill>
                <a:schemeClr val="bg1"/>
              </a:solidFill>
            </a:endParaRPr>
          </a:p>
        </p:txBody>
      </p:sp>
      <p:sp>
        <p:nvSpPr>
          <p:cNvPr id="29" name="TextBox 32"/>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5gcAAAUaAACQDQAAMR0AABAAAAAmAAAACAAAAP//////////"/>
              </a:ext>
            </a:extLst>
          </p:cNvSpPr>
          <p:nvPr/>
        </p:nvSpPr>
        <p:spPr>
          <a:xfrm>
            <a:off x="1283970" y="4229735"/>
            <a:ext cx="1081626" cy="515620"/>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03</a:t>
            </a:r>
            <a:endParaRPr lang="en-us" sz="3200" b="1" cap="none" dirty="0">
              <a:solidFill>
                <a:schemeClr val="bg1"/>
              </a:solidFill>
            </a:endParaRPr>
          </a:p>
        </p:txBody>
      </p:sp>
      <p:sp>
        <p:nvSpPr>
          <p:cNvPr id="30" name="TextBox 33"/>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vlw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5gcAANAgAACQDQAA+yMAABAAAAAmAAAACAAAAP//////////"/>
              </a:ext>
            </a:extLst>
          </p:cNvSpPr>
          <p:nvPr/>
        </p:nvSpPr>
        <p:spPr>
          <a:xfrm>
            <a:off x="1283970" y="5334000"/>
            <a:ext cx="1081626"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04</a:t>
            </a:r>
            <a:endParaRPr lang="en-us" sz="3200" b="1" cap="none" dirty="0">
              <a:solidFill>
                <a:schemeClr val="bg1"/>
              </a:solidFill>
            </a:endParaRPr>
          </a:p>
        </p:txBody>
      </p:sp>
      <p:graphicFrame>
        <p:nvGraphicFramePr>
          <p:cNvPr id="31" name="Chart1"/>
          <p:cNvGraphicFramePr>
            <a:extLst>
              <a:ext uri="smNativeData">
                <pr:smNativeData xmlns:mc="http://schemas.openxmlformats.org/markup-compatibility/2006" xmlns:p14="http://schemas.microsoft.com/office/powerpoint/2010/main" xmlns:p15="http://schemas.microsoft.com/office/powerpoint/2012/main" xmlns:pr="smNativeData" xmlns="smNativeData"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A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AAAAGQAAAA9DwAAqg4AAAEAAAAAAAAAAAAAAAAAAAAAAAAAAAAAAGQAAAAAAAAAFAAAAA8AAAAeAAAAZAAAAGQAAAABAAAAAAAAAAAAAAAPAAAAZAAAAAAAAABLAAAAAAAAAAAAAAAEAAAACgAAAAAAAAAAAAAAAAAAAEsAAABkAAAAAQAAAAIAAAAAAAAAAQAAAAAAAAAAAAAA/////wAAAAAAAAAAAQAAAAEAAAADAAAAsPCrBAAAAAAAAAAAAQAAACUAAAAAAAAAAAAAAgAAAAAAAAACAAAAAAAAAAAAREDQ8KsEAQAAh2EQAAAAAgAAAAAAAAAAAE5A8PCrBAEAAIdhEAAAAAAAAAAAAAAAAgAAAAEAAAADAAAAEPGrBAAAAAAAAAAABwAAAGMAbwBsAG8AcgBlAGQAAAMAAAAw8as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BJaxA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Bw1/UGAAAAADBp7QY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txEAAFM/AAACGAAAEAAAACYAAAAIAAAA/////wAAAAA="/>
              </a:ext>
            </a:extLst>
          </p:cNvGraphicFramePr>
          <p:nvPr>
            <p:extLst>
              <p:ext uri="{D42A27DB-BD31-4B8C-83A1-F6EECF244321}">
                <p14:modId xmlns:p14="http://schemas.microsoft.com/office/powerpoint/2010/main" val="4248518243"/>
              </p:ext>
            </p:extLst>
          </p:nvPr>
        </p:nvGraphicFramePr>
        <p:xfrm>
          <a:off x="10755312" y="2900680"/>
          <a:ext cx="986790" cy="10229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2"/>
          <p:cNvGraphicFramePr>
            <a:extLst>
              <a:ext uri="smNativeData">
                <pr:smNativeData xmlns:mc="http://schemas.openxmlformats.org/markup-compatibility/2006" xmlns:p14="http://schemas.microsoft.com/office/powerpoint/2010/main" xmlns:p15="http://schemas.microsoft.com/office/powerpoint/2012/main" xmlns:pr="smNativeData" xmlns="smNativeData"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A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MQAAAI4AAAA9DwAAqg4AAAEAAAAAAAAAAAAAAAAAAAAAAAAAMQAAAI4AAAAAAAAAFAAAAA8AAAAeAAAAZAAAAGQAAAABAAAAAAAAAAAAAAAPAAAAZAAAAAAAAABLAAAAAAAAAAAAAAAEAAAACgAAAAAAAAAAAAAAAAAAAEsAAABkAAAAAQAAAAIAAAAAAAAAAQAAAAAAAAAAAAAA/////wAAAAAAAAAAAQAAAAEAAAADAAAA8PCrBAAAAAAAAAAAAQAAACUAAAAAAAAAAAAAAgAAAAAAAAACAAAAAAAAAAAAREAw9asEAQAAh2EQAAAAAgAAAAAAAAAAAE5AUPWrBAEAAIdhEAAAAAAAAAAAAAAAAgAAAAEAAAADAAAAUPGrBAAAAAAAAAAABwAAAGMAbwBsAG8AcgBlAGQAAAMAAABw8as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CF8g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AAAAAAAAAAAAAAAAA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gxgAAFM/AADOHgAAEAAAACYAAAAIAAAA/////wAAAAA="/>
              </a:ext>
            </a:extLst>
          </p:cNvGraphicFramePr>
          <p:nvPr>
            <p:extLst>
              <p:ext uri="{D42A27DB-BD31-4B8C-83A1-F6EECF244321}">
                <p14:modId xmlns:p14="http://schemas.microsoft.com/office/powerpoint/2010/main" val="2469264075"/>
              </p:ext>
            </p:extLst>
          </p:nvPr>
        </p:nvGraphicFramePr>
        <p:xfrm>
          <a:off x="10755312" y="4005580"/>
          <a:ext cx="986790" cy="10229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3"/>
          <p:cNvGraphicFramePr>
            <a:extLst>
              <a:ext uri="smNativeData">
                <pr:smNativeData xmlns:mc="http://schemas.openxmlformats.org/markup-compatibility/2006" xmlns:p14="http://schemas.microsoft.com/office/powerpoint/2010/main" xmlns:p15="http://schemas.microsoft.com/office/powerpoint/2012/main" xmlns:pr="smNativeData" xmlns="smNativeData"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g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gAAAGcAAAAyDwAAog4AAAEAAAAAAAAAAAAAAAAAAAAAAAAAAgAAAGcAAAAAAAAAFAAAAA8AAAAeAAAAZAAAAGQAAAABAAAAAAAAAAAAAAAPAAAAZAAAAAAAAABLAAAAAAAAAAAAAAAEAAAACgAAAAAAAAAAAAAAAAAAAEsAAABkAAAAAQAAAAIAAAAAAAAAAQAAAAAAAAAAAAAA/////wAAAAAAAAAAAQAAAAEAAAADAAAAMPWrBAAAAAAAAAAAAQAAACUAAAAAAAAAAAAAAgAAAAAAAAACAAAAAAAAAAAAREBQ9asEAQAAh2EQAAAAAgAAAAAAAAAAAE5AkPCrBAEAAIdhEAAAAAAAAAAAAAAAAgAAAAEAAAADAAAAsPCrBAAAAAAAAAAABwAAAGMAbwBsAG8AcgBlAGQAAAMAAABwBKw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qm7Q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EU2RTYiLz48L2E6bHQyPjw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UB8AAFM/AACaJQAAEAAAACYAAAAIAAAA/////wAAAAA="/>
              </a:ext>
            </a:extLst>
          </p:cNvGraphicFramePr>
          <p:nvPr>
            <p:extLst>
              <p:ext uri="{D42A27DB-BD31-4B8C-83A1-F6EECF244321}">
                <p14:modId xmlns:p14="http://schemas.microsoft.com/office/powerpoint/2010/main" val="3567440166"/>
              </p:ext>
            </p:extLst>
          </p:nvPr>
        </p:nvGraphicFramePr>
        <p:xfrm>
          <a:off x="10755312" y="5111115"/>
          <a:ext cx="986790" cy="10223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Chart4"/>
          <p:cNvGraphicFramePr>
            <a:extLst>
              <a:ext uri="smNativeData">
                <pr:smNativeData xmlns:mc="http://schemas.openxmlformats.org/markup-compatibility/2006" xmlns:p14="http://schemas.microsoft.com/office/powerpoint/2010/main" xmlns:p15="http://schemas.microsoft.com/office/powerpoint/2012/main" xmlns:pr="smNativeData" xmlns="smNativeData"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g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gAAAJMAAAAyDwAAog4AAAEAAAAAAAAAAAAAAAAAAAAAAAAAAgAAAJMAAAAAAAAAFAAAAA8AAAAeAAAAZAAAAGQAAAABAAAAAAAAAAAAAAAPAAAAZAAAAAAAAABLAAAAAAAAAAAAAAAEAAAACgAAAAAAAAAAAAAAAAAAAEsAAABkAAAAAQAAAAIAAAAAAAAAAQAAAAAAAAAAAAAA/////wAAAAAAAAAAAQAAAAEAAAADAAAAMP6rBAAAAAAAAAAAAQAAACUAAAAAAAAAAAAAAgAAAAAAAAACAAAAAAAAAAAAREBQ/qsEAQAAAAAQAAAAAgAAAAAAAAAAAE5AQOWsBAEAAAAAEAAAAAAAAAAAAAAAAgAAAAEAAAADAAAAYOWsBAAAAAAAAAAABwAAAGMAbwBsAG8AcgBlAGQAAAMAAACA5aw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Ls7A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AAAAAAAAAAAAAAAAA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6woAAFM/AAA1EQAAEAAAACYAAAAIAAAA/////wAAAAA="/>
              </a:ext>
            </a:extLst>
          </p:cNvGraphicFramePr>
          <p:nvPr>
            <p:extLst>
              <p:ext uri="{D42A27DB-BD31-4B8C-83A1-F6EECF244321}">
                <p14:modId xmlns:p14="http://schemas.microsoft.com/office/powerpoint/2010/main" val="2275671325"/>
              </p:ext>
            </p:extLst>
          </p:nvPr>
        </p:nvGraphicFramePr>
        <p:xfrm>
          <a:off x="10755312" y="1795780"/>
          <a:ext cx="986790" cy="1022350"/>
        </p:xfrm>
        <a:graphic>
          <a:graphicData uri="http://schemas.openxmlformats.org/drawingml/2006/chart">
            <c:chart xmlns:c="http://schemas.openxmlformats.org/drawingml/2006/chart" xmlns:r="http://schemas.openxmlformats.org/officeDocument/2006/relationships" r:id="rId6"/>
          </a:graphicData>
        </a:graphic>
      </p:graphicFrame>
      <p:sp>
        <p:nvSpPr>
          <p:cNvPr id="35" name="Curve4"/>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jzoAACwNAAC6PQAAjg4AABAAAAAmAAAACAAAAP//////////"/>
              </a:ext>
            </a:extLst>
          </p:cNvSpPr>
          <p:nvPr/>
        </p:nvSpPr>
        <p:spPr>
          <a:xfrm>
            <a:off x="10967402" y="2162175"/>
            <a:ext cx="514985" cy="224790"/>
          </a:xfrm>
          <a:custGeom>
            <a:avLst/>
            <a:gdLst/>
            <a:ahLst/>
            <a:cxnLst/>
            <a:rect l="0" t="0" r="514985" b="224790"/>
            <a:pathLst>
              <a:path w="514985" h="224790">
                <a:moveTo>
                  <a:pt x="484749" y="60138"/>
                </a:moveTo>
                <a:lnTo>
                  <a:pt x="499866" y="60138"/>
                </a:lnTo>
                <a:cubicBezTo>
                  <a:pt x="508216" y="60138"/>
                  <a:pt x="514985" y="66272"/>
                  <a:pt x="514985" y="73837"/>
                </a:cubicBezTo>
                <a:lnTo>
                  <a:pt x="514985" y="150952"/>
                </a:lnTo>
                <a:cubicBezTo>
                  <a:pt x="514985" y="158518"/>
                  <a:pt x="508216" y="164652"/>
                  <a:pt x="499866" y="164652"/>
                </a:cubicBezTo>
                <a:cubicBezTo>
                  <a:pt x="494827" y="164652"/>
                  <a:pt x="489788" y="164652"/>
                  <a:pt x="484749" y="164652"/>
                </a:cubicBezTo>
                <a:close/>
                <a:moveTo>
                  <a:pt x="43751" y="34017"/>
                </a:moveTo>
                <a:lnTo>
                  <a:pt x="124482" y="34017"/>
                </a:lnTo>
                <a:lnTo>
                  <a:pt x="124482" y="190772"/>
                </a:lnTo>
                <a:lnTo>
                  <a:pt x="43751" y="190772"/>
                </a:lnTo>
                <a:close/>
                <a:moveTo>
                  <a:pt x="41360" y="18342"/>
                </a:moveTo>
                <a:cubicBezTo>
                  <a:pt x="29303" y="18342"/>
                  <a:pt x="19529" y="27200"/>
                  <a:pt x="19529" y="38124"/>
                </a:cubicBezTo>
                <a:lnTo>
                  <a:pt x="19529" y="186664"/>
                </a:lnTo>
                <a:cubicBezTo>
                  <a:pt x="19529" y="197590"/>
                  <a:pt x="29303" y="206447"/>
                  <a:pt x="41360" y="206447"/>
                </a:cubicBezTo>
                <a:lnTo>
                  <a:pt x="443388" y="206447"/>
                </a:lnTo>
                <a:cubicBezTo>
                  <a:pt x="455444" y="206447"/>
                  <a:pt x="465218" y="197590"/>
                  <a:pt x="465218" y="186664"/>
                </a:cubicBezTo>
                <a:lnTo>
                  <a:pt x="465218" y="38124"/>
                </a:lnTo>
                <a:cubicBezTo>
                  <a:pt x="465218" y="27200"/>
                  <a:pt x="455444" y="18342"/>
                  <a:pt x="443388" y="18342"/>
                </a:cubicBezTo>
                <a:close/>
                <a:moveTo>
                  <a:pt x="26087" y="0"/>
                </a:moveTo>
                <a:lnTo>
                  <a:pt x="458661" y="0"/>
                </a:lnTo>
                <a:cubicBezTo>
                  <a:pt x="473069" y="0"/>
                  <a:pt x="484749" y="10584"/>
                  <a:pt x="484749" y="23641"/>
                </a:cubicBezTo>
                <a:lnTo>
                  <a:pt x="484749" y="201149"/>
                </a:lnTo>
                <a:cubicBezTo>
                  <a:pt x="484749" y="214205"/>
                  <a:pt x="473069" y="224790"/>
                  <a:pt x="458661" y="224790"/>
                </a:cubicBezTo>
                <a:lnTo>
                  <a:pt x="26087" y="224790"/>
                </a:lnTo>
                <a:cubicBezTo>
                  <a:pt x="11679" y="224790"/>
                  <a:pt x="0" y="214205"/>
                  <a:pt x="0" y="201149"/>
                </a:cubicBezTo>
                <a:lnTo>
                  <a:pt x="0" y="23641"/>
                </a:lnTo>
                <a:cubicBezTo>
                  <a:pt x="0" y="10584"/>
                  <a:pt x="11679" y="0"/>
                  <a:pt x="26087"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6" name="Curve5"/>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njoAAPITAADIPQAAVBUAABAAAAAmAAAACAAAAP//////////"/>
              </a:ext>
            </a:extLst>
          </p:cNvSpPr>
          <p:nvPr/>
        </p:nvSpPr>
        <p:spPr>
          <a:xfrm>
            <a:off x="10976927" y="3263265"/>
            <a:ext cx="514350" cy="224790"/>
          </a:xfrm>
          <a:custGeom>
            <a:avLst/>
            <a:gdLst/>
            <a:ahLst/>
            <a:cxnLst/>
            <a:rect l="0" t="0" r="514350" b="224790"/>
            <a:pathLst>
              <a:path w="514350" h="224790">
                <a:moveTo>
                  <a:pt x="484152" y="60138"/>
                </a:moveTo>
                <a:lnTo>
                  <a:pt x="499251" y="60138"/>
                </a:lnTo>
                <a:cubicBezTo>
                  <a:pt x="507590" y="60138"/>
                  <a:pt x="514350" y="66272"/>
                  <a:pt x="514350" y="73837"/>
                </a:cubicBezTo>
                <a:lnTo>
                  <a:pt x="514350" y="150952"/>
                </a:lnTo>
                <a:cubicBezTo>
                  <a:pt x="514350" y="158518"/>
                  <a:pt x="507590" y="164652"/>
                  <a:pt x="499251" y="164652"/>
                </a:cubicBezTo>
                <a:cubicBezTo>
                  <a:pt x="494218" y="164652"/>
                  <a:pt x="489185" y="164652"/>
                  <a:pt x="484152" y="164652"/>
                </a:cubicBezTo>
                <a:close/>
                <a:moveTo>
                  <a:pt x="148592" y="34017"/>
                </a:moveTo>
                <a:lnTo>
                  <a:pt x="229224" y="34017"/>
                </a:lnTo>
                <a:lnTo>
                  <a:pt x="229224" y="190772"/>
                </a:lnTo>
                <a:lnTo>
                  <a:pt x="148592" y="190772"/>
                </a:lnTo>
                <a:close/>
                <a:moveTo>
                  <a:pt x="43698" y="34017"/>
                </a:moveTo>
                <a:lnTo>
                  <a:pt x="124329" y="34017"/>
                </a:lnTo>
                <a:lnTo>
                  <a:pt x="124329" y="190772"/>
                </a:lnTo>
                <a:lnTo>
                  <a:pt x="43698" y="190772"/>
                </a:lnTo>
                <a:close/>
                <a:moveTo>
                  <a:pt x="41310" y="18342"/>
                </a:moveTo>
                <a:cubicBezTo>
                  <a:pt x="29269" y="18342"/>
                  <a:pt x="19507" y="27200"/>
                  <a:pt x="19507" y="38124"/>
                </a:cubicBezTo>
                <a:lnTo>
                  <a:pt x="19507" y="186664"/>
                </a:lnTo>
                <a:cubicBezTo>
                  <a:pt x="19507" y="197590"/>
                  <a:pt x="29269" y="206447"/>
                  <a:pt x="41310" y="206447"/>
                </a:cubicBezTo>
                <a:lnTo>
                  <a:pt x="442842" y="206447"/>
                </a:lnTo>
                <a:cubicBezTo>
                  <a:pt x="454883" y="206447"/>
                  <a:pt x="464645" y="197590"/>
                  <a:pt x="464645" y="186664"/>
                </a:cubicBezTo>
                <a:lnTo>
                  <a:pt x="464645" y="38124"/>
                </a:lnTo>
                <a:cubicBezTo>
                  <a:pt x="464645" y="27200"/>
                  <a:pt x="454883" y="18342"/>
                  <a:pt x="442842" y="18342"/>
                </a:cubicBezTo>
                <a:close/>
                <a:moveTo>
                  <a:pt x="26055" y="0"/>
                </a:moveTo>
                <a:lnTo>
                  <a:pt x="458096" y="0"/>
                </a:lnTo>
                <a:cubicBezTo>
                  <a:pt x="472486" y="0"/>
                  <a:pt x="484151" y="10584"/>
                  <a:pt x="484151" y="23641"/>
                </a:cubicBezTo>
                <a:lnTo>
                  <a:pt x="484151" y="201149"/>
                </a:lnTo>
                <a:cubicBezTo>
                  <a:pt x="484151" y="214205"/>
                  <a:pt x="472486" y="224790"/>
                  <a:pt x="458096" y="224790"/>
                </a:cubicBezTo>
                <a:lnTo>
                  <a:pt x="26055" y="224790"/>
                </a:lnTo>
                <a:cubicBezTo>
                  <a:pt x="11666" y="224790"/>
                  <a:pt x="0" y="214205"/>
                  <a:pt x="0" y="201149"/>
                </a:cubicBezTo>
                <a:lnTo>
                  <a:pt x="0" y="23641"/>
                </a:lnTo>
                <a:cubicBezTo>
                  <a:pt x="0" y="10584"/>
                  <a:pt x="11666" y="0"/>
                  <a:pt x="26055"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7" name="Curve6"/>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rToAAOIaAADXPQAARBwAABAAAAAmAAAACAAAAP//////////"/>
              </a:ext>
            </a:extLst>
          </p:cNvSpPr>
          <p:nvPr/>
        </p:nvSpPr>
        <p:spPr>
          <a:xfrm>
            <a:off x="10986452" y="4391025"/>
            <a:ext cx="514350" cy="224790"/>
          </a:xfrm>
          <a:custGeom>
            <a:avLst/>
            <a:gdLst/>
            <a:ahLst/>
            <a:cxnLst/>
            <a:rect l="0" t="0" r="514350" b="224790"/>
            <a:pathLst>
              <a:path w="514350" h="224790">
                <a:moveTo>
                  <a:pt x="484152" y="60138"/>
                </a:moveTo>
                <a:lnTo>
                  <a:pt x="499251" y="60138"/>
                </a:lnTo>
                <a:cubicBezTo>
                  <a:pt x="507590" y="60138"/>
                  <a:pt x="514350" y="66272"/>
                  <a:pt x="514350" y="73837"/>
                </a:cubicBezTo>
                <a:lnTo>
                  <a:pt x="514350" y="150952"/>
                </a:lnTo>
                <a:cubicBezTo>
                  <a:pt x="514350" y="158518"/>
                  <a:pt x="507590" y="164652"/>
                  <a:pt x="499251" y="164652"/>
                </a:cubicBezTo>
                <a:cubicBezTo>
                  <a:pt x="494218" y="164652"/>
                  <a:pt x="489185" y="164652"/>
                  <a:pt x="484152" y="164652"/>
                </a:cubicBezTo>
                <a:close/>
                <a:moveTo>
                  <a:pt x="253487" y="34017"/>
                </a:moveTo>
                <a:lnTo>
                  <a:pt x="334118" y="34017"/>
                </a:lnTo>
                <a:lnTo>
                  <a:pt x="334118" y="190772"/>
                </a:lnTo>
                <a:lnTo>
                  <a:pt x="253487" y="190772"/>
                </a:lnTo>
                <a:close/>
                <a:moveTo>
                  <a:pt x="148592" y="34017"/>
                </a:moveTo>
                <a:lnTo>
                  <a:pt x="229224" y="34017"/>
                </a:lnTo>
                <a:lnTo>
                  <a:pt x="229224" y="190772"/>
                </a:lnTo>
                <a:lnTo>
                  <a:pt x="148592" y="190772"/>
                </a:lnTo>
                <a:close/>
                <a:moveTo>
                  <a:pt x="43698" y="34017"/>
                </a:moveTo>
                <a:lnTo>
                  <a:pt x="124329" y="34017"/>
                </a:lnTo>
                <a:lnTo>
                  <a:pt x="124329" y="190772"/>
                </a:lnTo>
                <a:lnTo>
                  <a:pt x="43698" y="190772"/>
                </a:lnTo>
                <a:close/>
                <a:moveTo>
                  <a:pt x="41310" y="18342"/>
                </a:moveTo>
                <a:cubicBezTo>
                  <a:pt x="29269" y="18342"/>
                  <a:pt x="19507" y="27200"/>
                  <a:pt x="19507" y="38124"/>
                </a:cubicBezTo>
                <a:lnTo>
                  <a:pt x="19507" y="186664"/>
                </a:lnTo>
                <a:cubicBezTo>
                  <a:pt x="19507" y="197590"/>
                  <a:pt x="29269" y="206447"/>
                  <a:pt x="41310" y="206447"/>
                </a:cubicBezTo>
                <a:lnTo>
                  <a:pt x="442842" y="206447"/>
                </a:lnTo>
                <a:cubicBezTo>
                  <a:pt x="454883" y="206447"/>
                  <a:pt x="464645" y="197590"/>
                  <a:pt x="464645" y="186664"/>
                </a:cubicBezTo>
                <a:lnTo>
                  <a:pt x="464645" y="38124"/>
                </a:lnTo>
                <a:cubicBezTo>
                  <a:pt x="464645" y="27200"/>
                  <a:pt x="454883" y="18342"/>
                  <a:pt x="442842" y="18342"/>
                </a:cubicBezTo>
                <a:close/>
                <a:moveTo>
                  <a:pt x="26055" y="0"/>
                </a:moveTo>
                <a:lnTo>
                  <a:pt x="458096" y="0"/>
                </a:lnTo>
                <a:cubicBezTo>
                  <a:pt x="472486" y="0"/>
                  <a:pt x="484151" y="10584"/>
                  <a:pt x="484151" y="23641"/>
                </a:cubicBezTo>
                <a:lnTo>
                  <a:pt x="484151" y="201149"/>
                </a:lnTo>
                <a:cubicBezTo>
                  <a:pt x="484151" y="214205"/>
                  <a:pt x="472486" y="224790"/>
                  <a:pt x="458096" y="224790"/>
                </a:cubicBezTo>
                <a:lnTo>
                  <a:pt x="26055" y="224790"/>
                </a:lnTo>
                <a:cubicBezTo>
                  <a:pt x="11666" y="224790"/>
                  <a:pt x="0" y="214205"/>
                  <a:pt x="0" y="201149"/>
                </a:cubicBezTo>
                <a:lnTo>
                  <a:pt x="0" y="23641"/>
                </a:lnTo>
                <a:cubicBezTo>
                  <a:pt x="0" y="10584"/>
                  <a:pt x="11666" y="0"/>
                  <a:pt x="26055"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8" name="Curve7"/>
          <p:cNvSpPr>
            <a:extLst>
              <a:ext uri="smNativeData">
                <pr:smNativeData xmlns:mc="http://schemas.openxmlformats.org/markup-compatibility/2006" xmlns:p14="http://schemas.microsoft.com/office/powerpoint/2010/main" xmlns:p15="http://schemas.microsoft.com/office/powerpoint/2012/main" xmlns:pr="smNativeData" xmlns="smNativeData"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QkJ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qDoAAJMhAADTPQAA9SIAABAAAAAmAAAACAAAAP//////////"/>
              </a:ext>
            </a:extLst>
          </p:cNvSpPr>
          <p:nvPr/>
        </p:nvSpPr>
        <p:spPr>
          <a:xfrm>
            <a:off x="10983277" y="5478780"/>
            <a:ext cx="514985" cy="224790"/>
          </a:xfrm>
          <a:custGeom>
            <a:avLst/>
            <a:gdLst/>
            <a:ahLst/>
            <a:cxnLst/>
            <a:rect l="0" t="0" r="514985" b="224790"/>
            <a:pathLst>
              <a:path w="514985" h="224790">
                <a:moveTo>
                  <a:pt x="484749" y="60138"/>
                </a:moveTo>
                <a:lnTo>
                  <a:pt x="499866" y="60138"/>
                </a:lnTo>
                <a:cubicBezTo>
                  <a:pt x="508216" y="60138"/>
                  <a:pt x="514985" y="66272"/>
                  <a:pt x="514985" y="73837"/>
                </a:cubicBezTo>
                <a:lnTo>
                  <a:pt x="514985" y="150952"/>
                </a:lnTo>
                <a:cubicBezTo>
                  <a:pt x="514985" y="158518"/>
                  <a:pt x="508216" y="164652"/>
                  <a:pt x="499866" y="164652"/>
                </a:cubicBezTo>
                <a:cubicBezTo>
                  <a:pt x="494827" y="164652"/>
                  <a:pt x="489788" y="164652"/>
                  <a:pt x="484749" y="164652"/>
                </a:cubicBezTo>
                <a:close/>
                <a:moveTo>
                  <a:pt x="358824" y="34017"/>
                </a:moveTo>
                <a:lnTo>
                  <a:pt x="439554" y="34017"/>
                </a:lnTo>
                <a:lnTo>
                  <a:pt x="439554" y="190772"/>
                </a:lnTo>
                <a:lnTo>
                  <a:pt x="358824" y="190772"/>
                </a:lnTo>
                <a:close/>
                <a:moveTo>
                  <a:pt x="253800" y="34017"/>
                </a:moveTo>
                <a:lnTo>
                  <a:pt x="334530" y="34017"/>
                </a:lnTo>
                <a:lnTo>
                  <a:pt x="334530" y="190772"/>
                </a:lnTo>
                <a:lnTo>
                  <a:pt x="253800" y="190772"/>
                </a:lnTo>
                <a:close/>
                <a:moveTo>
                  <a:pt x="148775" y="34017"/>
                </a:moveTo>
                <a:lnTo>
                  <a:pt x="229506" y="34017"/>
                </a:lnTo>
                <a:lnTo>
                  <a:pt x="229506" y="190772"/>
                </a:lnTo>
                <a:lnTo>
                  <a:pt x="148775" y="190772"/>
                </a:lnTo>
                <a:close/>
                <a:moveTo>
                  <a:pt x="43751" y="34017"/>
                </a:moveTo>
                <a:lnTo>
                  <a:pt x="124482" y="34017"/>
                </a:lnTo>
                <a:lnTo>
                  <a:pt x="124482" y="190772"/>
                </a:lnTo>
                <a:lnTo>
                  <a:pt x="43751" y="190772"/>
                </a:lnTo>
                <a:close/>
                <a:moveTo>
                  <a:pt x="41360" y="18342"/>
                </a:moveTo>
                <a:cubicBezTo>
                  <a:pt x="29303" y="18342"/>
                  <a:pt x="19529" y="27200"/>
                  <a:pt x="19529" y="38124"/>
                </a:cubicBezTo>
                <a:lnTo>
                  <a:pt x="19529" y="186664"/>
                </a:lnTo>
                <a:cubicBezTo>
                  <a:pt x="19529" y="197590"/>
                  <a:pt x="29303" y="206447"/>
                  <a:pt x="41360" y="206447"/>
                </a:cubicBezTo>
                <a:lnTo>
                  <a:pt x="443388" y="206447"/>
                </a:lnTo>
                <a:cubicBezTo>
                  <a:pt x="455444" y="206447"/>
                  <a:pt x="465218" y="197590"/>
                  <a:pt x="465218" y="186664"/>
                </a:cubicBezTo>
                <a:lnTo>
                  <a:pt x="465218" y="38124"/>
                </a:lnTo>
                <a:cubicBezTo>
                  <a:pt x="465218" y="27200"/>
                  <a:pt x="455444" y="18342"/>
                  <a:pt x="443388" y="18342"/>
                </a:cubicBezTo>
                <a:close/>
                <a:moveTo>
                  <a:pt x="26087" y="0"/>
                </a:moveTo>
                <a:lnTo>
                  <a:pt x="458661" y="0"/>
                </a:lnTo>
                <a:cubicBezTo>
                  <a:pt x="473069" y="0"/>
                  <a:pt x="484749" y="10584"/>
                  <a:pt x="484749" y="23641"/>
                </a:cubicBezTo>
                <a:lnTo>
                  <a:pt x="484749" y="201149"/>
                </a:lnTo>
                <a:cubicBezTo>
                  <a:pt x="484749" y="214205"/>
                  <a:pt x="473069" y="224790"/>
                  <a:pt x="458661" y="224790"/>
                </a:cubicBezTo>
                <a:lnTo>
                  <a:pt x="26087" y="224790"/>
                </a:lnTo>
                <a:cubicBezTo>
                  <a:pt x="11679" y="224790"/>
                  <a:pt x="0" y="214205"/>
                  <a:pt x="0" y="201149"/>
                </a:cubicBezTo>
                <a:lnTo>
                  <a:pt x="0" y="23641"/>
                </a:lnTo>
                <a:cubicBezTo>
                  <a:pt x="0" y="10584"/>
                  <a:pt x="11679" y="0"/>
                  <a:pt x="26087"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43" name="Metin kutusu 42">
            <a:extLst>
              <a:ext uri="{FF2B5EF4-FFF2-40B4-BE49-F238E27FC236}">
                <a16:creationId xmlns:a16="http://schemas.microsoft.com/office/drawing/2014/main" id="{21122B06-D219-E62E-392F-8423EBAE238E}"/>
              </a:ext>
            </a:extLst>
          </p:cNvPr>
          <p:cNvSpPr txBox="1"/>
          <p:nvPr/>
        </p:nvSpPr>
        <p:spPr>
          <a:xfrm>
            <a:off x="3060907" y="3033043"/>
            <a:ext cx="7161111" cy="646331"/>
          </a:xfrm>
          <a:prstGeom prst="rect">
            <a:avLst/>
          </a:prstGeom>
          <a:noFill/>
        </p:spPr>
        <p:txBody>
          <a:bodyPr wrap="square">
            <a:spAutoFit/>
          </a:bodyPr>
          <a:lstStyle/>
          <a:p>
            <a:pPr algn="ctr"/>
            <a:r>
              <a:rPr lang="tr-TR" dirty="0"/>
              <a:t>Bir </a:t>
            </a:r>
            <a:r>
              <a:rPr lang="tr-TR" dirty="0" err="1"/>
              <a:t>numpy</a:t>
            </a:r>
            <a:r>
              <a:rPr lang="tr-TR" dirty="0"/>
              <a:t> dizisi olan </a:t>
            </a:r>
            <a:r>
              <a:rPr lang="tr-TR" dirty="0" err="1"/>
              <a:t>ratioList</a:t>
            </a:r>
            <a:r>
              <a:rPr lang="tr-TR" dirty="0"/>
              <a:t> oluşturulur. Bu dizi, göz açıklık oranlarını tutmak için kullanılır.</a:t>
            </a:r>
          </a:p>
        </p:txBody>
      </p:sp>
      <p:sp>
        <p:nvSpPr>
          <p:cNvPr id="45" name="Metin kutusu 44">
            <a:extLst>
              <a:ext uri="{FF2B5EF4-FFF2-40B4-BE49-F238E27FC236}">
                <a16:creationId xmlns:a16="http://schemas.microsoft.com/office/drawing/2014/main" id="{706CA56D-296B-198F-5113-81D027BFBBA7}"/>
              </a:ext>
            </a:extLst>
          </p:cNvPr>
          <p:cNvSpPr txBox="1"/>
          <p:nvPr/>
        </p:nvSpPr>
        <p:spPr>
          <a:xfrm>
            <a:off x="3118321" y="1830665"/>
            <a:ext cx="7103697" cy="923330"/>
          </a:xfrm>
          <a:prstGeom prst="rect">
            <a:avLst/>
          </a:prstGeom>
          <a:noFill/>
        </p:spPr>
        <p:txBody>
          <a:bodyPr wrap="square">
            <a:spAutoFit/>
          </a:bodyPr>
          <a:lstStyle/>
          <a:p>
            <a:pPr algn="ctr"/>
            <a:r>
              <a:rPr lang="tr-TR" dirty="0"/>
              <a:t>Gerekli kütüphaneler ve araçlar eklenir. Bu kütüphaneler, göz kırpması tespiti için kullanılan işlemleri gerçekleştirmek için gerekli fonksiyonları içerir.</a:t>
            </a:r>
          </a:p>
        </p:txBody>
      </p:sp>
      <p:sp>
        <p:nvSpPr>
          <p:cNvPr id="47" name="Metin kutusu 46">
            <a:extLst>
              <a:ext uri="{FF2B5EF4-FFF2-40B4-BE49-F238E27FC236}">
                <a16:creationId xmlns:a16="http://schemas.microsoft.com/office/drawing/2014/main" id="{A394FC15-FFC2-7483-6F13-7A71F1DA0E96}"/>
              </a:ext>
            </a:extLst>
          </p:cNvPr>
          <p:cNvSpPr txBox="1"/>
          <p:nvPr/>
        </p:nvSpPr>
        <p:spPr>
          <a:xfrm>
            <a:off x="3133208" y="4099024"/>
            <a:ext cx="7161111" cy="646331"/>
          </a:xfrm>
          <a:prstGeom prst="rect">
            <a:avLst/>
          </a:prstGeom>
          <a:noFill/>
        </p:spPr>
        <p:txBody>
          <a:bodyPr wrap="square">
            <a:spAutoFit/>
          </a:bodyPr>
          <a:lstStyle/>
          <a:p>
            <a:pPr algn="ctr"/>
            <a:r>
              <a:rPr lang="tr-TR" dirty="0"/>
              <a:t>Boş bir grafik oluşturulur ve göz açıklık oranları, grafik üzerinde güncellenerek gösterilir.</a:t>
            </a:r>
          </a:p>
        </p:txBody>
      </p:sp>
      <p:sp>
        <p:nvSpPr>
          <p:cNvPr id="49" name="Metin kutusu 48">
            <a:extLst>
              <a:ext uri="{FF2B5EF4-FFF2-40B4-BE49-F238E27FC236}">
                <a16:creationId xmlns:a16="http://schemas.microsoft.com/office/drawing/2014/main" id="{0133BEA8-7EA2-6723-C70A-05C2DD120BF8}"/>
              </a:ext>
            </a:extLst>
          </p:cNvPr>
          <p:cNvSpPr txBox="1"/>
          <p:nvPr/>
        </p:nvSpPr>
        <p:spPr>
          <a:xfrm>
            <a:off x="3014648" y="5103495"/>
            <a:ext cx="7479631" cy="923330"/>
          </a:xfrm>
          <a:prstGeom prst="rect">
            <a:avLst/>
          </a:prstGeom>
          <a:noFill/>
        </p:spPr>
        <p:txBody>
          <a:bodyPr wrap="square">
            <a:spAutoFit/>
          </a:bodyPr>
          <a:lstStyle/>
          <a:p>
            <a:pPr algn="ctr"/>
            <a:r>
              <a:rPr lang="tr-TR" dirty="0"/>
              <a:t>COUNTER ve TOTAL adında iki sayaç tanımlanır. COUNTER, ardışık düşük değerlerin sayısını tutar ve bir göz kırpmasının başlangıcını belirlemek için kullanılır. TOTAL, toplam göz kırpması sayısını tutar.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txBox="1">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EgAAAA0AAAAAkAAAAEgAAACQAAAAS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J/f38A5+bmA8zMzADAwP8Af39/AAAAAAAAAAAAAAAAAAAAAAAAAAAAIQAAABgAAAAUAAAA/QEAABcCAAAvSQAAiwYAABAAAAAmAAAACAAAAAAAAAAAAAAA"/>
              </a:ext>
            </a:extLst>
          </p:cNvSpPr>
          <p:nvPr>
            <p:ph type="body" idx="10"/>
          </p:nvPr>
        </p:nvSpPr>
        <p:spPr>
          <a:xfrm>
            <a:off x="323215" y="-26035"/>
            <a:ext cx="11573510" cy="723900"/>
          </a:xfrm>
        </p:spPr>
        <p:txBody>
          <a:bodyPr/>
          <a:lstStyle/>
          <a:p>
            <a:pPr>
              <a:defRPr lang="en-us" sz="4500" cap="none"/>
            </a:pPr>
            <a:r>
              <a:rPr dirty="0" err="1"/>
              <a:t>Algoritma</a:t>
            </a:r>
            <a:r>
              <a:rPr dirty="0"/>
              <a:t> </a:t>
            </a:r>
            <a:r>
              <a:rPr dirty="0" err="1"/>
              <a:t>Adımları</a:t>
            </a:r>
            <a:r>
              <a:rPr dirty="0"/>
              <a:t>-</a:t>
            </a:r>
            <a:r>
              <a:rPr lang="tr-TR" dirty="0"/>
              <a:t>1</a:t>
            </a:r>
            <a:endParaRPr dirty="0"/>
          </a:p>
        </p:txBody>
      </p:sp>
      <p:grpSp>
        <p:nvGrpSpPr>
          <p:cNvPr id="3" name="그룹 2"/>
          <p:cNvGrpSpPr>
            <a:extLst>
              <a:ext uri="smNativeData">
                <pr:smNativeData xmlns="smNativeData" xmlns:pr="smNativeData" xmlns:p15="http://schemas.microsoft.com/office/powerpoint/2012/main" xmlns:p14="http://schemas.microsoft.com/office/powerpoint/2010/main" xmlns:mc="http://schemas.openxmlformats.org/markup-compatibility/2006" val="SMDATA_6_4P5qZBMAAAAlAAAAAQAAAA8BAAAAkAAAAEgAAACQAAAASAAAAAAAAAAAAAAAAAAAABcAAAAUAAAAAAAAAAAAAAD/fwAA/38AAAAAAAAJAAAABAAAAAAAAAAfAAAAVAAAAAAAAAAAAAAAAAAAAAAAAAAAAAAAAAAAAAAAAAAAAAAAAAAAAAAAAAAAAAAAAAAAAAAAAAAAAAAAAAAAAAAAAAAAAAAAAAAAAAAAAAAAAAAAAAAAACEAAAAYAAAAFAAAAL4FAABWCwAAcTcAAN0QAAAQAAAAJgAAAAgAAAD/////AAAAAA=="/>
              </a:ext>
            </a:extLst>
          </p:cNvGrpSpPr>
          <p:nvPr/>
        </p:nvGrpSpPr>
        <p:grpSpPr>
          <a:xfrm>
            <a:off x="933450" y="1842770"/>
            <a:ext cx="9490710" cy="898525"/>
            <a:chOff x="933450" y="1842770"/>
            <a:chExt cx="8079105" cy="898525"/>
          </a:xfrm>
        </p:grpSpPr>
        <p:sp>
          <p:nvSpPr>
            <p:cNvPr id="7" name="Curve3"/>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Ls7AV/f38A5+bmA8zMzADAwP8Af39/AAAAAAAAAAAAAAAAAAAAAAAAAAAAIQAAABgAAAAUAAAAAhAAAFYLAABxNwAA3RAAAAAAAAAmAAAACAAAAP//////////"/>
                </a:ext>
              </a:extLst>
            </p:cNvSpPr>
            <p:nvPr/>
          </p:nvSpPr>
          <p:spPr>
            <a:xfrm>
              <a:off x="2602230" y="1842770"/>
              <a:ext cx="6410325" cy="898525"/>
            </a:xfrm>
            <a:custGeom>
              <a:avLst/>
              <a:gdLst/>
              <a:ahLst/>
              <a:cxnLst/>
              <a:rect l="0" t="0" r="6410325" b="898525"/>
              <a:pathLst>
                <a:path w="6410325" h="898525">
                  <a:moveTo>
                    <a:pt x="0" y="0"/>
                  </a:moveTo>
                  <a:lnTo>
                    <a:pt x="6410325" y="0"/>
                  </a:lnTo>
                  <a:lnTo>
                    <a:pt x="6410325" y="898525"/>
                  </a:lnTo>
                  <a:lnTo>
                    <a:pt x="0" y="898525"/>
                  </a:lnTo>
                  <a:lnTo>
                    <a:pt x="266507" y="449262"/>
                  </a:lnTo>
                  <a:lnTo>
                    <a:pt x="0" y="0"/>
                  </a:lnTo>
                  <a:close/>
                </a:path>
              </a:pathLst>
            </a:custGeom>
            <a:solidFill>
              <a:schemeClr val="bg1"/>
            </a:solid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chemeClr val="folHlink"/>
                  </a:solidFill>
                </a:defRPr>
              </a:pPr>
              <a:r>
                <a:rPr lang="tr-TR" dirty="0"/>
                <a:t>        </a:t>
              </a:r>
              <a:endParaRPr dirty="0"/>
            </a:p>
          </p:txBody>
        </p:sp>
        <p:sp>
          <p:nvSpPr>
            <p:cNvPr id="6" name="AutoShape3"/>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2gAAAA0AAAAAkAAAAEgAAACQAAAASAAAAAAAAAABAAAAAAAAAAEAAABQAAAA6WFFexUr6z8AAAAAAADgPwAAAAAAAOA/AAAAAAAA4D8AAAAAAADgPwAAAAAAAOA/AAAAAAAA4D8AAAAAAADgPwAAAAAAAOA/AAAAAAAA4D8CAAAAjAAAAAEAAAAAAAAAH/v9DP///wgAAAAAAAAAAAAAAAAAAAAAAAAAAAAAAAAAAAAAZAAAAAEAAABAAAAAAAAAAAAAAAAAAAAAAAAAAAAAAAAAAAAAAAAAAAAAAAAAAAAAAAAAAAAAAAAAAAAAAAAAAAAAAAAAAAAAAAAAAAAAAAAAAAAAAAAAAAAAAAAAAAAAFAAAADwAAAABAAAAAAAAAB/7/Qw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Ls7AV/f38A5+bmA8zMzADAwP8Af39/AAAAAAAAAAAAAAAAAAAAAAAAAAAAIQAAABgAAAAUAAAAvgUAAFYLAACkEAAA3RAAAAAAAAAmAAAACAAAAP//////////"/>
                </a:ext>
              </a:extLst>
            </p:cNvSpPr>
            <p:nvPr/>
          </p:nvSpPr>
          <p:spPr>
            <a:xfrm>
              <a:off x="933450" y="1842770"/>
              <a:ext cx="1771650" cy="898525"/>
            </a:xfrm>
            <a:prstGeom prst="homePlate">
              <a:avLst>
                <a:gd name="adj" fmla="val 29771"/>
              </a:avLst>
            </a:prstGeom>
            <a:solidFill>
              <a:schemeClr val="accent1"/>
            </a:solidFill>
            <a:ln w="38100" cap="flat" cmpd="sng" algn="ctr">
              <a:solidFill>
                <a:schemeClr val="accent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5" name="Rectangle 34"/>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FYLAABQBgAA3RAAAAAAAAAmAAAACAAAAP//////////"/>
                </a:ext>
              </a:extLst>
            </p:cNvSpPr>
            <p:nvPr/>
          </p:nvSpPr>
          <p:spPr>
            <a:xfrm>
              <a:off x="1004570" y="1842770"/>
              <a:ext cx="21590" cy="898525"/>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4" name="Rectangle4"/>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AcAAFYLAABABwAA3RAAAAAAAAAmAAAACAAAAP//////////"/>
                </a:ext>
              </a:extLst>
            </p:cNvSpPr>
            <p:nvPr/>
          </p:nvSpPr>
          <p:spPr>
            <a:xfrm>
              <a:off x="1155700" y="1842770"/>
              <a:ext cx="22860" cy="898525"/>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8" name="그룹 7"/>
          <p:cNvGrpSpPr>
            <a:extLst>
              <a:ext uri="smNativeData">
                <pr:smNativeData xmlns="smNativeData" xmlns:pr="smNativeData" xmlns:p15="http://schemas.microsoft.com/office/powerpoint/2012/main" xmlns:p14="http://schemas.microsoft.com/office/powerpoint/2010/main" xmlns:mc="http://schemas.openxmlformats.org/markup-compatibility/2006" val="SMDATA_6_4P5qZBMAAAAlAAAAAQAAAA8BAAAAkAAAAEgAAACQAAAASAAAAAAAAAAAAAAAAAAAABcAAAAUAAAAAAAAAAAAAAD/fwAA/38AAAAAAAAJAAAABAAAAAAAAAAfAAAAVAAAAAAAAAAAAAAAAAAAAAAAAAAAAAAAAAAAAAAAAAAAAAAAAAAAAAAAAAAAAAAAAAAAAAAAAAAAAAAAAAAAAAAAAAAAAAAAAAAAAAAAAAAAAAAAAAAAACEAAAAYAAAAFAAAAL4FAADbEQAAijcAAKcXAAAQAAAAJgAAAAgAAAD/////AAAAAA=="/>
              </a:ext>
            </a:extLst>
          </p:cNvGrpSpPr>
          <p:nvPr/>
        </p:nvGrpSpPr>
        <p:grpSpPr>
          <a:xfrm>
            <a:off x="933449" y="2902585"/>
            <a:ext cx="9509359" cy="942340"/>
            <a:chOff x="933450" y="2902585"/>
            <a:chExt cx="8094980" cy="942340"/>
          </a:xfrm>
        </p:grpSpPr>
        <p:sp>
          <p:nvSpPr>
            <p:cNvPr id="12" name="Curve1"/>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BJaxA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BJaxAB/f38A5+bmA8zMzADAwP8Af39/AAAAAAAAAAAAAAAAAAAAAAAAAAAAIQAAABgAAAAUAAAABxAAANsRAACKNwAApxcAAAAAAAAmAAAACAAAAP//////////"/>
                </a:ext>
              </a:extLst>
            </p:cNvSpPr>
            <p:nvPr/>
          </p:nvSpPr>
          <p:spPr>
            <a:xfrm>
              <a:off x="2605405" y="2902585"/>
              <a:ext cx="6423025" cy="942340"/>
            </a:xfrm>
            <a:custGeom>
              <a:avLst/>
              <a:gdLst/>
              <a:ahLst/>
              <a:cxnLst/>
              <a:rect l="0" t="0" r="6423025" b="942340"/>
              <a:pathLst>
                <a:path w="6423025" h="942340">
                  <a:moveTo>
                    <a:pt x="0" y="0"/>
                  </a:moveTo>
                  <a:lnTo>
                    <a:pt x="6423025" y="0"/>
                  </a:lnTo>
                  <a:lnTo>
                    <a:pt x="6423025" y="942340"/>
                  </a:lnTo>
                  <a:lnTo>
                    <a:pt x="0" y="942340"/>
                  </a:lnTo>
                  <a:lnTo>
                    <a:pt x="267035" y="471171"/>
                  </a:lnTo>
                  <a:lnTo>
                    <a:pt x="0" y="0"/>
                  </a:lnTo>
                  <a:close/>
                </a:path>
              </a:pathLst>
            </a:custGeom>
            <a:solidFill>
              <a:schemeClr val="bg1"/>
            </a:solidFill>
            <a:ln w="38100" cap="flat" cmpd="sng" algn="ctr">
              <a:solidFill>
                <a:srgbClr val="125AC4"/>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lang="tr-TR" dirty="0"/>
            </a:p>
          </p:txBody>
        </p:sp>
        <p:sp>
          <p:nvSpPr>
            <p:cNvPr id="11" name="AutoShape1"/>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2gAAAA0AAAAAkAAAAEgAAACQAAAASAAAAAAAAAABAAAAAAAAAAEAAABQAAAA6WFFexUr6z8AAAAAAADgPwAAAAAAAOA/AAAAAAAA4D8AAAAAAADgPwAAAAAAAOA/AAAAAAAA4D8AAAAAAADgPwAAAAAAAOA/AAAAAAAA4D8CAAAAjAAAAAEAAAAAAAAAElrEAP///wgAAAAAAAAAAAAAAAAAAAAAAAAAAAAAAAAAAAAAZAAAAAEAAABAAAAAAAAAAAAAAAAAAAAAAAAAAAAAAAAAAAAAAAAAAAAAAAAAAAAAAAAAAAAAAAAAAAAAAAAAAAAAAAAAAAAAAAAAAAAAAAAAAAAAAAAAAAAAAAAAAAAAFAAAADwAAAABAAAAAAAAABJaxA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ElrEAP///wEAAAAAAAAAAAAAAAAAAAAAAAAAAAAAAAAAAAAAAAAAABJaxAB/f38A5+bmA8zMzADAwP8Af39/AAAAAAAAAAAAAAAAAAAAAAAAAAAAIQAAABgAAAAUAAAAvgUAANsRAACpEAAApxcAAAAAAAAmAAAACAAAAP//////////"/>
                </a:ext>
              </a:extLst>
            </p:cNvSpPr>
            <p:nvPr/>
          </p:nvSpPr>
          <p:spPr>
            <a:xfrm>
              <a:off x="933450" y="2902585"/>
              <a:ext cx="1774825" cy="942340"/>
            </a:xfrm>
            <a:prstGeom prst="homePlate">
              <a:avLst>
                <a:gd name="adj" fmla="val 28438"/>
              </a:avLst>
            </a:prstGeom>
            <a:solidFill>
              <a:srgbClr val="125AC4"/>
            </a:solidFill>
            <a:ln w="38100" cap="flat" cmpd="sng" algn="ctr">
              <a:solidFill>
                <a:srgbClr val="125AC4"/>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0" name="Rectangle5"/>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NsRAABRBgAApxcAAAAAAAAmAAAACAAAAP//////////"/>
                </a:ext>
              </a:extLst>
            </p:cNvSpPr>
            <p:nvPr/>
          </p:nvSpPr>
          <p:spPr>
            <a:xfrm>
              <a:off x="1004570" y="2902585"/>
              <a:ext cx="22225"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9" name="Rectangle 38"/>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NsRAABBBwAApxcAAAAAAAAmAAAACAAAAP//////////"/>
                </a:ext>
              </a:extLst>
            </p:cNvSpPr>
            <p:nvPr/>
          </p:nvSpPr>
          <p:spPr>
            <a:xfrm>
              <a:off x="1156335" y="2902585"/>
              <a:ext cx="22860"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13" name="그룹 12"/>
          <p:cNvGrpSpPr>
            <a:extLst>
              <a:ext uri="smNativeData">
                <pr:smNativeData xmlns="smNativeData" xmlns:pr="smNativeData" xmlns:p15="http://schemas.microsoft.com/office/powerpoint/2012/main" xmlns:p14="http://schemas.microsoft.com/office/powerpoint/2010/main" xmlns:mc="http://schemas.openxmlformats.org/markup-compatibility/2006" val="SMDATA_6_4P5qZBMAAAAlAAAAAQAAAA8BAAAAkAAAAEgAAACQAAAASAAAAAAAAAAAAAAAAAAAABcAAAAUAAAAAAAAAAAAAAD/fwAA/38AAAAAAAAJAAAABAAAAAAAAAAfAAAAVAAAAAAAAAAAAAAAAAAAAAAAAAAAAAAAAAAAAAAAAAAAAAAAAAAAAAAAAAAAAAAAAAAAAAAAAAAAAAAAAAAAAAAAAAAAAAAAAAAAAAAAAAAAAAAAAAAAACEAAAAYAAAAFAAAAL4FAACkGAAAijcAAHIeAAAQAAAAJgAAAAgAAAD/////AAAAAA=="/>
              </a:ext>
            </a:extLst>
          </p:cNvGrpSpPr>
          <p:nvPr/>
        </p:nvGrpSpPr>
        <p:grpSpPr>
          <a:xfrm>
            <a:off x="933449" y="4005580"/>
            <a:ext cx="9509359" cy="943610"/>
            <a:chOff x="933450" y="4005580"/>
            <a:chExt cx="8094980" cy="943610"/>
          </a:xfrm>
        </p:grpSpPr>
        <p:sp>
          <p:nvSpPr>
            <p:cNvPr id="17" name="Rectangle 2"/>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CF8g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CF8gB/f38A5+bmA8zMzADAwP8Af39/AAAAAAAAAAAAAAAAAAAAAAAAAAAAIQAAABgAAAAUAAAABxAAAKQYAACKNwAAch4AAAAAAAAmAAAACAAAAP//////////"/>
                </a:ext>
              </a:extLst>
            </p:cNvSpPr>
            <p:nvPr/>
          </p:nvSpPr>
          <p:spPr>
            <a:xfrm>
              <a:off x="2605405" y="4005580"/>
              <a:ext cx="6423025" cy="943610"/>
            </a:xfrm>
            <a:custGeom>
              <a:avLst/>
              <a:gdLst/>
              <a:ahLst/>
              <a:cxnLst/>
              <a:rect l="0" t="0" r="6423025" b="943610"/>
              <a:pathLst>
                <a:path w="6423025" h="943610">
                  <a:moveTo>
                    <a:pt x="0" y="0"/>
                  </a:moveTo>
                  <a:lnTo>
                    <a:pt x="6423025" y="0"/>
                  </a:lnTo>
                  <a:lnTo>
                    <a:pt x="6423025" y="943610"/>
                  </a:lnTo>
                  <a:lnTo>
                    <a:pt x="0" y="943610"/>
                  </a:lnTo>
                  <a:lnTo>
                    <a:pt x="267035" y="471806"/>
                  </a:lnTo>
                  <a:lnTo>
                    <a:pt x="0" y="0"/>
                  </a:lnTo>
                  <a:close/>
                </a:path>
              </a:pathLst>
            </a:custGeom>
            <a:solidFill>
              <a:schemeClr val="bg1"/>
            </a:solidFill>
            <a:ln w="38100" cap="flat" cmpd="sng" algn="ctr">
              <a:solidFill>
                <a:srgbClr val="0085F2"/>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dirty="0"/>
            </a:p>
          </p:txBody>
        </p:sp>
        <p:sp>
          <p:nvSpPr>
            <p:cNvPr id="16" name="Pentagon 26"/>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2gAAAA0AAAAAkAAAAEgAAACQAAAASAAAAAAAAAABAAAAAAAAAAEAAABQAAAA6WFFexUr6z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BAAAAAAAAAACF8gA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CF8gB/f38A5+bmA8zMzADAwP8Af39/AAAAAAAAAAAAAAAAAAAAAAAAAAAAIQAAABgAAAAUAAAAvgUAAKQYAACpEAAAch4AAAAAAAAmAAAACAAAAP//////////"/>
                </a:ext>
              </a:extLst>
            </p:cNvSpPr>
            <p:nvPr/>
          </p:nvSpPr>
          <p:spPr>
            <a:xfrm>
              <a:off x="933450" y="4005580"/>
              <a:ext cx="1774825" cy="943610"/>
            </a:xfrm>
            <a:prstGeom prst="homePlate">
              <a:avLst>
                <a:gd name="adj" fmla="val 28400"/>
              </a:avLst>
            </a:prstGeom>
            <a:solidFill>
              <a:srgbClr val="0085F2"/>
            </a:solidFill>
            <a:ln w="38100" cap="flat" cmpd="sng" algn="ctr">
              <a:solidFill>
                <a:srgbClr val="0085F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5"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KQYAABRBgAAch4AAAAAAAAmAAAACAAAAP//////////"/>
                </a:ext>
              </a:extLst>
            </p:cNvSpPr>
            <p:nvPr/>
          </p:nvSpPr>
          <p:spPr>
            <a:xfrm>
              <a:off x="1004570" y="4005580"/>
              <a:ext cx="22225" cy="94361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4" name="Rectangle6"/>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KQYAABBBwAAch4AAAAAAAAmAAAACAAAAP//////////"/>
                </a:ext>
              </a:extLst>
            </p:cNvSpPr>
            <p:nvPr/>
          </p:nvSpPr>
          <p:spPr>
            <a:xfrm>
              <a:off x="1156335" y="4005580"/>
              <a:ext cx="22860" cy="94361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grpSp>
        <p:nvGrpSpPr>
          <p:cNvPr id="18" name="그룹 17"/>
          <p:cNvGrpSpPr>
            <a:extLst>
              <a:ext uri="smNativeData">
                <pr:smNativeData xmlns="smNativeData" xmlns:pr="smNativeData" xmlns:p15="http://schemas.microsoft.com/office/powerpoint/2012/main" xmlns:p14="http://schemas.microsoft.com/office/powerpoint/2010/main" xmlns:mc="http://schemas.openxmlformats.org/markup-compatibility/2006" val="SMDATA_6_4P5qZBMAAAAlAAAAAQAAAA8BAAAAkAAAAEgAAACQAAAASAAAAAAAAAAAAAAAAAAAABcAAAAUAAAAAAAAAAAAAAD/fwAA/38AAAAAAAAJAAAABAAAAEQAbgAfAAAAVAAAAAAAAAAAAAAAAAAAAAAAAAAAAAAAAAAAAAAAAAAAAAAAAAAAAAAAAAAAAAAAAAAAAAAAAAAAAAAAAAAAAAAAAAAAAAAAAAAAAAAAAAAAAAAAAAAAACEAAAAYAAAAFAAAAL4FAABwHwAAijcAADwlAAAQAAAAJgAAAAgAAAD/////AAAAAA=="/>
              </a:ext>
            </a:extLst>
          </p:cNvGrpSpPr>
          <p:nvPr/>
        </p:nvGrpSpPr>
        <p:grpSpPr>
          <a:xfrm>
            <a:off x="933449" y="5110480"/>
            <a:ext cx="9509359" cy="942340"/>
            <a:chOff x="933450" y="5110480"/>
            <a:chExt cx="8094980" cy="942340"/>
          </a:xfrm>
        </p:grpSpPr>
        <p:sp>
          <p:nvSpPr>
            <p:cNvPr id="22" name="Curve2"/>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qm7QZ/f38A5+bmA8zMzADAwP8Af39/AAAAAAAAAAAAAAAAAAAAAAAAAAAAIQAAABgAAAAUAAAABxAAAHAfAACKNwAAPCUAAAAAAAAmAAAACAAAAP//////////"/>
                </a:ext>
              </a:extLst>
            </p:cNvSpPr>
            <p:nvPr/>
          </p:nvSpPr>
          <p:spPr>
            <a:xfrm>
              <a:off x="2605405" y="5110480"/>
              <a:ext cx="6423025" cy="942340"/>
            </a:xfrm>
            <a:custGeom>
              <a:avLst/>
              <a:gdLst/>
              <a:ahLst/>
              <a:cxnLst/>
              <a:rect l="0" t="0" r="6423025" b="942340"/>
              <a:pathLst>
                <a:path w="6423025" h="942340">
                  <a:moveTo>
                    <a:pt x="0" y="0"/>
                  </a:moveTo>
                  <a:lnTo>
                    <a:pt x="6423025" y="0"/>
                  </a:lnTo>
                  <a:lnTo>
                    <a:pt x="6423025" y="942340"/>
                  </a:lnTo>
                  <a:lnTo>
                    <a:pt x="0" y="942340"/>
                  </a:lnTo>
                  <a:lnTo>
                    <a:pt x="267035" y="471171"/>
                  </a:lnTo>
                  <a:lnTo>
                    <a:pt x="0" y="0"/>
                  </a:lnTo>
                  <a:close/>
                </a:path>
              </a:pathLst>
            </a:custGeom>
            <a:solidFill>
              <a:schemeClr val="bg1"/>
            </a:solid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ko-kr" cap="none">
                  <a:solidFill>
                    <a:schemeClr val="folHlink"/>
                  </a:solidFill>
                </a:defRPr>
              </a:pPr>
              <a:endParaRPr dirty="0"/>
            </a:p>
          </p:txBody>
        </p:sp>
        <p:sp>
          <p:nvSpPr>
            <p:cNvPr id="21" name="AutoShape2"/>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2gAAAA0AAAAAkAAAAEgAAACQAAAASAAAAAAAAAABAAAAAAAAAAEAAABQAAAA6WFFexUr6z8AAAAAAADgPwAAAAAAAOA/AAAAAAAA4D8AAAAAAADgPwAAAAAAAOA/AAAAAAAA4D8AAAAAAADgPwAAAAAAAOA/AAAAAAAA4D8CAAAAjAAAAAEAAAAAAAAACqbtDf///wgAAAAAAAAAAAAAAAAAAAAAAAAAAAAAAAAAAAAAZAAAAAEAAABAAAAAAAAAAAAAAAAAAAAAAAAAAAAAAAAAAAAAAAAAAAAAAAAAAAAAAAAAAAAAAAAAAAAAAAAAAAAAAAAAAAAAAAAAAAAAAAAAAAAAAAAAAAAAAAAAAAAAFAAAADwAAAABAAAAAAAAAAqm7Q0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qbtBv///wEAAAAAAAAAAAAAAAAAAAAAAAAAAAAAAAAAAAAAAAAAAAqm7QZ/f38A5+bmA8zMzADAwP8Af39/AAAAAAAAAAAAAAAAAAAAAAAAAAAAIQAAABgAAAAUAAAAvgUAAHAfAACpEAAAPCUAAAAAAAAmAAAACAAAAP//////////"/>
                </a:ext>
              </a:extLst>
            </p:cNvSpPr>
            <p:nvPr/>
          </p:nvSpPr>
          <p:spPr>
            <a:xfrm>
              <a:off x="933450" y="5110480"/>
              <a:ext cx="1774825" cy="942340"/>
            </a:xfrm>
            <a:prstGeom prst="homePlate">
              <a:avLst>
                <a:gd name="adj" fmla="val 28438"/>
              </a:avLst>
            </a:prstGeom>
            <a:solidFill>
              <a:schemeClr val="accent2"/>
            </a:solidFill>
            <a:ln w="38100" cap="flat" cmpd="sng" algn="ctr">
              <a:solidFill>
                <a:schemeClr val="accent2"/>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20" name="Rectangle2"/>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LgYAAHAfAABRBgAAPCUAAAAAAAAmAAAACAAAAP//////////"/>
                </a:ext>
              </a:extLst>
            </p:cNvSpPr>
            <p:nvPr/>
          </p:nvSpPr>
          <p:spPr>
            <a:xfrm>
              <a:off x="1004570" y="5110480"/>
              <a:ext cx="22225"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19" name="Rectangle3"/>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P///wg8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P///wF/f38A5+bmA8zMzADAwP8Af39/AAAAAAAAAAAAAAAAAAAAAAAAAAAAIQAAABgAAAAUAAAAHQcAAHAfAABBBwAAPCUAAAAAAAAmAAAACAAAAP//////////"/>
                </a:ext>
              </a:extLst>
            </p:cNvSpPr>
            <p:nvPr/>
          </p:nvSpPr>
          <p:spPr>
            <a:xfrm>
              <a:off x="1156335" y="5110480"/>
              <a:ext cx="22860" cy="942340"/>
            </a:xfrm>
            <a:prstGeom prst="rect">
              <a:avLst/>
            </a:prstGeom>
            <a:solidFill>
              <a:schemeClr val="bg1"/>
            </a:solidFill>
            <a:ln w="38100" cap="flat" cmpd="sng" algn="ctr">
              <a:solidFill>
                <a:schemeClr val="bg1"/>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grpSp>
      <p:sp>
        <p:nvSpPr>
          <p:cNvPr id="27" name="TextBox 30"/>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p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pQcAAIkMAABQDQAAtA8AABAAAAAmAAAACAAAAP//////////"/>
              </a:ext>
            </a:extLst>
          </p:cNvSpPr>
          <p:nvPr/>
        </p:nvSpPr>
        <p:spPr>
          <a:xfrm>
            <a:off x="1242695" y="2037715"/>
            <a:ext cx="1082372"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05</a:t>
            </a:r>
            <a:endParaRPr lang="en-us" sz="3200" b="1" cap="none" dirty="0">
              <a:solidFill>
                <a:schemeClr val="bg1"/>
              </a:solidFill>
            </a:endParaRPr>
          </a:p>
        </p:txBody>
      </p:sp>
      <p:sp>
        <p:nvSpPr>
          <p:cNvPr id="28" name="TextBox 31"/>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ywcAADsTAAB2DQAAZhYAABAAAAAmAAAACAAAAP//////////"/>
              </a:ext>
            </a:extLst>
          </p:cNvSpPr>
          <p:nvPr/>
        </p:nvSpPr>
        <p:spPr>
          <a:xfrm>
            <a:off x="1266825" y="3126105"/>
            <a:ext cx="1082372"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06</a:t>
            </a:r>
            <a:endParaRPr lang="en-us" sz="3200" b="1" cap="none" dirty="0">
              <a:solidFill>
                <a:schemeClr val="bg1"/>
              </a:solidFill>
            </a:endParaRPr>
          </a:p>
        </p:txBody>
      </p:sp>
      <p:sp>
        <p:nvSpPr>
          <p:cNvPr id="29" name="TextBox 32"/>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5gcAAAUaAACQDQAAMR0AABAAAAAmAAAACAAAAP//////////"/>
              </a:ext>
            </a:extLst>
          </p:cNvSpPr>
          <p:nvPr/>
        </p:nvSpPr>
        <p:spPr>
          <a:xfrm>
            <a:off x="1283970" y="4229735"/>
            <a:ext cx="1081626" cy="515620"/>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07</a:t>
            </a:r>
            <a:endParaRPr lang="en-us" sz="3200" b="1" cap="none" dirty="0">
              <a:solidFill>
                <a:schemeClr val="bg1"/>
              </a:solidFill>
            </a:endParaRPr>
          </a:p>
        </p:txBody>
      </p:sp>
      <p:sp>
        <p:nvSpPr>
          <p:cNvPr id="30" name="TextBox 33"/>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ZAAAAA0AAAAAkAAAAAAAAACQAAAAAAAAAAAAAAABAAAAAAAAAAEAAABQAAAAAAAAAAAA4D8AAAAAAADgPwAAAAAAAOA/AAAAAAAA4D8AAAAAAADgPwAAAAAAAOA/AAAAAAAA4D8AAAAAAADgPwAAAAAAAOA/AAAAAAAA4D8CAAAAjAAAAAAAAAAAAAAAH/v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Avlw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uzsBf///wEAAAAAAAAAAAAAAAAAAAAAAAAAAAAAAAAAAAAAAAAAAAAAAAB/f38A5+bmA8zMzADAwP8Af39/AAAAAAAAAAAAAAAAAAAAAAAAAAAAIQAAABgAAAAUAAAA5gcAANAgAACQDQAA+yMAABAAAAAmAAAACAAAAP//////////"/>
              </a:ext>
            </a:extLst>
          </p:cNvSpPr>
          <p:nvPr/>
        </p:nvSpPr>
        <p:spPr>
          <a:xfrm>
            <a:off x="1283970" y="5334000"/>
            <a:ext cx="1081626" cy="514985"/>
          </a:xfrm>
          <a:prstGeom prst="rect">
            <a:avLst/>
          </a:prstGeom>
          <a:noFill/>
          <a:ln>
            <a:noFill/>
          </a:ln>
          <a:effectLst/>
        </p:spPr>
        <p:txBody>
          <a:bodyPr vert="horz" wrap="square" lIns="91440" tIns="0" rIns="91440" bIns="0" numCol="1" spcCol="215900" anchor="ctr"/>
          <a:lstStyle/>
          <a:p>
            <a:pPr algn="ctr">
              <a:defRPr lang="en-us"/>
            </a:pPr>
            <a:r>
              <a:rPr lang="tr-TR" sz="3200" b="1" dirty="0">
                <a:solidFill>
                  <a:schemeClr val="bg1"/>
                </a:solidFill>
              </a:rPr>
              <a:t>08</a:t>
            </a:r>
            <a:endParaRPr lang="en-us" sz="3200" b="1" cap="none" dirty="0">
              <a:solidFill>
                <a:schemeClr val="bg1"/>
              </a:solidFill>
            </a:endParaRPr>
          </a:p>
        </p:txBody>
      </p:sp>
      <p:graphicFrame>
        <p:nvGraphicFramePr>
          <p:cNvPr id="31" name="Chart1"/>
          <p:cNvGraphicFramePr>
            <a:extLst>
              <a:ext uri="smNativeData">
                <pr:smNativeData xmlns="smNativeData" xmlns:pr="smNativeData" xmlns:p15="http://schemas.microsoft.com/office/powerpoint/2012/main" xmlns:p14="http://schemas.microsoft.com/office/powerpoint/2010/main" xmlns:mc="http://schemas.openxmlformats.org/markup-compatibility/2006"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A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AAAAGQAAAA9DwAAqg4AAAEAAAAAAAAAAAAAAAAAAAAAAAAAAAAAAGQAAAAAAAAAFAAAAA8AAAAeAAAAZAAAAGQAAAABAAAAAAAAAAAAAAAPAAAAZAAAAAAAAABLAAAAAAAAAAAAAAAEAAAACgAAAAAAAAAAAAAAAAAAAEsAAABkAAAAAQAAAAIAAAAAAAAAAQAAAAAAAAAAAAAA/////wAAAAAAAAAAAQAAAAEAAAADAAAAsPCrBAAAAAAAAAAAAQAAACUAAAAAAAAAAAAAAgAAAAAAAAACAAAAAAAAAAAAREDQ8KsEAQAAh2EQAAAAAgAAAAAAAAAAAE5A8PCrBAEAAIdhEAAAAAAAAAAAAAAAAgAAAAEAAAADAAAAEPGrBAAAAAAAAAAABwAAAGMAbwBsAG8AcgBlAGQAAAMAAAAw8as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BJaxA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Bw1/UGAAAAADBp7QY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txEAAFM/AAACGAAAEAAAACYAAAAIAAAA/////wAAAAA="/>
              </a:ext>
            </a:extLst>
          </p:cNvGraphicFramePr>
          <p:nvPr/>
        </p:nvGraphicFramePr>
        <p:xfrm>
          <a:off x="10755312" y="2900680"/>
          <a:ext cx="986790" cy="10229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2"/>
          <p:cNvGraphicFramePr>
            <a:extLst>
              <a:ext uri="smNativeData">
                <pr:smNativeData xmlns="smNativeData" xmlns:pr="smNativeData" xmlns:p15="http://schemas.microsoft.com/office/powerpoint/2012/main" xmlns:p14="http://schemas.microsoft.com/office/powerpoint/2010/main" xmlns:mc="http://schemas.openxmlformats.org/markup-compatibility/2006"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A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MQAAAI4AAAA9DwAAqg4AAAEAAAAAAAAAAAAAAAAAAAAAAAAAMQAAAI4AAAAAAAAAFAAAAA8AAAAeAAAAZAAAAGQAAAABAAAAAAAAAAAAAAAPAAAAZAAAAAAAAABLAAAAAAAAAAAAAAAEAAAACgAAAAAAAAAAAAAAAAAAAEsAAABkAAAAAQAAAAIAAAAAAAAAAQAAAAAAAAAAAAAA/////wAAAAAAAAAAAQAAAAEAAAADAAAA8PCrBAAAAAAAAAAAAQAAACUAAAAAAAAAAAAAAgAAAAAAAAACAAAAAAAAAAAAREAw9asEAQAAh2EQAAAAAgAAAAAAAAAAAE5AUPWrBAEAAIdhEAAAAAAAAAAAAAAAAgAAAAEAAAADAAAAUPGrBAAAAAAAAAAABwAAAGMAbwBsAG8AcgBlAGQAAAMAAABw8as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CF8g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AAAAAAAAAAAAAAAAA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gxgAAFM/AADOHgAAEAAAACYAAAAIAAAA/////wAAAAA="/>
              </a:ext>
            </a:extLst>
          </p:cNvGraphicFramePr>
          <p:nvPr/>
        </p:nvGraphicFramePr>
        <p:xfrm>
          <a:off x="10755312" y="4005580"/>
          <a:ext cx="986790" cy="10229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3"/>
          <p:cNvGraphicFramePr>
            <a:extLst>
              <a:ext uri="smNativeData">
                <pr:smNativeData xmlns="smNativeData" xmlns:pr="smNativeData" xmlns:p15="http://schemas.microsoft.com/office/powerpoint/2012/main" xmlns:p14="http://schemas.microsoft.com/office/powerpoint/2010/main" xmlns:mc="http://schemas.openxmlformats.org/markup-compatibility/2006"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g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gAAAGcAAAAyDwAAog4AAAEAAAAAAAAAAAAAAAAAAAAAAAAAAgAAAGcAAAAAAAAAFAAAAA8AAAAeAAAAZAAAAGQAAAABAAAAAAAAAAAAAAAPAAAAZAAAAAAAAABLAAAAAAAAAAAAAAAEAAAACgAAAAAAAAAAAAAAAAAAAEsAAABkAAAAAQAAAAIAAAAAAAAAAQAAAAAAAAAAAAAA/////wAAAAAAAAAAAQAAAAEAAAADAAAAMPWrBAAAAAAAAAAAAQAAACUAAAAAAAAAAAAAAgAAAAAAAAACAAAAAAAAAAAAREBQ9asEAQAAh2EQAAAAAgAAAAAAAAAAAE5AkPCrBAEAAIdhEAAAAAAAAAAAAAAAAgAAAAEAAAADAAAAsPCrBAAAAAAAAAAABwAAAGMAbwBsAG8AcgBlAGQAAAMAAABwBKw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qm7Q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EU2RTYiLz48L2E6bHQyPjw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UB8AAFM/AACaJQAAEAAAACYAAAAIAAAA/////wAAAAA="/>
              </a:ext>
            </a:extLst>
          </p:cNvGraphicFramePr>
          <p:nvPr/>
        </p:nvGraphicFramePr>
        <p:xfrm>
          <a:off x="10755312" y="5111115"/>
          <a:ext cx="986790" cy="10223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Chart4"/>
          <p:cNvGraphicFramePr>
            <a:extLst>
              <a:ext uri="smNativeData">
                <pr:smNativeData xmlns="smNativeData" xmlns:pr="smNativeData" xmlns:p15="http://schemas.microsoft.com/office/powerpoint/2012/main" xmlns:p14="http://schemas.microsoft.com/office/powerpoint/2010/main" xmlns:mc="http://schemas.openxmlformats.org/markup-compatibility/2006" val="SMDATA_7_4P5qZBMAAAAlAAAAEwAAAA0AAAAAkAAAAEgAAACQAAAASAAAAAAAAAAAAAAAAAAAABcAAAAUAAAAAAAAAAAAAAD/fwAA/38AAAAAAAAJAAAABAAAANAOuwgLAAAAAAAAAAEAAAABAAAAmZmZAAAAAAAAAAAAAQAAAAAAAAD///8A////AAAAAAAAAAAAAAAAAAAAAAAAAAAAAAA8AAAAPAAAADwAAAAAAAAAAAAAAKAPAACgDwAAAAAAAAAAAAAAAAAAAAAAAAAAAAAAAAAAAAAAAAAAAAD/////aAEEgDIyAAAAAEEAcgBpAGEAbAAAAFMAYQBuAHMAAAAAAAAAAAAAAAAAAAAAAAAAAAAAAAAAAAAAAAAAAAAAAAAAAAAAAAAAAAABAAAAAAAAAAAAAAABAAAAAAAAAAAAAAAAAAAAAAABAAAAAQAAAAAAAAAAAAAAAAAAAAEAAAABAAAA////AAAAAAAAAAAAAAAAAAAAAAAAAAAAAAAAAAAAPAAAADwAAAA8AAAAAAAAAAAAAACgDwAAbgcAAAAAAAAAAAAAAAAAAAAAAAAAAAAAAAAAAAAAAAAAAAAA/////2gBBIAyMgAAAABBAHIAaQBhAGwAAABTAGEAbgBzAAAAAAAAAAAAAAAAAAAAAAAAAAAAAAAAAAAAAAAAAAAAAAAAAAAAAAAAAAAAAQAAAAAAAAAAAAAAAQAAAAAAAAAAAAAAAAAAAAAAAQAAAAEAAAAAAAAAAAAAAAAAAAABAAAAAQAAAP///wAAAAAAAAAAAAAAAAAAAAAAAAAAAAAAAAAAADwAAAA8AAAAPAAAAKAPAADQBwAAAAAAAAAAAAAAAAAAAAAAAAAAAAAAAAAAAAAAAKAPAADQBwAAAAAAAAMAAAD/////aAEEgDIyAAAAAEEAcgBpAGEAbAAAAFMAYQBuAHMAAAAAAAAAAAAAAAAAAAAAAAAAAAAAAAAAAAAAAAAAAAAAAAAAAAAAAAAAAAABAAAAAAAAAAAAAAABAAAAAAAAAAAAAAAAAAAAAAABAAAAAAAAAAAAAAAAAAAAAAAAAAEAAAAAAAAA////AP///wAAAAAAAAAAAAAAAAAAAAAAAAAAAAAAPAAAADwAAAA8AAAAAgAAAJMAAAAyDwAAog4AAAEAAAAAAAAAAAAAAAAAAAAAAAAAAgAAAJMAAAAAAAAAFAAAAA8AAAAeAAAAZAAAAGQAAAABAAAAAAAAAAAAAAAPAAAAZAAAAAAAAABLAAAAAAAAAAAAAAAEAAAACgAAAAAAAAAAAAAAAAAAAEsAAABkAAAAAQAAAAIAAAAAAAAAAQAAAAAAAAAAAAAA/////wAAAAAAAAAAAQAAAAEAAAADAAAAMP6rBAAAAAAAAAAAAQAAACUAAAAAAAAAAAAAAgAAAAAAAAACAAAAAAAAAAAAREBQ/qsEAQAAAAAQAAAAAgAAAAAAAAAAAE5AQOWsBAEAAAAAEAAAAAAAAAAAAAAAAgAAAAEAAAADAAAAYOWsBAAAAAAAAAAABwAAAGMAbwBsAG8AcgBlAGQAAAMAAACA5awEAAAAAAAAAAAFAAAAYgBsAGEAbgBrAAABAAAAAAAAAAAAAAAAAAAAAwAAAP////8BAAAAAQAAAAAAAAAAAAAAAAAAAAEAAAABAAAA////AAAAAAAAAAAAAAAAAAAAAQAAAAAAAAAAAAAAZAAAAAEAAAABAAAAAAAAAAAAAAAAAAAAAAAAAAAAAAALAAAACgAAAMgAAAAAAAAAAAAAAAAAAAA8AAAAPAAAADwAAAAAAAAAAAAAAAAAAAAAAAAAAAAAAAAAAAAAAAAAAQAAAAAAAAAAAAAAAQAAAAAAAAAAAAAAAQAAAALs7AAAAAABAAAAAAAAAAAAAAEAAAAAAAAAAAAAAGQAAAABAAAAAQAAAAAAAAAAAAAAAAAAAAAAAAAAAAAACwAAAAoAAADIAAAAAAAAAAAAAAAAAAAAPAAAADwAAAA8AAAAAAAAAAAAAAAAAAAAAAAAAAAAAAAAAAAAAQAAAAEAAAAAAAAAAAAAAAEAAAAAAAAAAAAAAAEAAAD///8AAAAAAAEBAAAAAQAAANjY2AD///8AAAAAAAAAAADcJa1vqIlP+8F5rf15nkC0AAAAAGQAAAABAAAAQAAAAAAAAAAAAAAAAAAAAAAAAAAAAAAAAAAAAAAAAAAAAAAAAAAAAAAAAAAAAAAAAAAAAAAAAAAAAAAAAAAAAAAAAAAAAAAAAAAAAAAAAAAAAAAAAAAAAAEAAAAAAAAAAAAAAAAAAAAAAAAAABAnAAAQJwAAAAAAAAAAAAAAAAAAAAAAAAAAAAAAAAAAAAAAAAAAAAAUAAAAAAAAAMDA/wAAAAAAZAAAADIAAAAAAAAAZAAAAAAAAAB/f38ACgAAAAAAAAAAAAAAAQAAAAAAAAAAAAAAZAAAAAEAAAABAAAAAAAAAAAAAAAAAAAAAAAAAAAAAAALAAAACgAAAMgAAAAAAAAAAAAAAAAAAAA8AAAAPAAAADwAAAAAAAAAAAAAAAAAAAAAAAAAAAAAAAAAAAAAAAAAAAAAAAAAAAAAAAAAAAAAAAAAAAABAAAAAAAAAAAAAAAAAAAAAAAAAAEAAAAAAAAAAAAAAAAAAAAAAAAAAQAAAAAAAAAAAAAAAAAAAAAAAAABAAAAAAAAAAAAAAAAAAAAAQAAAAEAAAAAAAAACQAAAAEAAAAAAAAAZAAAAAAAAAAAAAAAlgAAAAAAAABkAAAAAQAAAAAAAAABAAAAAAAAAAAAAAD/AP8AAP//AAEAAAAyAAAA//8AAAAAAAAAAAAAAAAAAAAAAAAAAAAAAAAAAAAAAAAAAAAAAAAAAAEAAAAAAAAAAQAAAAEAAAAAAAAAAAAAAAAAAAAAAAAAAQAAAAEAAAAAAAAAAAAAAAAAAAAAAAAAAQAAAAEAAAAAAAAAAAAAAAAAAAAAAAAAAQAAAAEAAAAAAAAAAAAAAAAAAAAAAAAAlgAAAAEAAAABAAAAAAAAAAAAAAAAAAAAAQAAAAEAAAD///8AAAAAAAAAAAAAAAAAAAABAAAAAQAAAAAAAAAAAAAAAAAAAAEAAAABAAAA////AAAAAAAAAAAAAAAAAAAAAAAAAAAAAAAAAAAAAQAAAAEAAAAAAAAAAAAAAAAAAAABAAAAAQAAAP///wAAAAAAAAAAAAAAAAAAAAEAAAABAAAAAAAAAAAAAAAAAAAAAQAAAAEAAAD///8AAAAAAAAAAAAAAAAAAAAAAAAADwAAAAAAAAABAAAAHwAAAFQAAAAAAAAAAAAAAAAAAAAAAAAAAAAAAAAAAAAAAAAAAAAAAAAAAAAAAAAAAAAAAAAAAAAAAAAAAAAAAAAAAAAAAAAAAAAAAAAAAAAAAAAAAAAAAAAAAAAhAAAAGAAAABQAAABBOQAA6woAAFM/AAA1EQAAEAAAACYAAAAIAAAA/////wAAAAA="/>
              </a:ext>
            </a:extLst>
          </p:cNvGraphicFramePr>
          <p:nvPr/>
        </p:nvGraphicFramePr>
        <p:xfrm>
          <a:off x="10755312" y="1795780"/>
          <a:ext cx="986790" cy="1022350"/>
        </p:xfrm>
        <a:graphic>
          <a:graphicData uri="http://schemas.openxmlformats.org/drawingml/2006/chart">
            <c:chart xmlns:c="http://schemas.openxmlformats.org/drawingml/2006/chart" xmlns:r="http://schemas.openxmlformats.org/officeDocument/2006/relationships" r:id="rId6"/>
          </a:graphicData>
        </a:graphic>
      </p:graphicFrame>
      <p:sp>
        <p:nvSpPr>
          <p:cNvPr id="35" name="Curve4"/>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jzoAACwNAAC6PQAAjg4AABAAAAAmAAAACAAAAP//////////"/>
              </a:ext>
            </a:extLst>
          </p:cNvSpPr>
          <p:nvPr/>
        </p:nvSpPr>
        <p:spPr>
          <a:xfrm>
            <a:off x="10967402" y="2162175"/>
            <a:ext cx="514985" cy="224790"/>
          </a:xfrm>
          <a:custGeom>
            <a:avLst/>
            <a:gdLst/>
            <a:ahLst/>
            <a:cxnLst/>
            <a:rect l="0" t="0" r="514985" b="224790"/>
            <a:pathLst>
              <a:path w="514985" h="224790">
                <a:moveTo>
                  <a:pt x="484749" y="60138"/>
                </a:moveTo>
                <a:lnTo>
                  <a:pt x="499866" y="60138"/>
                </a:lnTo>
                <a:cubicBezTo>
                  <a:pt x="508216" y="60138"/>
                  <a:pt x="514985" y="66272"/>
                  <a:pt x="514985" y="73837"/>
                </a:cubicBezTo>
                <a:lnTo>
                  <a:pt x="514985" y="150952"/>
                </a:lnTo>
                <a:cubicBezTo>
                  <a:pt x="514985" y="158518"/>
                  <a:pt x="508216" y="164652"/>
                  <a:pt x="499866" y="164652"/>
                </a:cubicBezTo>
                <a:cubicBezTo>
                  <a:pt x="494827" y="164652"/>
                  <a:pt x="489788" y="164652"/>
                  <a:pt x="484749" y="164652"/>
                </a:cubicBezTo>
                <a:close/>
                <a:moveTo>
                  <a:pt x="43751" y="34017"/>
                </a:moveTo>
                <a:lnTo>
                  <a:pt x="124482" y="34017"/>
                </a:lnTo>
                <a:lnTo>
                  <a:pt x="124482" y="190772"/>
                </a:lnTo>
                <a:lnTo>
                  <a:pt x="43751" y="190772"/>
                </a:lnTo>
                <a:close/>
                <a:moveTo>
                  <a:pt x="41360" y="18342"/>
                </a:moveTo>
                <a:cubicBezTo>
                  <a:pt x="29303" y="18342"/>
                  <a:pt x="19529" y="27200"/>
                  <a:pt x="19529" y="38124"/>
                </a:cubicBezTo>
                <a:lnTo>
                  <a:pt x="19529" y="186664"/>
                </a:lnTo>
                <a:cubicBezTo>
                  <a:pt x="19529" y="197590"/>
                  <a:pt x="29303" y="206447"/>
                  <a:pt x="41360" y="206447"/>
                </a:cubicBezTo>
                <a:lnTo>
                  <a:pt x="443388" y="206447"/>
                </a:lnTo>
                <a:cubicBezTo>
                  <a:pt x="455444" y="206447"/>
                  <a:pt x="465218" y="197590"/>
                  <a:pt x="465218" y="186664"/>
                </a:cubicBezTo>
                <a:lnTo>
                  <a:pt x="465218" y="38124"/>
                </a:lnTo>
                <a:cubicBezTo>
                  <a:pt x="465218" y="27200"/>
                  <a:pt x="455444" y="18342"/>
                  <a:pt x="443388" y="18342"/>
                </a:cubicBezTo>
                <a:close/>
                <a:moveTo>
                  <a:pt x="26087" y="0"/>
                </a:moveTo>
                <a:lnTo>
                  <a:pt x="458661" y="0"/>
                </a:lnTo>
                <a:cubicBezTo>
                  <a:pt x="473069" y="0"/>
                  <a:pt x="484749" y="10584"/>
                  <a:pt x="484749" y="23641"/>
                </a:cubicBezTo>
                <a:lnTo>
                  <a:pt x="484749" y="201149"/>
                </a:lnTo>
                <a:cubicBezTo>
                  <a:pt x="484749" y="214205"/>
                  <a:pt x="473069" y="224790"/>
                  <a:pt x="458661" y="224790"/>
                </a:cubicBezTo>
                <a:lnTo>
                  <a:pt x="26087" y="224790"/>
                </a:lnTo>
                <a:cubicBezTo>
                  <a:pt x="11679" y="224790"/>
                  <a:pt x="0" y="214205"/>
                  <a:pt x="0" y="201149"/>
                </a:cubicBezTo>
                <a:lnTo>
                  <a:pt x="0" y="23641"/>
                </a:lnTo>
                <a:cubicBezTo>
                  <a:pt x="0" y="10584"/>
                  <a:pt x="11679" y="0"/>
                  <a:pt x="26087"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6" name="Curve5"/>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njoAAPITAADIPQAAVBUAABAAAAAmAAAACAAAAP//////////"/>
              </a:ext>
            </a:extLst>
          </p:cNvSpPr>
          <p:nvPr/>
        </p:nvSpPr>
        <p:spPr>
          <a:xfrm>
            <a:off x="10976927" y="3263265"/>
            <a:ext cx="514350" cy="224790"/>
          </a:xfrm>
          <a:custGeom>
            <a:avLst/>
            <a:gdLst/>
            <a:ahLst/>
            <a:cxnLst/>
            <a:rect l="0" t="0" r="514350" b="224790"/>
            <a:pathLst>
              <a:path w="514350" h="224790">
                <a:moveTo>
                  <a:pt x="484152" y="60138"/>
                </a:moveTo>
                <a:lnTo>
                  <a:pt x="499251" y="60138"/>
                </a:lnTo>
                <a:cubicBezTo>
                  <a:pt x="507590" y="60138"/>
                  <a:pt x="514350" y="66272"/>
                  <a:pt x="514350" y="73837"/>
                </a:cubicBezTo>
                <a:lnTo>
                  <a:pt x="514350" y="150952"/>
                </a:lnTo>
                <a:cubicBezTo>
                  <a:pt x="514350" y="158518"/>
                  <a:pt x="507590" y="164652"/>
                  <a:pt x="499251" y="164652"/>
                </a:cubicBezTo>
                <a:cubicBezTo>
                  <a:pt x="494218" y="164652"/>
                  <a:pt x="489185" y="164652"/>
                  <a:pt x="484152" y="164652"/>
                </a:cubicBezTo>
                <a:close/>
                <a:moveTo>
                  <a:pt x="148592" y="34017"/>
                </a:moveTo>
                <a:lnTo>
                  <a:pt x="229224" y="34017"/>
                </a:lnTo>
                <a:lnTo>
                  <a:pt x="229224" y="190772"/>
                </a:lnTo>
                <a:lnTo>
                  <a:pt x="148592" y="190772"/>
                </a:lnTo>
                <a:close/>
                <a:moveTo>
                  <a:pt x="43698" y="34017"/>
                </a:moveTo>
                <a:lnTo>
                  <a:pt x="124329" y="34017"/>
                </a:lnTo>
                <a:lnTo>
                  <a:pt x="124329" y="190772"/>
                </a:lnTo>
                <a:lnTo>
                  <a:pt x="43698" y="190772"/>
                </a:lnTo>
                <a:close/>
                <a:moveTo>
                  <a:pt x="41310" y="18342"/>
                </a:moveTo>
                <a:cubicBezTo>
                  <a:pt x="29269" y="18342"/>
                  <a:pt x="19507" y="27200"/>
                  <a:pt x="19507" y="38124"/>
                </a:cubicBezTo>
                <a:lnTo>
                  <a:pt x="19507" y="186664"/>
                </a:lnTo>
                <a:cubicBezTo>
                  <a:pt x="19507" y="197590"/>
                  <a:pt x="29269" y="206447"/>
                  <a:pt x="41310" y="206447"/>
                </a:cubicBezTo>
                <a:lnTo>
                  <a:pt x="442842" y="206447"/>
                </a:lnTo>
                <a:cubicBezTo>
                  <a:pt x="454883" y="206447"/>
                  <a:pt x="464645" y="197590"/>
                  <a:pt x="464645" y="186664"/>
                </a:cubicBezTo>
                <a:lnTo>
                  <a:pt x="464645" y="38124"/>
                </a:lnTo>
                <a:cubicBezTo>
                  <a:pt x="464645" y="27200"/>
                  <a:pt x="454883" y="18342"/>
                  <a:pt x="442842" y="18342"/>
                </a:cubicBezTo>
                <a:close/>
                <a:moveTo>
                  <a:pt x="26055" y="0"/>
                </a:moveTo>
                <a:lnTo>
                  <a:pt x="458096" y="0"/>
                </a:lnTo>
                <a:cubicBezTo>
                  <a:pt x="472486" y="0"/>
                  <a:pt x="484151" y="10584"/>
                  <a:pt x="484151" y="23641"/>
                </a:cubicBezTo>
                <a:lnTo>
                  <a:pt x="484151" y="201149"/>
                </a:lnTo>
                <a:cubicBezTo>
                  <a:pt x="484151" y="214205"/>
                  <a:pt x="472486" y="224790"/>
                  <a:pt x="458096" y="224790"/>
                </a:cubicBezTo>
                <a:lnTo>
                  <a:pt x="26055" y="224790"/>
                </a:lnTo>
                <a:cubicBezTo>
                  <a:pt x="11666" y="224790"/>
                  <a:pt x="0" y="214205"/>
                  <a:pt x="0" y="201149"/>
                </a:cubicBezTo>
                <a:lnTo>
                  <a:pt x="0" y="23641"/>
                </a:lnTo>
                <a:cubicBezTo>
                  <a:pt x="0" y="10584"/>
                  <a:pt x="11666" y="0"/>
                  <a:pt x="26055"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7" name="Curve6"/>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rToAAOIaAADXPQAARBwAABAAAAAmAAAACAAAAP//////////"/>
              </a:ext>
            </a:extLst>
          </p:cNvSpPr>
          <p:nvPr/>
        </p:nvSpPr>
        <p:spPr>
          <a:xfrm>
            <a:off x="10986452" y="4391025"/>
            <a:ext cx="514350" cy="224790"/>
          </a:xfrm>
          <a:custGeom>
            <a:avLst/>
            <a:gdLst/>
            <a:ahLst/>
            <a:cxnLst/>
            <a:rect l="0" t="0" r="514350" b="224790"/>
            <a:pathLst>
              <a:path w="514350" h="224790">
                <a:moveTo>
                  <a:pt x="484152" y="60138"/>
                </a:moveTo>
                <a:lnTo>
                  <a:pt x="499251" y="60138"/>
                </a:lnTo>
                <a:cubicBezTo>
                  <a:pt x="507590" y="60138"/>
                  <a:pt x="514350" y="66272"/>
                  <a:pt x="514350" y="73837"/>
                </a:cubicBezTo>
                <a:lnTo>
                  <a:pt x="514350" y="150952"/>
                </a:lnTo>
                <a:cubicBezTo>
                  <a:pt x="514350" y="158518"/>
                  <a:pt x="507590" y="164652"/>
                  <a:pt x="499251" y="164652"/>
                </a:cubicBezTo>
                <a:cubicBezTo>
                  <a:pt x="494218" y="164652"/>
                  <a:pt x="489185" y="164652"/>
                  <a:pt x="484152" y="164652"/>
                </a:cubicBezTo>
                <a:close/>
                <a:moveTo>
                  <a:pt x="253487" y="34017"/>
                </a:moveTo>
                <a:lnTo>
                  <a:pt x="334118" y="34017"/>
                </a:lnTo>
                <a:lnTo>
                  <a:pt x="334118" y="190772"/>
                </a:lnTo>
                <a:lnTo>
                  <a:pt x="253487" y="190772"/>
                </a:lnTo>
                <a:close/>
                <a:moveTo>
                  <a:pt x="148592" y="34017"/>
                </a:moveTo>
                <a:lnTo>
                  <a:pt x="229224" y="34017"/>
                </a:lnTo>
                <a:lnTo>
                  <a:pt x="229224" y="190772"/>
                </a:lnTo>
                <a:lnTo>
                  <a:pt x="148592" y="190772"/>
                </a:lnTo>
                <a:close/>
                <a:moveTo>
                  <a:pt x="43698" y="34017"/>
                </a:moveTo>
                <a:lnTo>
                  <a:pt x="124329" y="34017"/>
                </a:lnTo>
                <a:lnTo>
                  <a:pt x="124329" y="190772"/>
                </a:lnTo>
                <a:lnTo>
                  <a:pt x="43698" y="190772"/>
                </a:lnTo>
                <a:close/>
                <a:moveTo>
                  <a:pt x="41310" y="18342"/>
                </a:moveTo>
                <a:cubicBezTo>
                  <a:pt x="29269" y="18342"/>
                  <a:pt x="19507" y="27200"/>
                  <a:pt x="19507" y="38124"/>
                </a:cubicBezTo>
                <a:lnTo>
                  <a:pt x="19507" y="186664"/>
                </a:lnTo>
                <a:cubicBezTo>
                  <a:pt x="19507" y="197590"/>
                  <a:pt x="29269" y="206447"/>
                  <a:pt x="41310" y="206447"/>
                </a:cubicBezTo>
                <a:lnTo>
                  <a:pt x="442842" y="206447"/>
                </a:lnTo>
                <a:cubicBezTo>
                  <a:pt x="454883" y="206447"/>
                  <a:pt x="464645" y="197590"/>
                  <a:pt x="464645" y="186664"/>
                </a:cubicBezTo>
                <a:lnTo>
                  <a:pt x="464645" y="38124"/>
                </a:lnTo>
                <a:cubicBezTo>
                  <a:pt x="464645" y="27200"/>
                  <a:pt x="454883" y="18342"/>
                  <a:pt x="442842" y="18342"/>
                </a:cubicBezTo>
                <a:close/>
                <a:moveTo>
                  <a:pt x="26055" y="0"/>
                </a:moveTo>
                <a:lnTo>
                  <a:pt x="458096" y="0"/>
                </a:lnTo>
                <a:cubicBezTo>
                  <a:pt x="472486" y="0"/>
                  <a:pt x="484151" y="10584"/>
                  <a:pt x="484151" y="23641"/>
                </a:cubicBezTo>
                <a:lnTo>
                  <a:pt x="484151" y="201149"/>
                </a:lnTo>
                <a:cubicBezTo>
                  <a:pt x="484151" y="214205"/>
                  <a:pt x="472486" y="224790"/>
                  <a:pt x="458096" y="224790"/>
                </a:cubicBezTo>
                <a:lnTo>
                  <a:pt x="26055" y="224790"/>
                </a:lnTo>
                <a:cubicBezTo>
                  <a:pt x="11666" y="224790"/>
                  <a:pt x="0" y="214205"/>
                  <a:pt x="0" y="201149"/>
                </a:cubicBezTo>
                <a:lnTo>
                  <a:pt x="0" y="23641"/>
                </a:lnTo>
                <a:cubicBezTo>
                  <a:pt x="0" y="10584"/>
                  <a:pt x="11666" y="0"/>
                  <a:pt x="26055"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38" name="Curve7"/>
          <p:cNvSpPr>
            <a:extLst>
              <a:ext uri="smNativeData">
                <pr:smNativeData xmlns="smNativeData" xmlns:pr="smNativeData" xmlns:p15="http://schemas.microsoft.com/office/powerpoint/2012/main" xmlns:p14="http://schemas.microsoft.com/office/powerpoint/2010/main" xmlns:mc="http://schemas.openxmlformats.org/markup-compatibility/2006" val="SMDATA_15_4P5qZBMAAAAlAAAACwAAAA0AAAAAkAAAAEgAAACQAAAASAAAAAAAAAABAAAAAAAAAAEAAABQAAAAAAAAAAAA4D8AAAAAAADgPwAAAAAAAOA/AAAAAAAA4D8AAAAAAADgPwAAAAAAAOA/AAAAAAAA4D8AAAAAAADgPwAAAAAAAOA/AAAAAAAA4D8CAAAAjAAAAAEAAAAAAAAAAIXyAP///wgAAAAAAAAAAAAAAAAAAAAAAAAAAAAAAAAAAAAAZAAAAAEAAABAAAAAAAAAAAAAAAAAAAAAAAAAAAAAAAAAAAAAAAAAAAAAAAAAAAAAAAAAAAAAAAAAAAAAAAAAAAAAAAAAAAAAAAAAAAAAAAAAAAAAAAAAAAAAAAAAAAAAFAAAADwAAAAAAAAAAAAAAAKvrw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QkJ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IXyAP///wEAAAAAAAAAAAAAAAAAAAAAAAAAAAAAAAAAAAAAAAAAAAKvrwB/f38A5+bmA8zMzADAwP8Af39/AAAAAAAAAAAAAAAAAAAAAAAAAAAAIQAAABgAAAAUAAAAqDoAAJMhAADTPQAA9SIAABAAAAAmAAAACAAAAP//////////"/>
              </a:ext>
            </a:extLst>
          </p:cNvSpPr>
          <p:nvPr/>
        </p:nvSpPr>
        <p:spPr>
          <a:xfrm>
            <a:off x="10983277" y="5478780"/>
            <a:ext cx="514985" cy="224790"/>
          </a:xfrm>
          <a:custGeom>
            <a:avLst/>
            <a:gdLst/>
            <a:ahLst/>
            <a:cxnLst/>
            <a:rect l="0" t="0" r="514985" b="224790"/>
            <a:pathLst>
              <a:path w="514985" h="224790">
                <a:moveTo>
                  <a:pt x="484749" y="60138"/>
                </a:moveTo>
                <a:lnTo>
                  <a:pt x="499866" y="60138"/>
                </a:lnTo>
                <a:cubicBezTo>
                  <a:pt x="508216" y="60138"/>
                  <a:pt x="514985" y="66272"/>
                  <a:pt x="514985" y="73837"/>
                </a:cubicBezTo>
                <a:lnTo>
                  <a:pt x="514985" y="150952"/>
                </a:lnTo>
                <a:cubicBezTo>
                  <a:pt x="514985" y="158518"/>
                  <a:pt x="508216" y="164652"/>
                  <a:pt x="499866" y="164652"/>
                </a:cubicBezTo>
                <a:cubicBezTo>
                  <a:pt x="494827" y="164652"/>
                  <a:pt x="489788" y="164652"/>
                  <a:pt x="484749" y="164652"/>
                </a:cubicBezTo>
                <a:close/>
                <a:moveTo>
                  <a:pt x="358824" y="34017"/>
                </a:moveTo>
                <a:lnTo>
                  <a:pt x="439554" y="34017"/>
                </a:lnTo>
                <a:lnTo>
                  <a:pt x="439554" y="190772"/>
                </a:lnTo>
                <a:lnTo>
                  <a:pt x="358824" y="190772"/>
                </a:lnTo>
                <a:close/>
                <a:moveTo>
                  <a:pt x="253800" y="34017"/>
                </a:moveTo>
                <a:lnTo>
                  <a:pt x="334530" y="34017"/>
                </a:lnTo>
                <a:lnTo>
                  <a:pt x="334530" y="190772"/>
                </a:lnTo>
                <a:lnTo>
                  <a:pt x="253800" y="190772"/>
                </a:lnTo>
                <a:close/>
                <a:moveTo>
                  <a:pt x="148775" y="34017"/>
                </a:moveTo>
                <a:lnTo>
                  <a:pt x="229506" y="34017"/>
                </a:lnTo>
                <a:lnTo>
                  <a:pt x="229506" y="190772"/>
                </a:lnTo>
                <a:lnTo>
                  <a:pt x="148775" y="190772"/>
                </a:lnTo>
                <a:close/>
                <a:moveTo>
                  <a:pt x="43751" y="34017"/>
                </a:moveTo>
                <a:lnTo>
                  <a:pt x="124482" y="34017"/>
                </a:lnTo>
                <a:lnTo>
                  <a:pt x="124482" y="190772"/>
                </a:lnTo>
                <a:lnTo>
                  <a:pt x="43751" y="190772"/>
                </a:lnTo>
                <a:close/>
                <a:moveTo>
                  <a:pt x="41360" y="18342"/>
                </a:moveTo>
                <a:cubicBezTo>
                  <a:pt x="29303" y="18342"/>
                  <a:pt x="19529" y="27200"/>
                  <a:pt x="19529" y="38124"/>
                </a:cubicBezTo>
                <a:lnTo>
                  <a:pt x="19529" y="186664"/>
                </a:lnTo>
                <a:cubicBezTo>
                  <a:pt x="19529" y="197590"/>
                  <a:pt x="29303" y="206447"/>
                  <a:pt x="41360" y="206447"/>
                </a:cubicBezTo>
                <a:lnTo>
                  <a:pt x="443388" y="206447"/>
                </a:lnTo>
                <a:cubicBezTo>
                  <a:pt x="455444" y="206447"/>
                  <a:pt x="465218" y="197590"/>
                  <a:pt x="465218" y="186664"/>
                </a:cubicBezTo>
                <a:lnTo>
                  <a:pt x="465218" y="38124"/>
                </a:lnTo>
                <a:cubicBezTo>
                  <a:pt x="465218" y="27200"/>
                  <a:pt x="455444" y="18342"/>
                  <a:pt x="443388" y="18342"/>
                </a:cubicBezTo>
                <a:close/>
                <a:moveTo>
                  <a:pt x="26087" y="0"/>
                </a:moveTo>
                <a:lnTo>
                  <a:pt x="458661" y="0"/>
                </a:lnTo>
                <a:cubicBezTo>
                  <a:pt x="473069" y="0"/>
                  <a:pt x="484749" y="10584"/>
                  <a:pt x="484749" y="23641"/>
                </a:cubicBezTo>
                <a:lnTo>
                  <a:pt x="484749" y="201149"/>
                </a:lnTo>
                <a:cubicBezTo>
                  <a:pt x="484749" y="214205"/>
                  <a:pt x="473069" y="224790"/>
                  <a:pt x="458661" y="224790"/>
                </a:cubicBezTo>
                <a:lnTo>
                  <a:pt x="26087" y="224790"/>
                </a:lnTo>
                <a:cubicBezTo>
                  <a:pt x="11679" y="224790"/>
                  <a:pt x="0" y="214205"/>
                  <a:pt x="0" y="201149"/>
                </a:cubicBezTo>
                <a:lnTo>
                  <a:pt x="0" y="23641"/>
                </a:lnTo>
                <a:cubicBezTo>
                  <a:pt x="0" y="10584"/>
                  <a:pt x="11679" y="0"/>
                  <a:pt x="26087" y="0"/>
                </a:cubicBezTo>
                <a:close/>
              </a:path>
            </a:pathLst>
          </a:custGeom>
          <a:solidFill>
            <a:srgbClr val="0085F2"/>
          </a:solidFill>
          <a:ln>
            <a:noFill/>
          </a:ln>
          <a:effectLst/>
        </p:spPr>
        <p:txBody>
          <a:bodyPr vert="horz" wrap="square" lIns="91440" tIns="45720" rIns="91440" bIns="45720" numCol="1" spcCol="215900" anchor="ctr"/>
          <a:lstStyle/>
          <a:p>
            <a:pPr algn="ctr">
              <a:defRPr lang="en-us" cap="none">
                <a:solidFill>
                  <a:srgbClr val="FFFFFF"/>
                </a:solidFill>
              </a:defRPr>
            </a:pPr>
            <a:endParaRPr lang="ko-kr" sz="2700" cap="none"/>
          </a:p>
        </p:txBody>
      </p:sp>
      <p:sp>
        <p:nvSpPr>
          <p:cNvPr id="43" name="Metin kutusu 42">
            <a:extLst>
              <a:ext uri="{FF2B5EF4-FFF2-40B4-BE49-F238E27FC236}">
                <a16:creationId xmlns:a16="http://schemas.microsoft.com/office/drawing/2014/main" id="{21122B06-D219-E62E-392F-8423EBAE238E}"/>
              </a:ext>
            </a:extLst>
          </p:cNvPr>
          <p:cNvSpPr txBox="1"/>
          <p:nvPr/>
        </p:nvSpPr>
        <p:spPr>
          <a:xfrm>
            <a:off x="3078426" y="3126105"/>
            <a:ext cx="7161111" cy="369332"/>
          </a:xfrm>
          <a:prstGeom prst="rect">
            <a:avLst/>
          </a:prstGeom>
          <a:noFill/>
        </p:spPr>
        <p:txBody>
          <a:bodyPr wrap="square">
            <a:spAutoFit/>
          </a:bodyPr>
          <a:lstStyle/>
          <a:p>
            <a:pPr algn="ctr"/>
            <a:r>
              <a:rPr lang="tr-TR" dirty="0"/>
              <a:t>Komut satırından alınabilecek argümanlar belirlenir.</a:t>
            </a:r>
          </a:p>
        </p:txBody>
      </p:sp>
      <p:sp>
        <p:nvSpPr>
          <p:cNvPr id="45" name="Metin kutusu 44">
            <a:extLst>
              <a:ext uri="{FF2B5EF4-FFF2-40B4-BE49-F238E27FC236}">
                <a16:creationId xmlns:a16="http://schemas.microsoft.com/office/drawing/2014/main" id="{706CA56D-296B-198F-5113-81D027BFBBA7}"/>
              </a:ext>
            </a:extLst>
          </p:cNvPr>
          <p:cNvSpPr txBox="1"/>
          <p:nvPr/>
        </p:nvSpPr>
        <p:spPr>
          <a:xfrm>
            <a:off x="3118321" y="1830665"/>
            <a:ext cx="7103697" cy="923330"/>
          </a:xfrm>
          <a:prstGeom prst="rect">
            <a:avLst/>
          </a:prstGeom>
          <a:noFill/>
        </p:spPr>
        <p:txBody>
          <a:bodyPr wrap="square">
            <a:spAutoFit/>
          </a:bodyPr>
          <a:lstStyle/>
          <a:p>
            <a:pPr algn="ctr"/>
            <a:r>
              <a:rPr lang="tr-TR" dirty="0"/>
              <a:t>‘</a:t>
            </a:r>
            <a:r>
              <a:rPr lang="tr-TR" dirty="0" err="1"/>
              <a:t>detectBlink</a:t>
            </a:r>
            <a:r>
              <a:rPr lang="tr-TR" dirty="0"/>
              <a:t>’ adında bir fonksiyon tanımlanır. Bu fonksiyon, göz açıklık oranlarındaki değişimi kontrol ederek ciddi bir düşüşü tespit eder ve buna göre True veya </a:t>
            </a:r>
            <a:r>
              <a:rPr lang="tr-TR" dirty="0" err="1"/>
              <a:t>False</a:t>
            </a:r>
            <a:r>
              <a:rPr lang="tr-TR" dirty="0"/>
              <a:t> değeri döndürür.</a:t>
            </a:r>
          </a:p>
        </p:txBody>
      </p:sp>
      <p:sp>
        <p:nvSpPr>
          <p:cNvPr id="47" name="Metin kutusu 46">
            <a:extLst>
              <a:ext uri="{FF2B5EF4-FFF2-40B4-BE49-F238E27FC236}">
                <a16:creationId xmlns:a16="http://schemas.microsoft.com/office/drawing/2014/main" id="{A394FC15-FFC2-7483-6F13-7A71F1DA0E96}"/>
              </a:ext>
            </a:extLst>
          </p:cNvPr>
          <p:cNvSpPr txBox="1"/>
          <p:nvPr/>
        </p:nvSpPr>
        <p:spPr>
          <a:xfrm>
            <a:off x="3133208" y="4099024"/>
            <a:ext cx="7161111" cy="646331"/>
          </a:xfrm>
          <a:prstGeom prst="rect">
            <a:avLst/>
          </a:prstGeom>
          <a:noFill/>
        </p:spPr>
        <p:txBody>
          <a:bodyPr wrap="square">
            <a:spAutoFit/>
          </a:bodyPr>
          <a:lstStyle/>
          <a:p>
            <a:pPr algn="ctr"/>
            <a:r>
              <a:rPr lang="tr-TR" dirty="0"/>
              <a:t>Her yeni hesaplanan göz açıklığı değeri için grafik güncellemesi yapılır.</a:t>
            </a:r>
          </a:p>
        </p:txBody>
      </p:sp>
      <p:sp>
        <p:nvSpPr>
          <p:cNvPr id="49" name="Metin kutusu 48">
            <a:extLst>
              <a:ext uri="{FF2B5EF4-FFF2-40B4-BE49-F238E27FC236}">
                <a16:creationId xmlns:a16="http://schemas.microsoft.com/office/drawing/2014/main" id="{0133BEA8-7EA2-6723-C70A-05C2DD120BF8}"/>
              </a:ext>
            </a:extLst>
          </p:cNvPr>
          <p:cNvSpPr txBox="1"/>
          <p:nvPr/>
        </p:nvSpPr>
        <p:spPr>
          <a:xfrm>
            <a:off x="3014648" y="5103495"/>
            <a:ext cx="7479631" cy="923330"/>
          </a:xfrm>
          <a:prstGeom prst="rect">
            <a:avLst/>
          </a:prstGeom>
          <a:noFill/>
        </p:spPr>
        <p:txBody>
          <a:bodyPr wrap="square">
            <a:spAutoFit/>
          </a:bodyPr>
          <a:lstStyle/>
          <a:p>
            <a:pPr algn="ctr"/>
            <a:r>
              <a:rPr lang="tr-TR" dirty="0"/>
              <a:t>Ana döngü oluşturulur. Bu döngü, video akışından kareleri alır, yüzleri tespit eder, göz kırpmasını tespit eder, sayar ve sonuçları ekrana ve grafik üzerine görsel olarak yansıtır. </a:t>
            </a:r>
          </a:p>
        </p:txBody>
      </p:sp>
    </p:spTree>
    <p:extLst>
      <p:ext uri="{BB962C8B-B14F-4D97-AF65-F5344CB8AC3E}">
        <p14:creationId xmlns:p14="http://schemas.microsoft.com/office/powerpoint/2010/main" val="3460163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Presentation">
      <a:majorFont>
        <a:latin typeface="Arial"/>
        <a:ea typeface="Malgun Gothic"/>
        <a:cs typeface="Arial"/>
      </a:majorFont>
      <a:minorFont>
        <a:latin typeface="Arial"/>
        <a:ea typeface="맑은 고딕"/>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Presentation">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Presentation">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Malgun Gothic"/>
        <a:cs typeface="Arial"/>
      </a:majorFont>
      <a:minorFont>
        <a:latin typeface="Arial"/>
        <a:ea typeface="맑은 고딕"/>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54</TotalTime>
  <Words>477</Words>
  <Application>Microsoft Office PowerPoint</Application>
  <PresentationFormat>Geniş ekran</PresentationFormat>
  <Paragraphs>52</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3</vt:i4>
      </vt:variant>
      <vt:variant>
        <vt:lpstr>Slayt Başlıkları</vt:lpstr>
      </vt:variant>
      <vt:variant>
        <vt:i4>7</vt:i4>
      </vt:variant>
    </vt:vector>
  </HeadingPairs>
  <TitlesOfParts>
    <vt:vector size="13" baseType="lpstr">
      <vt:lpstr>Arial</vt:lpstr>
      <vt:lpstr>Calibri</vt:lpstr>
      <vt:lpstr>Wingdings</vt:lpstr>
      <vt:lpstr>Presentation</vt:lpstr>
      <vt:lpstr>Presentation</vt:lpstr>
      <vt:lpstr>Presentation</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cp:lastModifiedBy>Can Yılmaz</cp:lastModifiedBy>
  <cp:revision>4</cp:revision>
  <dcterms:created xsi:type="dcterms:W3CDTF">2020-01-19T22:08:25Z</dcterms:created>
  <dcterms:modified xsi:type="dcterms:W3CDTF">2023-05-28T21:45:54Z</dcterms:modified>
</cp:coreProperties>
</file>