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65" r:id="rId5"/>
    <p:sldId id="259" r:id="rId6"/>
    <p:sldId id="266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5C6A-5936-4E89-AFF5-563B56CA12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42F6-B0C4-4F2C-AAA7-08BDFF55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662D-C143-3473-B524-6BD086575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D9014-C753-4CC9-5DEF-0601440E3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81A2-FC99-04E7-3CB9-6BC2ED0D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7B68-EE13-AD95-1E24-DAB60370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2EB1-F66C-A32B-A902-4CBD8EDA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DCEC-30E2-3208-5AE3-44E11DA2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56346-272C-1618-D4A7-449D2A4D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3784-DC9B-DD0F-F726-48E246DF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F259-142E-D8FD-57F2-D6F41685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9B4E-4F0F-626D-6F88-FFF1A89C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19DDD-06EE-9584-4DB3-09C63B3E5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9A3E5-5FFE-C923-77D5-9C09D9E9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3D13-7459-5B5D-A6C8-1C00FE0F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250A-BF5E-4657-EA75-0A52356F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8B61-F0A1-2C45-A8F1-419DFB6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F8D4-7138-8918-08ED-A0E654C8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1F6D-B88C-1161-B728-401EACD4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C30B-6861-52F4-2A78-4EBE2A99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37BC-2F0C-90FB-6263-4559FB4F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ECDC-111C-4429-1E94-C3D8B68B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34DE-81CA-AE1E-7E94-8E642D9B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B5785-5965-9FA8-6A6F-18E6257C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0E64-28A0-F6DD-A456-AF306EF4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5B3D-A1B1-D939-BDB0-D71B7E2B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685B-CF12-5F2E-556F-F2B81809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04F4-1EA6-2AA2-7D22-1E7494E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A0D8-1FBC-79D2-AC46-4B14561DA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AC75-BA9A-63DA-B1F5-4FFDFB200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ACE1-FD78-8F01-E32D-4B094BD8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96EF-32E4-6D98-0BE4-CD611043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50E6-534F-DE65-D871-95D8191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E570-5047-1FDB-0137-D987A427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FD6C-C060-20B2-0419-2309F685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EE33F-3268-C6D3-B5AC-225C9F28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E2FB4-5707-C929-0CAC-D978F702B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2B358-38E2-06BD-40EB-07027F2AC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2DF6F-07BD-357B-21F8-4E0393EC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DC04E-0BF9-1CD3-96FC-FA8247A4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8E22D-A6FD-C158-FA7C-E36490A0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178B-E593-7E6B-2FC0-A851BFC3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3F565-438D-895F-F9EE-5340793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EA418-4A51-98E1-33AC-8FE70D0D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47BA5-1EE3-B224-813A-A6A72A9A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EAD57-9206-CEF7-D031-D7E239A7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D316B-E3D6-5FA9-BA9D-A1575826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2DF9-4FC8-E305-6E07-44A737A8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A496-F2AF-88EB-6DBC-8789D3FF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5F5F-49C0-8B90-A934-EEC97B85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9623A-E934-7A68-1416-1CAB47BF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EDFAE-CB62-6914-C8CB-AC6CF2D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08E8F-07D2-9645-B71D-AE267A7A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4AFB-AFC9-3546-D0C7-969ADBA8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2C3-6B01-EB1F-76CC-7BB2A799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D8B26-955F-DA2F-12F0-5499BAD66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A22ED-C60D-59B0-6781-1912DEF2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E84B7-96D8-26B8-12D7-341C98F3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6439-F53D-5252-4B2D-1A8B12C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B57F-7165-5BCD-02E1-0B938CE2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0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2F470-99E9-9453-63F4-1A5DAF5D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6214D-8255-6A7F-9A2A-A004B3F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228B-6AEA-861C-31EE-053AA6F62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7958-2BF1-4980-BF45-274DA4C2AE8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C489-7BEA-2CA0-6648-B338EAC59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1145-E8D0-41BF-7EF2-E9FE264B9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9BAA-0082-498F-8768-D77918B8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481574-305E-C107-A308-5256CA20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207363"/>
            <a:ext cx="11002392" cy="3588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4DD36-2721-864C-4DC0-173367599ECA}"/>
              </a:ext>
            </a:extLst>
          </p:cNvPr>
          <p:cNvSpPr txBox="1"/>
          <p:nvPr/>
        </p:nvSpPr>
        <p:spPr>
          <a:xfrm>
            <a:off x="7698581" y="513351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STAND. Single 1A 100V THT DO41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3B83C-8887-4EDC-B5E2-F0B1FF860B1A}"/>
              </a:ext>
            </a:extLst>
          </p:cNvPr>
          <p:cNvSpPr/>
          <p:nvPr/>
        </p:nvSpPr>
        <p:spPr>
          <a:xfrm>
            <a:off x="719091" y="1287264"/>
            <a:ext cx="128726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B450-7749-8504-2A3D-87C21F512F12}"/>
              </a:ext>
            </a:extLst>
          </p:cNvPr>
          <p:cNvSpPr txBox="1"/>
          <p:nvPr/>
        </p:nvSpPr>
        <p:spPr>
          <a:xfrm>
            <a:off x="480713" y="5133513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1W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for </a:t>
            </a:r>
            <a:r>
              <a:rPr lang="tr-TR" dirty="0" err="1"/>
              <a:t>snubbers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14D93D-2B9D-3329-FD59-127D5D2D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438976"/>
            <a:ext cx="11593543" cy="378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2F870D-3D7C-310D-A679-484918FF8662}"/>
              </a:ext>
            </a:extLst>
          </p:cNvPr>
          <p:cNvSpPr txBox="1"/>
          <p:nvPr/>
        </p:nvSpPr>
        <p:spPr>
          <a:xfrm>
            <a:off x="988140" y="5220929"/>
            <a:ext cx="7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 err="1"/>
              <a:t>Snubber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is %10Vin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Vsnub</a:t>
            </a:r>
            <a:r>
              <a:rPr lang="tr-TR" dirty="0"/>
              <a:t>=35V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532C5-8CFC-E06A-638F-94D6D91F3E5A}"/>
              </a:ext>
            </a:extLst>
          </p:cNvPr>
          <p:cNvSpPr txBox="1"/>
          <p:nvPr/>
        </p:nvSpPr>
        <p:spPr>
          <a:xfrm>
            <a:off x="988140" y="590215"/>
            <a:ext cx="10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Snubber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Primary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9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6E6B3-C7E0-B669-07AD-BCAB5555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346971"/>
            <a:ext cx="7906853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E8402-8F25-032C-B034-00AA58A9701E}"/>
              </a:ext>
            </a:extLst>
          </p:cNvPr>
          <p:cNvSpPr txBox="1"/>
          <p:nvPr/>
        </p:nvSpPr>
        <p:spPr>
          <a:xfrm>
            <a:off x="3954752" y="56055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SCHOTTKY 10A 150V TO220AC THT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AFEE7-15A1-11A7-8061-479929A72EE5}"/>
              </a:ext>
            </a:extLst>
          </p:cNvPr>
          <p:cNvSpPr txBox="1"/>
          <p:nvPr/>
        </p:nvSpPr>
        <p:spPr>
          <a:xfrm>
            <a:off x="384459" y="480068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Output</a:t>
            </a:r>
            <a:r>
              <a:rPr lang="tr-TR" sz="2400" dirty="0"/>
              <a:t> </a:t>
            </a:r>
            <a:r>
              <a:rPr lang="tr-TR" sz="2400" dirty="0" err="1"/>
              <a:t>Voltage,Secondary</a:t>
            </a:r>
            <a:r>
              <a:rPr lang="tr-TR" sz="2400" dirty="0"/>
              <a:t> </a:t>
            </a:r>
            <a:r>
              <a:rPr lang="tr-TR" sz="2400" dirty="0" err="1"/>
              <a:t>Diode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FD423-E442-C806-41EE-4F6D4F40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1273026"/>
            <a:ext cx="10860350" cy="48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A3C2-9CA7-3E45-4857-467533AB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04" y="383595"/>
            <a:ext cx="9783191" cy="4828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92B38-6F50-C477-349C-BADDFD4B94C1}"/>
              </a:ext>
            </a:extLst>
          </p:cNvPr>
          <p:cNvSpPr txBox="1"/>
          <p:nvPr/>
        </p:nvSpPr>
        <p:spPr>
          <a:xfrm>
            <a:off x="5747474" y="530393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MOSFET DIS.31A 100V N-CH TO252(DPAK) HEXFET SMT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76DB1-468F-9372-AE4D-CF90DB0477B8}"/>
              </a:ext>
            </a:extLst>
          </p:cNvPr>
          <p:cNvSpPr txBox="1"/>
          <p:nvPr/>
        </p:nvSpPr>
        <p:spPr>
          <a:xfrm>
            <a:off x="1204404" y="5302552"/>
            <a:ext cx="352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! 4W sense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E90BC-203B-D71C-A2EC-9639646B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014672"/>
            <a:ext cx="10682796" cy="4828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2AB22-21EE-6073-072C-DBE28D90B641}"/>
              </a:ext>
            </a:extLst>
          </p:cNvPr>
          <p:cNvSpPr txBox="1"/>
          <p:nvPr/>
        </p:nvSpPr>
        <p:spPr>
          <a:xfrm>
            <a:off x="149320" y="471190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MOSFET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15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54EAD-BB2C-48BC-9ED5-B1B7FF86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440715"/>
            <a:ext cx="11307753" cy="498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53D06-04FC-047D-BF1D-81253AC6314A}"/>
              </a:ext>
            </a:extLst>
          </p:cNvPr>
          <p:cNvSpPr txBox="1"/>
          <p:nvPr/>
        </p:nvSpPr>
        <p:spPr>
          <a:xfrm>
            <a:off x="442122" y="5592932"/>
            <a:ext cx="51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regulator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protect</a:t>
            </a:r>
            <a:r>
              <a:rPr lang="tr-TR" dirty="0"/>
              <a:t> TL431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2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8" y="183641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sz="3600" u="sng" dirty="0"/>
                  <a:t>MOSFET</a:t>
                </a:r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tr-T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600" u="sng" dirty="0"/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=0.039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60000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27+13</m:t>
                          </m:r>
                        </m:e>
                      </m:d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=1.44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=25+40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1.44=82.7 °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:r>
                  <a:rPr lang="tr-TR" sz="3600" dirty="0"/>
                  <a:t>! Maximum </a:t>
                </a:r>
                <a:r>
                  <a:rPr lang="tr-TR" sz="3600" dirty="0" err="1"/>
                  <a:t>operating</a:t>
                </a:r>
                <a:r>
                  <a:rPr lang="tr-TR" sz="3600" dirty="0"/>
                  <a:t> </a:t>
                </a:r>
                <a:r>
                  <a:rPr lang="tr-TR" sz="3600" dirty="0" err="1"/>
                  <a:t>temperature</a:t>
                </a:r>
                <a:r>
                  <a:rPr lang="tr-TR" sz="3600" dirty="0"/>
                  <a:t> is 175</a:t>
                </a:r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sz="3600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  <a:blipFill>
                <a:blip r:embed="rId2"/>
                <a:stretch>
                  <a:fillRect l="-1158" t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30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96449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u="sng" dirty="0" err="1"/>
                  <a:t>Secondary</a:t>
                </a:r>
                <a:r>
                  <a:rPr lang="tr-TR" u="sng" dirty="0"/>
                  <a:t> </a:t>
                </a:r>
                <a:r>
                  <a:rPr lang="tr-TR" u="sng" dirty="0" err="1"/>
                  <a:t>Diode</a:t>
                </a:r>
                <a:endParaRPr lang="tr-TR" u="sng" dirty="0"/>
              </a:p>
              <a:p>
                <a:pPr marL="0" indent="0">
                  <a:buNone/>
                </a:pPr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(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𝑆𝑐h𝑜𝑡𝑡𝑘𝑦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=25+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27.7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! Maximum </a:t>
                </a:r>
                <a:r>
                  <a:rPr lang="tr-TR" dirty="0" err="1"/>
                  <a:t>operating</a:t>
                </a:r>
                <a:r>
                  <a:rPr lang="tr-TR" dirty="0"/>
                  <a:t> </a:t>
                </a:r>
                <a:r>
                  <a:rPr lang="tr-TR" dirty="0" err="1"/>
                  <a:t>temperature</a:t>
                </a:r>
                <a:r>
                  <a:rPr lang="tr-TR" dirty="0"/>
                  <a:t> is 175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  <a:blipFill>
                <a:blip r:embed="rId2"/>
                <a:stretch>
                  <a:fillRect l="-1102" t="-2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8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Thermal Calculations</vt:lpstr>
      <vt:lpstr>Thermal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barış özgörgen</dc:creator>
  <cp:lastModifiedBy>barış özgörgen</cp:lastModifiedBy>
  <cp:revision>8</cp:revision>
  <dcterms:created xsi:type="dcterms:W3CDTF">2023-05-09T13:27:00Z</dcterms:created>
  <dcterms:modified xsi:type="dcterms:W3CDTF">2023-05-09T15:27:55Z</dcterms:modified>
</cp:coreProperties>
</file>