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5C4-0EB4-5DB5-BA57-F5928629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6BBE0-D798-D2B4-581D-C37DE112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2CC1-7878-EFD7-64DB-7DEA611B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C335-6AA9-96F5-1878-7937159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74F3-4F73-17D0-D9E1-69D345C1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3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30C-5087-EDD9-2D3E-5D3E0C1F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5487-DD30-01C9-2023-ACB6D4F1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6B8B-4900-16E6-3E7C-D15FA01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E1E7-49B6-470C-36D7-0773A2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7B-1165-ED37-7F87-0EA3140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364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20785-4030-E277-06C8-E8CD6DB6F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6880-6DEB-C69F-9F3F-DF3E0F595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92B1-8A38-1086-6F44-EF5344E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A5BA-0A67-4550-EE9F-7ECAB3E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BD72-CA3C-1546-1013-C328A10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C44-F7AE-0CAD-3778-D544CE3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BD28-70C9-AA0F-99D9-02E363A6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2067-A3D2-3BE7-770F-A41F9CB7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A669-4A9B-B75B-14FC-6A17BDDD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CDC7-3E1B-665B-2E42-1D2686F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98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2D5-6FB6-088B-F1D8-A2FB24CA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608D-A458-FE1E-B66E-FFAA44A9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188F-BAB6-B3AB-357C-18F1DF8E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5721-A775-5CEB-F932-D59B7F6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B58B-EAA3-B5EA-57C6-6248CB8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267-2763-7DB2-D4DB-C4A5A1AF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0FD4-A93E-06FF-6CC3-8B718490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8B54-A524-760E-64F2-C2F3D690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00FA-1C2F-75F9-3250-18D1A228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7880-6340-4652-810C-C6A8F459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9CA0E-F2DA-A553-D667-73F0ADC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29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E48-84D1-D2BA-8118-4615529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2B15-59B0-C84C-3933-EF598C4E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5702-28A4-50D2-0F01-766C33A15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C6414-3ED9-CCFB-9C44-DD854C74F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20B7-675B-607D-878F-C6081420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01C5-D615-C578-F4E3-73BAF3A4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66A62-8F8E-CFA5-B95E-12FFAE58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92E5-B930-514E-C30A-1C765E4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3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A35-0C75-8359-1291-9B9C0F9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5083-7261-2AD3-CEF5-7AC381DD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32666-9682-62FD-3801-AB0FB1E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6FB5-1747-C406-C570-6BDD45AA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9ABEC-EE19-F2B0-7AA6-558356BC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678A4-9588-E354-4E76-BC0269E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3BCC-63BC-425F-C943-4356E46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C9FF-4DA3-FA50-B1B5-0994FBED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DAB-5CB9-F636-52F6-67E8B61A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72BF0-23B3-CA3A-2508-3D84CF00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66827-B034-A825-CE77-B756B291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8275-39A0-0714-6FBB-EDF9FCF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52D8-E5CA-BF16-0990-82C44B30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9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F39-E863-BC1A-04B6-A3BCFFC5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36A8A-5333-680E-CA65-03BA152E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FE8A-C9D2-5456-8F43-921F47D29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FF60-451C-A978-C099-54FD18F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BAB5-29C1-5A2B-B03B-B70FB8F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9F5D-D351-941D-0877-C5D0DF2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718B3-C777-44E1-D6DE-EB7A35A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74D4-97A3-AFF8-5CE3-E53AD5B2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BE7D-4663-D854-D4E0-DAE48C91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2B11-2462-4824-BA85-40F0AE5821C0}" type="datetimeFigureOut">
              <a:rPr lang="tr-TR" smtClean="0"/>
              <a:t>10.03.2024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D832-CF92-5798-B97F-346208F84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DA36-38A9-9D73-C140-49AB4E73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6A73-AE96-4356-85F2-6C4896041F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E13-87B4-FC02-E75C-E317107F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64" y="588963"/>
            <a:ext cx="9144000" cy="2387600"/>
          </a:xfrm>
        </p:spPr>
        <p:txBody>
          <a:bodyPr/>
          <a:lstStyle/>
          <a:p>
            <a:r>
              <a:rPr lang="en-US" dirty="0"/>
              <a:t>3-Level NPC Inverters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EF32-29F5-73F1-E76C-481554B2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3781425" cy="2503487"/>
          </a:xfrm>
        </p:spPr>
        <p:txBody>
          <a:bodyPr/>
          <a:lstStyle/>
          <a:p>
            <a:pPr algn="l"/>
            <a:r>
              <a:rPr lang="en-US" b="1" u="sng" dirty="0"/>
              <a:t>Thesis: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NimbusRomNo9L-Regu"/>
              </a:rPr>
              <a:t>DC-LINK CAPACITOR SIZING OF THREE-LEVEL NEUTRAL POINT</a:t>
            </a:r>
          </a:p>
          <a:p>
            <a:pPr algn="l"/>
            <a:r>
              <a:rPr lang="tr-TR" sz="1800" b="0" i="0" u="none" strike="noStrike" baseline="0" dirty="0">
                <a:latin typeface="NimbusRomNo9L-Regu"/>
              </a:rPr>
              <a:t>CLAMPED VOLTAGE SOURCE INVERTERS FOR VARIABLE SPEED DRIVES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7ED1-BA69-D485-36E4-5B327398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45" y="3139954"/>
            <a:ext cx="5648355" cy="30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5287-7242-3498-DBB1-303B15AB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AA8C-3232-DC46-F535-8761C550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Advantages against 2-Level Inverter:</a:t>
            </a:r>
          </a:p>
          <a:p>
            <a:pPr marL="0" indent="0">
              <a:buNone/>
            </a:pPr>
            <a:r>
              <a:rPr lang="en-US" dirty="0"/>
              <a:t>- Efficiency</a:t>
            </a:r>
          </a:p>
          <a:p>
            <a:pPr marL="0" indent="0">
              <a:buNone/>
            </a:pPr>
            <a:r>
              <a:rPr lang="en-US" dirty="0"/>
              <a:t>- 1/2Vdc voltage stress</a:t>
            </a:r>
          </a:p>
          <a:p>
            <a:r>
              <a:rPr lang="en-US" b="1" u="sng" dirty="0"/>
              <a:t>Disadvantages against 2-Level Inverter :</a:t>
            </a:r>
          </a:p>
          <a:p>
            <a:pPr marL="0" indent="0">
              <a:buNone/>
            </a:pPr>
            <a:r>
              <a:rPr lang="en-US" dirty="0"/>
              <a:t>- Complexity</a:t>
            </a:r>
          </a:p>
          <a:p>
            <a:pPr marL="0" indent="0">
              <a:buNone/>
            </a:pPr>
            <a:r>
              <a:rPr lang="en-US" dirty="0"/>
              <a:t>- Unequal Power Loss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63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E122-E1BA-477C-7C0E-25DAB990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Sinusoidal PWM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9B31-33AB-0D7A-F5A3-0043D2EA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53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NimbusRomNo9L-Regu</vt:lpstr>
      <vt:lpstr>Office Theme</vt:lpstr>
      <vt:lpstr>3-Level NPC Inverters</vt:lpstr>
      <vt:lpstr>Advantages &amp; Disadvantages</vt:lpstr>
      <vt:lpstr>Sinusoidal PWM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3-Level NPC Inverter Control</dc:title>
  <dc:creator>Ahmetcan Akuz</dc:creator>
  <cp:lastModifiedBy>Ahmetcan Akuz</cp:lastModifiedBy>
  <cp:revision>6</cp:revision>
  <dcterms:created xsi:type="dcterms:W3CDTF">2024-03-04T07:25:26Z</dcterms:created>
  <dcterms:modified xsi:type="dcterms:W3CDTF">2024-03-10T13:59:46Z</dcterms:modified>
</cp:coreProperties>
</file>