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16.02.2024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16.02.2024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16.02.2024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16.02.2024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16.02.2024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16.02.2024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16.02.2024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p:txBody>
          <a:bodyPr/>
          <a:lstStyle/>
          <a:p>
            <a:r>
              <a:rPr lang="en-US" dirty="0"/>
              <a:t>Fault Tolerance</a:t>
            </a:r>
            <a:endParaRPr lang="tr-TR" dirty="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42042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3860</TotalTime>
  <Words>366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20</cp:revision>
  <dcterms:created xsi:type="dcterms:W3CDTF">2024-02-13T18:34:23Z</dcterms:created>
  <dcterms:modified xsi:type="dcterms:W3CDTF">2024-02-17T12:52:13Z</dcterms:modified>
</cp:coreProperties>
</file>