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8" d="100"/>
          <a:sy n="11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17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24575,'40'-13'0,"-4"7"0,0 2 0,0 1 0,1 1 0,43 5 0,-3-2 0,-51-1 0,192-8 0,-159 3 0,89 5 0,-58 2 0,-63-1 0,55 7 0,-63-6 0,33 0 0,-34-2 0,0 1 0,24 4 0,-9-1 0,-1-1 0,0-2 0,40-3 0,-5 0 0,-50 3 0,0 1 0,-1 0 0,17 5 0,-17-3 0,1-1 0,-1 0 0,19 0 0,11-4 0,70 10 0,-51-5 0,-46-4 0,-1 1 0,21 4 0,-7-1 0,1-1 0,-1-2 0,40-3 0,-5 1 0,460 1 0,-505-2 0,0 0 0,0-1 0,29-8 0,-30 5 0,0 2 0,0 0 0,36 0 0,-5 5 0,1-2 0,101-16 0,-106 9 0,90-4 0,52 13 0,-75 0 0,-76-2 0,53-7 0,-46 4 0,89 3 0,-57 3 0,-17-1 0,66-2 0,-86-4 0,-23 2 0,31-1 0,15 3 0,59 3 0,-84 3 0,22 2 0,-23-6 0,0 3 0,39 8 0,-40-5 0,1-2 0,45 1 0,329-7 0,-373 6-1365,-26-2-5461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7:38.7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5070 37 24575,'-57'-9'0,"-125"0"0,-142 9 0,306-1 0,0 0 0,-20-6 0,20 4 0,1 0 0,-25 0 0,28 4 0,0 0 0,0 0 0,1 1 0,-1 1 0,1 0 0,-15 6 0,6-4 0,-1 0 0,0-1 0,1-1 0,-1-1 0,0-2 0,-24-1 0,12 0 0,-55 7 0,56-3 0,-57-2 0,57-2 0,-60 7 0,-30 2 0,-10 3 0,129-10 0,-152 7 0,148-8 0,-1-1 0,1 1 0,-1-2 0,1 0 0,0 0 0,0 0 0,-17-8 0,13 6 0,0 0 0,0 1 0,0 1 0,-24-1 0,-17 2 0,30 1 0,0-1 0,-26-4 0,15 0 0,22 4 0,0-1 0,-17-5 0,13 4 0,-1 0 0,1 2 0,-1-1 0,1 2 0,-26 2 0,-7 0 0,-994-2 0,945-9 0,96 9 0,-34 0 0,-61-6 0,79 4 0,-1 1 0,1 1 0,0 1 0,-21 4 0,0-1 0,-15 4 0,39-4 0,-1-2 0,-27 2 0,-62-3 0,-74-3 0,140-1 0,-57-3 0,33 7 0,-75-2 0,108-2 0,-62-3 0,78 6 0,-29 1 0,-64-8 0,78 4 11,-58 3-1,39 1-1396,41-1-5440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8:24.1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24575,'1'0'0,"0"0"0,1 1 0,-1-1 0,0 0 0,1 1 0,-1 0 0,0-1 0,0 1 0,1 0 0,-1-1 0,0 1 0,0 0 0,0 0 0,0 0 0,0 0 0,0 0 0,0 0 0,-1 0 0,2 3 0,16 29 0,-8-13 0,9 9 0,24 27 0,-7 0 0,-32-51 0,-1-1 0,-1 1 0,1 0 0,-1 0 0,1 0 0,-2 0 0,1 0 0,0 0 0,-1 0 0,1 9 0,-1-8 0,0 0 0,1 0 0,-1 0 0,1 0 0,1-1 0,-1 1 0,6 9 0,-2-6 0,-1 0 0,0 0 0,-1 0 0,0 1 0,-1-1 0,0 1 0,4 16 0,-2-6 0,0-5 0,1-1 0,0 1 0,1-1 0,1-1 0,14 20 0,16 30 0,-16-27 0,-17-29 0,-1 1 0,1-1 0,-1 1 0,6 16 0,-5-11 0,0-1 0,1 0 0,10 16 0,10 20 0,-18-33 0,-1-1 0,2 0 0,11 14 0,-9-13 0,-1 1 0,9 16 0,-10-15 0,-6-12 0,0 1 0,0 0 0,-1-1 0,0 1 0,0 0 0,2 10 0,-3-12 0,0 0 0,1 0 0,0 0 0,0 0 0,0 0 0,0 0 0,0-1 0,1 1 0,4 4 0,12 20 0,-2 12 0,-11-23 0,2-1 0,0 0 0,11 18 0,5 6 0,-16-26 0,0-1 0,10 13 0,62 85 0,-76-106 0,14 23 0,-1 1 0,26 61 0,-38-79 0,1 0 0,0 0 0,8 10 0,6 12 0,60 101 0,-40-69 0,-21-42 59,-17-21-217,1 1 0,0 0 0,-1 0-1,0 0 1,1 0 0,-1 0-1,0 1 1,2 6 0,-2-3-6668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8:29.75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388 583 24575,'-2'-1'0,"0"1"0,0 0 0,0-1 0,0 0 0,1 1 0,-1-1 0,0 0 0,0 0 0,1 0 0,-1 0 0,0 0 0,1 0 0,-1 0 0,1-1 0,0 1 0,-2-3 0,-23-30 0,15 17 0,1 3 0,2 0 0,-1 0 0,-7-20 0,8 17 0,-17-29 0,7 26 0,15 17 0,1 1 0,-1 0 0,1-1 0,0 1 0,0-1 0,0 0 0,1 0 0,-1 1 0,1-1 0,-1 0 0,-1-5 0,1 1 0,-1 0 0,0 0 0,0 0 0,-1 0 0,0 1 0,-7-9 0,-13-25 0,21 34 0,0 0 0,-1 1 0,1-1 0,-7-5 0,6 6 0,0-1 0,-1 0 0,-5-11 0,7 11 0,0 1 0,0 0 0,0-1 0,-1 2 0,0-1 0,0 0 0,0 1 0,-1 0 0,-7-6 0,8 7 0,2 1 0,1 0 0,-1 0 0,1-1 0,-1 1 0,1 0 0,-1-1 0,1 1 0,-1-4 0,-8-13 0,5 12-273,1 0 0,-1 0 0,1-1 0,-4-11 0,6 14-6553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8:52.1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24575,'-1'5'0,"1"0"0,0 0 0,0-1 0,1 1 0,-1 0 0,1 0 0,0-1 0,0 1 0,1-1 0,0 1 0,-1-1 0,1 1 0,1-1 0,-1 0 0,1 0 0,-1 0 0,1 0 0,7 7 0,19 31 0,-18-27 0,0-1 0,10 21 0,8 13 0,11 27 0,41 70 0,-69-125 0,25 29 0,-22-29 0,6 7 0,25 44 0,31 49 0,-16-13 0,-3-10 0,-43-73 0,29 35 0,-1-1 0,-8-1 0,19 26 0,-49-75 0,0 0 0,-1 0 0,6 14 0,10 21 0,-9-25 0,-2 1 0,0 0 0,6 23 0,-1-5 0,-13-34 0,1 0 0,-1 0 0,1 1 0,0-1 0,0-1 0,0 1 0,0 0 0,1 0 0,-1-1 0,1 1 0,2 1 0,8 7 0,-5-2 0,-1 0 0,0 1 0,8 14 0,-4-6 0,-8-12 0,0 0 0,0 0 0,-1 1 0,0-1 0,-1 1 0,1-1 0,-1 1 0,0-1 0,0 12 0,-1-8 0,2 1 0,3 19 0,0-15 0,0 1 0,2-1 0,-1 0 0,16 24 0,-19-34 0,0 1 0,-1 0 0,0-1 0,2 9 0,8 18 0,45 78 0,-41-82 0,-12-22 0,-1 0 0,0 0 0,1 0 0,2 8 0,-3-6 0,0 0 0,1-1 0,0 1 0,9 12 0,8 13 0,-10-18 71,1 7-1507,-10-16-5390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00.3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105 1 24575,'-9'36'0,"1"14"0,5-38 0,1-1 0,-1 22 0,1-25 0,-3-12 0,-6-7 0,0 7 0,-1 0 0,-21-6 0,27 9 0,15 2 0,9 2 0,-15-3 0,0 1 0,0-1 0,0 1 0,1-1 0,-1 1 0,0 0 0,0 0 0,0 0 0,0 1 0,-1-1 0,1 1 0,0-1 0,0 1 0,-1 0 0,1 0 0,-1 0 0,4 5 0,24 17-1365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06.9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81 24575,'3'-1'0,"0"-1"0,0 1 0,-1-1 0,1 1 0,-1-1 0,1 0 0,-1 0 0,2-2 0,4-2 0,53-28 0,-57 31-124,0 0 0,0 1 0,0-1 0,0 1 0,0 0 0,1 0-1,-1 1 1,1 0 0,-1-1 0,10 0 0,-7 2-6702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07.92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24575,'1'2'0,"0"-1"0,1 1 0,0-1 0,-1 1 0,1-1 0,0 0 0,-1 0 0,1 0 0,0 0 0,0 0 0,0 0 0,0-1 0,4 2 0,-4-1 0,20 6 0,0-1 0,0-1 0,33 4 0,-54-9-80,0 0 0,0 0-1,0 1 1,0-1 0,0 0-1,0 1 1,0-1 0,0 1-1,0-1 1,0 1 0,0 0 0,0-1-1,-1 1 1,1 0 0,0 0-1,1 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10.6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46 44 24575,'-1'-2'0,"-3"0"0,-1-3 0,-1-2 0,0 1 0,1-2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28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24575,'0'5'0,"1"-1"0,0 1 0,0 0 0,0-1 0,0 1 0,1-1 0,0 0 0,-1 1 0,4 3 0,26 39 0,-16-25 0,-3-3 0,15 32 0,23 36 0,-27-42 0,-15-32 0,-1 1 0,0 0 0,9 27 0,-14-33 0,0 0 0,1 0 0,0 0 0,0-1 0,1 1 0,0-1 0,1 0 0,-1 0 0,1-1 0,0 1 0,9 7 0,-11-11 0,-1 0 0,0 0 0,0 0 0,0 0 0,0 0 0,0 0 0,-1 1 0,0-1 0,1 1 0,0 5 0,-1-4 0,1 0 0,0 0 0,0-1 0,0 1 0,3 4 0,49 84 0,-39-62 0,-12-24 0,0 0 0,0-1 0,1 1 0,-1-1 0,7 8 0,22 26 0,43 73 0,-67-100 0,56 68 0,9 23 0,-58-78 0,-1 0 0,-1 0 0,-1 2 0,10 34 0,-1 42 0,26 23 0,-45-121 0,1 0 0,0-1 0,1 1 0,-1-1 0,1 0 0,0 0 0,7 6 0,13 18 0,-6-2 0,1 0 0,1-2 0,29 30 0,-36-41 0,0 0 0,13 21 0,-14-19 0,25 27 0,-34-40 0,-1 1 0,1-1 0,-1 1 0,0-1 0,0 1 0,2 5 0,13 20 0,-5-14 0,-1 0 0,-1 0 0,10 19 0,5 9 0,-14-25 0,-2 0 0,0 0 0,13 38 0,-19-49 0,0 0 0,1 0 0,0 0 0,0 0 0,7 7 0,-7-10 0,-1 1 0,1 0 0,-1 0 0,0 0 0,0 0 0,-1 0 0,1 1 0,-1-1 0,0 1 0,-1-1 0,2 8 0,-1-2 0,0 0 0,1-1 0,1 0 0,-1 0 0,2 0 0,-1 0 0,2 0 0,10 15 0,-11-17 0,13 24 0,10 15 0,-17-30 0,-1 1 0,11 21 0,-13-22 0,1 1 0,17 22 0,-19-29 0,-1-1 0,0 1 0,7 19 0,-8-19 0,-1 0 0,1-1 0,1 0 0,9 13 0,16 22 0,-22-30 0,1-2 0,17 20 0,-22-27 0,-1 0 0,0 0 0,0 1 0,0-1 0,3 8 0,-5-8 0,1-1 0,0 1 0,0-1 0,0 0 0,1 0 0,0 0 0,0 0 0,9 8 0,-8-8 0,0 0 0,0 0 0,-1 0 0,1 1 0,-1 0 0,-1 0 0,4 6 0,9 14 0,72 111 0,-34-51 0,19 44 0,-54-107 0,-16-21 0,-1 0 0,0 1 0,0-1 0,0 1 0,0-1 0,0 1 0,0 0 0,-1-1 0,1 1 0,-1 0 0,2 5 0,-1 5 0,1 0 0,1 0 0,0 0 0,1 0 0,0-1 0,1 0 0,0 0 0,9 13 0,18 24 0,-25-36 0,0 0 0,1 0 0,11 12 0,-17-21 0,0 0 0,0 1 0,0-1 0,-1 1 0,0-1 0,0 1 0,2 8 0,6 14 0,25 54 0,-33-75 0,0 1 0,0 0 0,-1 1 0,1 13 0,-2-16 0,0 1 0,0-1 0,1 0 0,0 0 0,0 0 0,1 0 0,-1 0 0,1 0 0,0 0 0,5 9 0,32 58 0,-1 22 0,41 40 0,-60-103 0,3 11 0,-18-32 0,1 0 0,0-1 0,0 0 0,11 14 0,-9-14 0,-1 0 0,0 0 0,5 11 0,-7-11 0,0-1 0,1 1 0,1-1 0,8 10 0,1 2-1365,-11-14-5461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59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24575,'-1'63'0,"2"69"0,-1-132 0,0 0 0,0 0 0,0 0 0,0 1 0,0-1 0,0 0 0,0 0 0,0 0 0,0 1 0,0-1 0,0 0 0,0 0 0,0 0 0,0 1 0,0-1 0,0 0 0,0 0 0,0 0 0,0 1 0,0-1 0,0 0 0,0 0 0,0 0 0,0 0 0,0 1 0,0-1 0,1 0 0,-1 0 0,0 0 0,0 0 0,0 1 0,0-1 0,0 0 0,1 0 0,-1 0 0,0 0 0,0 0 0,0 0 0,1 0 0,-1 0 0,0 0 0,0 0 0,0 1 0,0-1 0,1 0 0,-1 0 0,0 0 0,0 0 0,1 0 0,7-11 0,4-16 0,-9 19 0,-1-1 0,-1 1 0,1-1 0,-1 0 0,-1 1 0,1-1 0,-2 0 0,-1-16 0,2 25 2,0-1 0,-1 0 0,1 1 0,0-1 0,0 0 0,0 1 0,0-1 0,0 0 0,0 0 0,0 1-1,0-1 1,0 0 0,0 1 0,1-1 0,-1 0 0,0 1 0,0-1 0,1 0 0,-1 1 0,0-1 0,1 1 0,-1-1 0,0 1-1,1-1 1,-1 0 0,1 1 0,-1 0 0,1-1 0,0 1 0,-1-1 0,1 1 0,-1 0 0,1-1 0,0 1 0,-1 0 0,1-1 0,0 1-1,-1 0 1,1 0 0,0 0 0,-1 0 0,1 0 0,0 0 0,-1 0 0,1 0 0,0 0 0,0 0 0,5 1-164,0 0 0,0 0 0,0 1 0,8 3 0,-8-3-486,5 2-6178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6:04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24575,'2'1'0,"1"0"0,-1 1 0,1-1 0,-1 0 0,1 0 0,-1 1 0,0 0 0,0-1 0,0 1 0,0 0 0,0 0 0,2 4 0,7 5 0,-3-6 0,0 0 0,0-1 0,11 5 0,-11-5 0,0 0 0,0 0 0,12 9 0,-19-13 0,0 1 0,-1-1 0,1 0 0,0 1 0,-1-1 0,1 1 0,-1-1 0,1 1 0,-1 0 0,1-1 0,-1 1 0,1 0 0,-1-1 0,1 1 0,-1 0 0,0-1 0,1 1 0,-1 0 0,0 0 0,0-1 0,0 1 0,0 0 0,0 0 0,1-1 0,-1 1 0,0 0 0,-1 0 0,1-1 0,0 1 0,0 0 0,0 0 0,0 0 0,-1-1 0,1 1 0,0 0 0,-1-1 0,1 1 0,0 0 0,-1-1 0,1 1 0,-1 0 0,1-1 0,-1 1 0,1-1 0,-1 1 0,0-1 0,1 1 0,-1-1 0,0 1 0,1-1 0,-1 0 0,-1 1 0,-7 4 0,1-1 0,-1 0 0,-15 4 0,8-3 0,-19 14-1365,27-13-5461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52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2680 0 24575,'-1'7'0,"-1"-1"0,0 1 0,-1-1 0,1 0 0,-1 0 0,0 0 0,-1 0 0,-4 5 0,4-4 0,-2 4 0,1 0 0,-8 22 0,5-9 0,4-15 0,-2 7 0,0-1 0,-16 25 0,-53 92 0,57-100 0,-7 12 0,16-31 0,-13 28 0,-3 4 0,-19 31 0,38-66 0,0 0 0,-1-1 0,-8 9 0,8-10 0,1-1 0,0 1 0,0 0 0,1 0 0,-7 15 0,7-11 0,-1-1 0,-1 1 0,-8 10 0,-14 25 0,-71 143 0,77-153 0,18-30 0,-1 1 0,2 0 0,-7 13 0,0 2 0,-17 28 0,3-5 0,3-6 0,-2-2 0,-53 68 0,36-47 0,9-11 0,17-26 0,9-13 0,0-1 0,-15 16 0,9-10 0,1 2 0,0-1 0,1 1 0,0 1 0,-8 19 0,2-5 0,11-18 0,-1 0 0,1 1 0,-3 18 0,5-19 0,-1-1 0,0 0 0,0 0 0,-10 18 0,1-6 0,-17 47 0,-3 5 0,15-37 0,10-22 0,0 0 0,-1-1 0,-1 0 0,-19 25 0,-1 2 0,4-3 0,11-20 0,2 0 0,-12 22 0,-3 5 0,-25 54 0,20-36 0,18-28 0,13-30 0,-1 0 0,0-1 0,0 1 0,0-1 0,-1 1 0,-5 6 0,-2 3 0,0 0 0,-14 28 0,15-26 0,0 0 0,-15 18 0,-14 27 0,-55 73 0,55-76 0,-9 30 0,27-48 0,17-34 0,-1-1 0,0 0 0,-10 11 0,9-11 0,0 0 0,0 1 0,-5 9 0,-15 30 0,-33 45 0,42-69 0,6-10 0,2 1 0,-1 0 0,-9 21 0,12-22 0,0 0 0,-10 13 0,10-16 0,0 1 0,1-1 0,-10 23 0,11-21 0,-1 0 0,-12 19 0,12-22 0,1-1 0,0 1 0,0 0 0,1 0 0,1 1 0,-4 11 0,5-15 0,0 0 0,0 0 0,-1-1 0,0 1 0,0-1 0,-6 10 0,-10 19 0,7-2 0,9-22 0,0-1 0,-1 0 0,0 1 0,0-2 0,-1 1 0,-6 8 0,0-1 0,1 0 0,-15 31 0,17-34 0,0 0 0,-17 20 0,3-4 0,-3 2 0,18-23 0,0 0 0,1 0 0,-10 17 0,5-6 0,-1 0 0,-16 19 0,10-15 0,-8 21 0,21-35 0,0 1 0,0-2 0,-1 1 0,0 0 0,-8 7 0,8-10 0,1 1 0,1-1 0,-1 1 0,-3 8 0,-16 21 0,12-19 0,0 1 0,1 1 0,1 0 0,1 0 0,-11 34 0,16-42-1365,1-1-5461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54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24575,'0'8'0,"0"1"0,0 0 0,-1-1 0,0 1 0,0-1 0,-1 1 0,0-1 0,-5 13 0,7-21 0,0 0 0,0 1 0,0-1 0,0 0 0,0 1 0,0-1 0,0 0 0,0 1 0,0-1 0,0 1 0,0-1 0,0 0 0,0 1 0,0-1 0,1 0 0,-1 0 0,0 1 0,0-1 0,0 0 0,1 1 0,-1-1 0,0 0 0,0 0 0,1 1 0,-1-1 0,0 0 0,0 0 0,1 1 0,-1-1 0,0 0 0,1 0 0,-1 0 0,0 0 0,1 0 0,-1 0 0,0 0 0,1 1 0,-1-1 0,1 0 0,-1 0 0,0 0 0,1 0 0,-1 0 0,0-1 0,1 1 0,-1 0 0,0 0 0,1 0 0,0 0 0,26-2 0,-19 1 0,4 0-1365,-2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6:07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24575,'-1'38'0,"2"43"0,-1-81 0,0 1 0,0-1 0,0 1 0,0 0 0,0-1 0,0 1 0,0-1 0,0 1 0,0-1 0,0 1 0,1 0 0,-1-1 0,0 1 0,0-1 0,1 1 0,-1-1 0,0 1 0,1-1 0,-1 1 0,0-1 0,1 1 0,-1-1 0,1 0 0,-1 1 0,1-1 0,-1 0 0,1 1 0,0-1 0,0 0 0,0 0 0,0 0 0,0 0 0,0 0 0,0-1 0,0 1 0,-1 0 0,1-1 0,0 1 0,0 0 0,0-1 0,0 1 0,-1-1 0,1 0 0,1-1 0,29-32 0,-27 29 0,-1 2-72,-1 0 1,1 1-1,0 0 0,0-1 0,0 1 0,1 0 0,-1 0 0,0 1 1,1-1-1,0 1 0,-1-1 0,1 1 0,0 0 0,-1 1 0,1-1 1,0 1-1,0-1 0,6 1 0,0 0-6754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7:16.9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4323 24575,'1'-12'0,"0"1"0,0 0 0,1 0 0,1 0 0,0 0 0,8-20 0,35-60 0,-17 37 0,51-84 0,-18 33 0,-54 92 0,0 1 0,0 1 0,17-18 0,-19 22 0,9-12 0,18-16 0,-30 32 0,-1 0 0,1 0 0,-1 0 0,0 0 0,-1 0 0,3-5 0,8-11 0,67-93 0,-50 60 0,-17 30 0,18-27 0,10-2 0,22-39 0,-47 69 0,-10 16 0,-1 0 0,0-1 0,-1 1 0,1-1 0,2-6 0,46-86 0,-49 93 0,1-1 0,-1 0 0,1 1 0,0 0 0,6-7 0,13-17 0,-18 22 0,1 0 0,0 0 0,0 0 0,0 1 0,8-6 0,23-24 0,-26 20 0,15-28 0,6-10 0,-12 22 0,-1-1 0,23-58 0,-31 67 0,2-7 0,8-37 0,-16 51 0,-3 8 0,1-2 0,0 1 0,1-1 0,0 0 0,1 1 0,0 0 0,7-11 0,30-46 0,-27 42 0,1-1 0,19-22 0,-7 5 0,-12 15 0,42-57 0,-33 40 0,-18 36 0,-1 0 0,0-1 0,-1 0 0,0 0 0,-1-1 0,0 1 0,2-12 0,2 2 0,0 1 0,2 1 0,0-1 0,20-27 0,-1 2 0,13-20 0,-19 29 0,19-41 0,-37 68 0,0 0 0,1 0 0,6-8 0,15-21 0,25-62 0,-42 78 0,22-31 0,-5 9 0,-21 34 0,0-1 0,-1 0 0,0 0 0,-1-1 0,0 0 0,4-18 0,-6 20 0,1 0 0,0 1 0,0-1 0,1 1 0,0 0 0,8-11 0,8-17 0,-15 26 0,1 1 0,-1 0 0,9-8 0,10-17 0,-2 2 0,8-16 0,-22 33 0,1 0 0,14-17 0,9-15 0,2-2 0,0-9 0,-8 18 0,-12 18 0,-10 17 0,-1 0 0,0 0 0,0-1 0,0 1 0,2-7 0,-1 3 0,0 0 0,0 1 0,8-13 0,-7 14 0,-1 0 0,0 0 0,0-1 0,5-15 0,-6 16 0,0-1 0,0 1 0,0 0 0,1 0 0,7-9 0,12-24 0,-15 20 0,-3 7 0,0 0 0,1 0 0,9-13 0,49-77 0,-53 82 0,7-9 0,-7 15 0,0 0 0,12-25 0,-1 2 0,-15 26 0,-1 0 0,-1 0 0,0 0 0,3-15 0,-4 15 0,0-1 0,1 1 0,0 0 0,8-14 0,0 3-1365,-11 18-5461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7:25.0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99 24575,'1'-2'0,"1"1"0,0 0 0,-1 0 0,1 0 0,0 0 0,0 0 0,0 0 0,0 1 0,0-1 0,2 0 0,1-1 0,15-6 0,1-2 0,-2 0 0,1-2 0,22-17 0,-39 27 0,19-12 0,-22 14 0,0 0 0,0 0 0,0 0 0,0 0 0,1 0 0,-1 0 0,0 0 0,0 0 0,0 0 0,0 0 0,0 0 0,0 0 0,1 0 0,-1 0 0,0 0 0,0 0 0,0 0 0,0 0 0,0 0 0,0 0 0,1 0 0,-1 0 0,0 0 0,0 0 0,0 0 0,0 0 0,0 0 0,0 1 0,0-1 0,1 0 0,-1 0 0,0 0 0,0 0 0,0 0 0,0 0 0,0 0 0,0 0 0,0 1 0,0-1 0,0 0 0,0 0 0,0 0 0,0 0 0,0 0 0,0 0 0,0 1 0,-4 13 0,1-5 0,0-1 0,1 1 0,-3 13 0,0 1 0,-17 41-1365,21-57-5461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63EEE-CD05-4B93-88CA-FDA20F9E9653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E19F-01EC-40D8-BD2B-40A59A95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9E19F-01EC-40D8-BD2B-40A59A9560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1.png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Relationship Id="rId30" Type="http://schemas.openxmlformats.org/officeDocument/2006/relationships/image" Target="../media/image29.png"/><Relationship Id="rId35" Type="http://schemas.openxmlformats.org/officeDocument/2006/relationships/customXml" Target="../ink/ink17.xml"/><Relationship Id="rId8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F40-4574-E94C-A61E-50AEF6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0939-25D5-9408-7D88-5A936A3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1" y="1980597"/>
            <a:ext cx="5094514" cy="3135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D00A-F72B-3568-9D8A-38F0D1888FED}"/>
              </a:ext>
            </a:extLst>
          </p:cNvPr>
          <p:cNvSpPr txBox="1"/>
          <p:nvPr/>
        </p:nvSpPr>
        <p:spPr>
          <a:xfrm>
            <a:off x="6959995" y="5644055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Subregions of Major Region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C16F1-572C-953F-2773-261FE388887F}"/>
              </a:ext>
            </a:extLst>
          </p:cNvPr>
          <p:cNvSpPr txBox="1"/>
          <p:nvPr/>
        </p:nvSpPr>
        <p:spPr>
          <a:xfrm>
            <a:off x="761999" y="2809476"/>
            <a:ext cx="5049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subregion has at least four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Space vector hexagon of two-level inverter and subregions of major region are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39AB-619E-BD13-6DE3-9FB0380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BD44-0920-0017-29C1-585E578B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4351338"/>
          </a:xfrm>
        </p:spPr>
        <p:txBody>
          <a:bodyPr/>
          <a:lstStyle/>
          <a:p>
            <a:r>
              <a:rPr lang="en-US" dirty="0"/>
              <a:t>Move vector at the center of hexagon.</a:t>
            </a:r>
          </a:p>
        </p:txBody>
      </p:sp>
      <p:pic>
        <p:nvPicPr>
          <p:cNvPr id="7" name="Picture 6" descr="A hexagon diagram with numbers and lines&#10;&#10;Description automatically generated">
            <a:extLst>
              <a:ext uri="{FF2B5EF4-FFF2-40B4-BE49-F238E27FC236}">
                <a16:creationId xmlns:a16="http://schemas.microsoft.com/office/drawing/2014/main" id="{596A2E53-5CEA-66EF-3B19-4A8AA374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073420" cy="4398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60E01-371A-DB66-13F8-A5E75945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0" y="2771620"/>
            <a:ext cx="3572874" cy="3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9D1C-7A3F-9E7C-F4CE-A1E0104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036-49F8-2662-81B9-06D8BDAA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sequences: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15CC1-F5DE-6A96-3F09-FDBAB8C7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4916"/>
            <a:ext cx="5285483" cy="248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94F8F-D289-2EAD-BB1D-2FD0132B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1" y="3001686"/>
            <a:ext cx="5285482" cy="240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FDEDE-AC18-CF19-960F-CACD100A9C8A}"/>
              </a:ext>
            </a:extLst>
          </p:cNvPr>
          <p:cNvSpPr txBox="1"/>
          <p:nvPr/>
        </p:nvSpPr>
        <p:spPr>
          <a:xfrm>
            <a:off x="2308072" y="569450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4357-DAE2-E607-71F0-38860208679C}"/>
              </a:ext>
            </a:extLst>
          </p:cNvPr>
          <p:cNvSpPr txBox="1"/>
          <p:nvPr/>
        </p:nvSpPr>
        <p:spPr>
          <a:xfrm>
            <a:off x="8137231" y="5694505"/>
            <a:ext cx="17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sequence</a:t>
            </a:r>
          </a:p>
        </p:txBody>
      </p:sp>
    </p:spTree>
    <p:extLst>
      <p:ext uri="{BB962C8B-B14F-4D97-AF65-F5344CB8AC3E}">
        <p14:creationId xmlns:p14="http://schemas.microsoft.com/office/powerpoint/2010/main" val="115018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C11-7E1C-917A-27BC-0B33348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Unbalance Capacitor Voltage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46D8-F5B1-C83D-1F80-0835DD2F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623"/>
            <a:ext cx="11096625" cy="22896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current charges one capacitor while discharging the other. This causes the ripple.</a:t>
            </a:r>
          </a:p>
          <a:p>
            <a:r>
              <a:rPr lang="en-US" b="1" u="sng" dirty="0"/>
              <a:t>2 types of NPP ripple:</a:t>
            </a:r>
          </a:p>
          <a:p>
            <a:pPr algn="just"/>
            <a:r>
              <a:rPr lang="en-US" dirty="0"/>
              <a:t>Fundamental freq. </a:t>
            </a:r>
            <a:r>
              <a:rPr lang="en-US" sz="1800" b="0" i="0" u="none" strike="noStrike" baseline="0" dirty="0">
                <a:latin typeface="NimbusRomNo9L-Regu"/>
              </a:rPr>
              <a:t>Low frequency NPP ripple has largest component at three times the fundamental frequency. can be controlled with control loops in the PWM method.</a:t>
            </a:r>
            <a:endParaRPr lang="en-US" dirty="0"/>
          </a:p>
          <a:p>
            <a:pPr algn="l"/>
            <a:r>
              <a:rPr lang="en-US" dirty="0"/>
              <a:t>Switching freq. </a:t>
            </a:r>
            <a:r>
              <a:rPr lang="en-US" sz="1800" b="0" i="0" u="none" strike="noStrike" baseline="0" dirty="0">
                <a:latin typeface="NimbusRomNo9L-Regu"/>
              </a:rPr>
              <a:t>this ripple type can not be controlled with closed loops added to PWM method.</a:t>
            </a:r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D5E8EE-626E-99C7-FC6D-0718A24A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66" y="4115244"/>
            <a:ext cx="7494155" cy="2204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F0C59-12CF-4171-1F8E-EFDD2D744C31}"/>
              </a:ext>
            </a:extLst>
          </p:cNvPr>
          <p:cNvSpPr txBox="1"/>
          <p:nvPr/>
        </p:nvSpPr>
        <p:spPr>
          <a:xfrm>
            <a:off x="2177066" y="6227795"/>
            <a:ext cx="330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charging, bottom discharging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61C8B-5FBA-0C27-5C35-38B34179F865}"/>
              </a:ext>
            </a:extLst>
          </p:cNvPr>
          <p:cNvSpPr txBox="1"/>
          <p:nvPr/>
        </p:nvSpPr>
        <p:spPr>
          <a:xfrm>
            <a:off x="6383398" y="6303785"/>
            <a:ext cx="32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charging, top discharging</a:t>
            </a:r>
          </a:p>
        </p:txBody>
      </p:sp>
    </p:spTree>
    <p:extLst>
      <p:ext uri="{BB962C8B-B14F-4D97-AF65-F5344CB8AC3E}">
        <p14:creationId xmlns:p14="http://schemas.microsoft.com/office/powerpoint/2010/main" val="106692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802-0004-CBB7-E2C9-A5AF32C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Unbalance Capacitor Voltage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62F3298-D300-F146-7724-56FFD444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599" y="1943100"/>
            <a:ext cx="4545874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BD9B6-41EA-5ABD-13F5-645B431A91BE}"/>
                  </a:ext>
                </a:extLst>
              </p:cNvPr>
              <p:cNvSpPr txBox="1"/>
              <p:nvPr/>
            </p:nvSpPr>
            <p:spPr>
              <a:xfrm>
                <a:off x="972066" y="2018991"/>
                <a:ext cx="2806730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on C1: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BD9B6-41EA-5ABD-13F5-645B431A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" y="2018991"/>
                <a:ext cx="2806730" cy="492827"/>
              </a:xfrm>
              <a:prstGeom prst="rect">
                <a:avLst/>
              </a:prstGeom>
              <a:blipFill>
                <a:blip r:embed="rId4"/>
                <a:stretch>
                  <a:fillRect l="-173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65785-75D0-87A7-0F8B-5A45F5E2A87A}"/>
                  </a:ext>
                </a:extLst>
              </p:cNvPr>
              <p:cNvSpPr txBox="1"/>
              <p:nvPr/>
            </p:nvSpPr>
            <p:spPr>
              <a:xfrm>
                <a:off x="972066" y="2840121"/>
                <a:ext cx="3145220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on C2: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100−∆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65785-75D0-87A7-0F8B-5A45F5E2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" y="2840121"/>
                <a:ext cx="3145220" cy="492827"/>
              </a:xfrm>
              <a:prstGeom prst="rect">
                <a:avLst/>
              </a:prstGeom>
              <a:blipFill>
                <a:blip r:embed="rId5"/>
                <a:stretch>
                  <a:fillRect l="-15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D895E6-FDFE-FAB8-2A6F-9BB7A69C7F68}"/>
              </a:ext>
            </a:extLst>
          </p:cNvPr>
          <p:cNvSpPr txBox="1"/>
          <p:nvPr/>
        </p:nvSpPr>
        <p:spPr>
          <a:xfrm>
            <a:off x="1137527" y="3836050"/>
            <a:ext cx="424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stress larger than switch’s voltage limit can be damaged to semiconductor.</a:t>
            </a:r>
          </a:p>
        </p:txBody>
      </p:sp>
    </p:spTree>
    <p:extLst>
      <p:ext uri="{BB962C8B-B14F-4D97-AF65-F5344CB8AC3E}">
        <p14:creationId xmlns:p14="http://schemas.microsoft.com/office/powerpoint/2010/main" val="15009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980" cy="4351338"/>
          </a:xfrm>
        </p:spPr>
        <p:txBody>
          <a:bodyPr/>
          <a:lstStyle/>
          <a:p>
            <a:r>
              <a:rPr lang="en-US" b="1" u="sng" dirty="0"/>
              <a:t>Nearest Triangular Vector (NTV) Method</a:t>
            </a:r>
          </a:p>
          <a:p>
            <a:endParaRPr lang="en-US" dirty="0"/>
          </a:p>
          <a:p>
            <a:r>
              <a:rPr lang="en-US" sz="2000" dirty="0"/>
              <a:t>Vector selection depends on ref. voltage and neutral point potential.</a:t>
            </a:r>
          </a:p>
          <a:p>
            <a:endParaRPr lang="en-US" sz="2000" dirty="0"/>
          </a:p>
          <a:p>
            <a:r>
              <a:rPr lang="en-US" sz="2000" dirty="0"/>
              <a:t>Finding borders of region is same but sequence is different.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0BE7-2837-DA6F-C18F-5515E9B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80" y="2144838"/>
            <a:ext cx="412802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980" cy="4351338"/>
          </a:xfrm>
        </p:spPr>
        <p:txBody>
          <a:bodyPr/>
          <a:lstStyle/>
          <a:p>
            <a:r>
              <a:rPr lang="en-US" b="1" u="sng" dirty="0"/>
              <a:t>Nearest Triangular Vector (NTV) Method</a:t>
            </a:r>
          </a:p>
          <a:p>
            <a:endParaRPr lang="en-US" b="1" u="sng" dirty="0"/>
          </a:p>
          <a:p>
            <a:r>
              <a:rPr lang="en-US" sz="1400" dirty="0"/>
              <a:t>Region grouped according to, </a:t>
            </a:r>
            <a:r>
              <a:rPr lang="en-US" sz="1400" dirty="0">
                <a:solidFill>
                  <a:srgbClr val="FF0000"/>
                </a:solidFill>
              </a:rPr>
              <a:t>geometric property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0000"/>
                </a:solidFill>
              </a:rPr>
              <a:t>effect on NP voltage</a:t>
            </a:r>
            <a:r>
              <a:rPr lang="en-US" sz="1400" dirty="0"/>
              <a:t>.</a:t>
            </a:r>
          </a:p>
          <a:p>
            <a:r>
              <a:rPr lang="en-US" sz="1400" dirty="0"/>
              <a:t>Group-a </a:t>
            </a:r>
            <a:r>
              <a:rPr lang="en-US" sz="1400" dirty="0">
                <a:solidFill>
                  <a:srgbClr val="FF0000"/>
                </a:solidFill>
              </a:rPr>
              <a:t>(red)</a:t>
            </a:r>
            <a:r>
              <a:rPr lang="en-US" sz="1400" dirty="0"/>
              <a:t> : [PNN,NPN,NNP], no effect on neutral point voltage balance. </a:t>
            </a:r>
            <a:r>
              <a:rPr lang="en-US" sz="1400" b="1" dirty="0"/>
              <a:t>No current at NP.</a:t>
            </a:r>
          </a:p>
          <a:p>
            <a:r>
              <a:rPr lang="en-US" sz="1400" dirty="0"/>
              <a:t>Group-b </a:t>
            </a:r>
            <a:r>
              <a:rPr lang="en-US" sz="1400" dirty="0">
                <a:solidFill>
                  <a:srgbClr val="00B0F0"/>
                </a:solidFill>
              </a:rPr>
              <a:t>(blue)</a:t>
            </a:r>
            <a:r>
              <a:rPr lang="en-US" sz="1400" dirty="0"/>
              <a:t>: [PPN, NPP, PNP], negative sequence of </a:t>
            </a:r>
            <a:r>
              <a:rPr lang="en-US" sz="1400" i="1" dirty="0" err="1"/>
              <a:t>abc</a:t>
            </a:r>
            <a:r>
              <a:rPr lang="en-US" sz="1400" dirty="0"/>
              <a:t>.</a:t>
            </a:r>
          </a:p>
          <a:p>
            <a:r>
              <a:rPr lang="en-US" sz="1400" dirty="0"/>
              <a:t>Group-c </a:t>
            </a:r>
            <a:r>
              <a:rPr lang="en-US" sz="1400" dirty="0">
                <a:solidFill>
                  <a:srgbClr val="92D050"/>
                </a:solidFill>
              </a:rPr>
              <a:t>(green)</a:t>
            </a:r>
            <a:r>
              <a:rPr lang="en-US" sz="1400" dirty="0"/>
              <a:t>: [OPN, NPO, PON, NOP, PNO, ONP] these vectors have non-zero NP current.</a:t>
            </a:r>
          </a:p>
          <a:p>
            <a:r>
              <a:rPr lang="en-US" sz="1400" dirty="0"/>
              <a:t>Group-0: [PPP, OOO, NNN], zero vectors.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EC08BE-B70A-2547-86DB-518650D7ED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78700" y="2128838"/>
            <a:ext cx="4483100" cy="3795712"/>
            <a:chOff x="4648" y="1341"/>
            <a:chExt cx="2824" cy="239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754E4126-17DE-51C3-036F-6DCEA0AC1B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48" y="1341"/>
              <a:ext cx="2824" cy="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084B1EA-E5ED-6758-7936-89A25EBBE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" y="1341"/>
              <a:ext cx="2828" cy="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36489D-B05A-5F62-1507-0E489BC10403}"/>
                  </a:ext>
                </a:extLst>
              </p14:cNvPr>
              <p14:cNvContentPartPr/>
              <p14:nvPr/>
            </p14:nvContentPartPr>
            <p14:xfrm>
              <a:off x="9690073" y="4105793"/>
              <a:ext cx="1924200" cy="3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36489D-B05A-5F62-1507-0E489BC10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3953" y="4099673"/>
                <a:ext cx="1936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673ACA-61C4-CDD9-AAF4-F3C36607A268}"/>
                  </a:ext>
                </a:extLst>
              </p14:cNvPr>
              <p14:cNvContentPartPr/>
              <p14:nvPr/>
            </p14:nvContentPartPr>
            <p14:xfrm>
              <a:off x="8720233" y="2497673"/>
              <a:ext cx="907920" cy="1607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673ACA-61C4-CDD9-AAF4-F3C36607A2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4113" y="2491553"/>
                <a:ext cx="92016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6E2735-1701-D58D-E0E8-E0298584BA12}"/>
                  </a:ext>
                </a:extLst>
              </p14:cNvPr>
              <p14:cNvContentPartPr/>
              <p14:nvPr/>
            </p14:nvContentPartPr>
            <p14:xfrm>
              <a:off x="8694673" y="2489033"/>
              <a:ext cx="38520" cy="73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6E2735-1701-D58D-E0E8-E0298584BA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8553" y="2482913"/>
                <a:ext cx="50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C632E2-C9FE-9AD8-DA19-D5D8A8F2637B}"/>
                  </a:ext>
                </a:extLst>
              </p14:cNvPr>
              <p14:cNvContentPartPr/>
              <p14:nvPr/>
            </p14:nvContentPartPr>
            <p14:xfrm>
              <a:off x="11573593" y="4093553"/>
              <a:ext cx="50760" cy="6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C632E2-C9FE-9AD8-DA19-D5D8A8F263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67473" y="4087433"/>
                <a:ext cx="6300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02EBF-DE23-83AC-BAB0-08A3B3F1EA17}"/>
              </a:ext>
            </a:extLst>
          </p:cNvPr>
          <p:cNvGrpSpPr/>
          <p:nvPr/>
        </p:nvGrpSpPr>
        <p:grpSpPr>
          <a:xfrm>
            <a:off x="8639593" y="4161233"/>
            <a:ext cx="983160" cy="1699560"/>
            <a:chOff x="8639593" y="4161233"/>
            <a:chExt cx="983160" cy="16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889496-68ED-407F-EB03-6459B8EABEA9}"/>
                    </a:ext>
                  </a:extLst>
                </p14:cNvPr>
                <p14:cNvContentPartPr/>
                <p14:nvPr/>
              </p14:nvContentPartPr>
              <p14:xfrm>
                <a:off x="8657593" y="4161233"/>
                <a:ext cx="965160" cy="166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889496-68ED-407F-EB03-6459B8EABE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51473" y="4155113"/>
                  <a:ext cx="977400" cy="16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F5C839-25B9-5570-93BD-CF8F245F6610}"/>
                    </a:ext>
                  </a:extLst>
                </p14:cNvPr>
                <p14:cNvContentPartPr/>
                <p14:nvPr/>
              </p14:nvContentPartPr>
              <p14:xfrm>
                <a:off x="8643553" y="5824793"/>
                <a:ext cx="2556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F5C839-25B9-5570-93BD-CF8F245F66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37433" y="5818673"/>
                  <a:ext cx="37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19580-5828-F978-07EC-9B1920F53B64}"/>
                    </a:ext>
                  </a:extLst>
                </p14:cNvPr>
                <p14:cNvContentPartPr/>
                <p14:nvPr/>
              </p14:nvContentPartPr>
              <p14:xfrm>
                <a:off x="8639593" y="5807873"/>
                <a:ext cx="507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19580-5828-F978-07EC-9B1920F53B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3473" y="5801753"/>
                  <a:ext cx="630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35356F-5C45-EA38-E33B-C6EBACAC7209}"/>
                  </a:ext>
                </a:extLst>
              </p14:cNvPr>
              <p14:cNvContentPartPr/>
              <p14:nvPr/>
            </p14:nvContentPartPr>
            <p14:xfrm>
              <a:off x="9677260" y="2520585"/>
              <a:ext cx="904680" cy="155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35356F-5C45-EA38-E33B-C6EBACAC72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71140" y="2514465"/>
                <a:ext cx="916920" cy="15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DD834D-EF07-88A2-52BD-13DB1CD723C9}"/>
                  </a:ext>
                </a:extLst>
              </p14:cNvPr>
              <p14:cNvContentPartPr/>
              <p14:nvPr/>
            </p14:nvContentPartPr>
            <p14:xfrm>
              <a:off x="10550260" y="2491785"/>
              <a:ext cx="64800" cy="57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DD834D-EF07-88A2-52BD-13DB1CD723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44140" y="2485665"/>
                <a:ext cx="77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78FDC2-D407-7AC2-79CC-2BB987A4FFE1}"/>
                  </a:ext>
                </a:extLst>
              </p14:cNvPr>
              <p14:cNvContentPartPr/>
              <p14:nvPr/>
            </p14:nvContentPartPr>
            <p14:xfrm>
              <a:off x="7785460" y="4111065"/>
              <a:ext cx="1825560" cy="29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78FDC2-D407-7AC2-79CC-2BB987A4FFE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79340" y="4104945"/>
                <a:ext cx="1837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796A54-ADF0-F747-2A4A-0DFB66828DBE}"/>
                  </a:ext>
                </a:extLst>
              </p14:cNvPr>
              <p14:cNvContentPartPr/>
              <p14:nvPr/>
            </p14:nvContentPartPr>
            <p14:xfrm>
              <a:off x="9686620" y="4197105"/>
              <a:ext cx="390960" cy="68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796A54-ADF0-F747-2A4A-0DFB66828D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80500" y="4190985"/>
                <a:ext cx="4032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7E2E9CB-FBF2-731B-7B33-8560D0270903}"/>
                  </a:ext>
                </a:extLst>
              </p14:cNvPr>
              <p14:cNvContentPartPr/>
              <p14:nvPr/>
            </p14:nvContentPartPr>
            <p14:xfrm>
              <a:off x="10512460" y="5654385"/>
              <a:ext cx="139680" cy="209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7E2E9CB-FBF2-731B-7B33-8560D02709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06340" y="5648265"/>
                <a:ext cx="15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0FE24A-72DB-CE2D-7867-3B820CDFE92D}"/>
                  </a:ext>
                </a:extLst>
              </p14:cNvPr>
              <p14:cNvContentPartPr/>
              <p14:nvPr/>
            </p14:nvContentPartPr>
            <p14:xfrm>
              <a:off x="10089820" y="4889385"/>
              <a:ext cx="442080" cy="790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0FE24A-72DB-CE2D-7867-3B820CDFE9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3700" y="4883265"/>
                <a:ext cx="45432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53CA75-FE1F-DAA6-9BD5-418F20D4F76D}"/>
                  </a:ext>
                </a:extLst>
              </p14:cNvPr>
              <p14:cNvContentPartPr/>
              <p14:nvPr/>
            </p14:nvContentPartPr>
            <p14:xfrm>
              <a:off x="10614340" y="5800545"/>
              <a:ext cx="40680" cy="61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53CA75-FE1F-DAA6-9BD5-418F20D4F76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08220" y="5794425"/>
                <a:ext cx="529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2C11E46-B911-D0B3-B98E-3ACB46D8F0FB}"/>
              </a:ext>
            </a:extLst>
          </p:cNvPr>
          <p:cNvGrpSpPr/>
          <p:nvPr/>
        </p:nvGrpSpPr>
        <p:grpSpPr>
          <a:xfrm>
            <a:off x="7750180" y="4095225"/>
            <a:ext cx="66960" cy="58680"/>
            <a:chOff x="7750180" y="4095225"/>
            <a:chExt cx="6696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E19B05-9686-5FAA-E017-E729152E52DE}"/>
                    </a:ext>
                  </a:extLst>
                </p14:cNvPr>
                <p14:cNvContentPartPr/>
                <p14:nvPr/>
              </p14:nvContentPartPr>
              <p14:xfrm>
                <a:off x="7750180" y="4095225"/>
                <a:ext cx="56880" cy="29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E19B05-9686-5FAA-E017-E729152E52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44060" y="4089105"/>
                  <a:ext cx="69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767582-E13A-5773-DA71-E6266E0D178A}"/>
                    </a:ext>
                  </a:extLst>
                </p14:cNvPr>
                <p14:cNvContentPartPr/>
                <p14:nvPr/>
              </p14:nvContentPartPr>
              <p14:xfrm>
                <a:off x="7756300" y="4133745"/>
                <a:ext cx="60840" cy="2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767582-E13A-5773-DA71-E6266E0D17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50180" y="4127625"/>
                  <a:ext cx="73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37654B-45BE-837C-B8CF-C3A5B8696581}"/>
                    </a:ext>
                  </a:extLst>
                </p14:cNvPr>
                <p14:cNvContentPartPr/>
                <p14:nvPr/>
              </p14:nvContentPartPr>
              <p14:xfrm>
                <a:off x="7784380" y="4127625"/>
                <a:ext cx="1692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37654B-45BE-837C-B8CF-C3A5B86965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78260" y="4121505"/>
                  <a:ext cx="2916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Lige forbindelse 11">
            <a:extLst>
              <a:ext uri="{FF2B5EF4-FFF2-40B4-BE49-F238E27FC236}">
                <a16:creationId xmlns:a16="http://schemas.microsoft.com/office/drawing/2014/main" id="{9CDFA30A-8243-4BC6-A2A9-56E9F8899E33}"/>
              </a:ext>
            </a:extLst>
          </p:cNvPr>
          <p:cNvSpPr/>
          <p:nvPr/>
        </p:nvSpPr>
        <p:spPr>
          <a:xfrm rot="9229923" flipV="1">
            <a:off x="8273194" y="4455630"/>
            <a:ext cx="1454853" cy="92407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15" name="Łącznik prosty 14">
            <a:extLst>
              <a:ext uri="{FF2B5EF4-FFF2-40B4-BE49-F238E27FC236}">
                <a16:creationId xmlns:a16="http://schemas.microsoft.com/office/drawing/2014/main" id="{34291140-2CB7-4F79-89C0-34F45E494598}"/>
              </a:ext>
            </a:extLst>
          </p:cNvPr>
          <p:cNvSpPr/>
          <p:nvPr/>
        </p:nvSpPr>
        <p:spPr>
          <a:xfrm rot="5400000">
            <a:off x="8912183" y="4882170"/>
            <a:ext cx="146304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47" name="Łącznik prosty 14">
            <a:extLst>
              <a:ext uri="{FF2B5EF4-FFF2-40B4-BE49-F238E27FC236}">
                <a16:creationId xmlns:a16="http://schemas.microsoft.com/office/drawing/2014/main" id="{CC3B12C6-71EF-6733-DDB1-E0DA7915BE0E}"/>
              </a:ext>
            </a:extLst>
          </p:cNvPr>
          <p:cNvSpPr/>
          <p:nvPr/>
        </p:nvSpPr>
        <p:spPr>
          <a:xfrm rot="5400000">
            <a:off x="8912183" y="3362033"/>
            <a:ext cx="146304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20" name="Rak koppling 19">
            <a:extLst>
              <a:ext uri="{FF2B5EF4-FFF2-40B4-BE49-F238E27FC236}">
                <a16:creationId xmlns:a16="http://schemas.microsoft.com/office/drawing/2014/main" id="{79CFE733-3CB0-4EA4-87E3-AFD5A2627B87}"/>
              </a:ext>
            </a:extLst>
          </p:cNvPr>
          <p:cNvSpPr/>
          <p:nvPr/>
        </p:nvSpPr>
        <p:spPr>
          <a:xfrm rot="-9260444">
            <a:off x="8277286" y="3704569"/>
            <a:ext cx="1485906" cy="95187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291561B0-BBC8-433D-8245-AA8B11C598C8}"/>
              </a:ext>
            </a:extLst>
          </p:cNvPr>
          <p:cNvSpPr/>
          <p:nvPr/>
        </p:nvSpPr>
        <p:spPr>
          <a:xfrm rot="1739650" flipH="1" flipV="1">
            <a:off x="9590931" y="4494021"/>
            <a:ext cx="1426757" cy="25914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it-IT">
              <a:solidFill>
                <a:srgbClr val="66CC00"/>
              </a:solidFill>
            </a:endParaRPr>
          </a:p>
        </p:txBody>
      </p:sp>
      <p:sp>
        <p:nvSpPr>
          <p:cNvPr id="27" name="Rak koppling 26">
            <a:extLst>
              <a:ext uri="{FF2B5EF4-FFF2-40B4-BE49-F238E27FC236}">
                <a16:creationId xmlns:a16="http://schemas.microsoft.com/office/drawing/2014/main" id="{2E7B0273-1B8E-42D0-8658-F8E2C1B80A2B}"/>
              </a:ext>
            </a:extLst>
          </p:cNvPr>
          <p:cNvSpPr/>
          <p:nvPr/>
        </p:nvSpPr>
        <p:spPr>
          <a:xfrm rot="-1770992" flipV="1">
            <a:off x="9589551" y="3724961"/>
            <a:ext cx="1406124" cy="40368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8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4C87-9893-B092-39AB-4477F71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97D2-4CBD-ACDF-D6DF-B159D6C0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Nearest Triangular Vector (NTV)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378BE-3149-1C2F-75DF-354B59A0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30" y="2236275"/>
            <a:ext cx="5097970" cy="3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7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SVPWM Method</a:t>
            </a:r>
          </a:p>
        </p:txBody>
      </p:sp>
    </p:spTree>
    <p:extLst>
      <p:ext uri="{BB962C8B-B14F-4D97-AF65-F5344CB8AC3E}">
        <p14:creationId xmlns:p14="http://schemas.microsoft.com/office/powerpoint/2010/main" val="287930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Based Method</a:t>
            </a:r>
          </a:p>
        </p:txBody>
      </p:sp>
    </p:spTree>
    <p:extLst>
      <p:ext uri="{BB962C8B-B14F-4D97-AF65-F5344CB8AC3E}">
        <p14:creationId xmlns:p14="http://schemas.microsoft.com/office/powerpoint/2010/main" val="42761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</a:p>
          <a:p>
            <a:endParaRPr lang="en-US" dirty="0"/>
          </a:p>
          <a:p>
            <a:pPr algn="l"/>
            <a:r>
              <a:rPr lang="en-US" dirty="0"/>
              <a:t>Worse case for low frequency NPP ripple can be expected at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modulation index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load current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fundamental 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power </a:t>
            </a:r>
            <a:r>
              <a:rPr lang="tr-TR" dirty="0"/>
              <a:t>factor for SPWM modulation.</a:t>
            </a:r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but more complex.</a:t>
            </a:r>
          </a:p>
          <a:p>
            <a:endParaRPr lang="en-US" dirty="0"/>
          </a:p>
          <a:p>
            <a:r>
              <a:rPr lang="en-US" dirty="0"/>
              <a:t>Switching States: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AFDF8-C369-C6D4-08C8-55D53553D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75442"/>
              </p:ext>
            </p:extLst>
          </p:nvPr>
        </p:nvGraphicFramePr>
        <p:xfrm>
          <a:off x="3871784" y="3429000"/>
          <a:ext cx="3995351" cy="23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772757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706074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85245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471744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Q4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(S1)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(S2)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(S3)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31E0-79C0-C727-9532-77EE934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537-B7BB-A525-CC46-BB345FB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S1(P): </a:t>
            </a:r>
            <a:r>
              <a:rPr lang="en-US" dirty="0"/>
              <a:t>Output voltage: Vdc/2. (voltage difference between node and neutral point)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S2(O): </a:t>
            </a:r>
            <a:r>
              <a:rPr lang="en-US" dirty="0"/>
              <a:t>Middle switches are ON. Output voltage is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S3(N): </a:t>
            </a:r>
            <a:r>
              <a:rPr lang="en-US" dirty="0"/>
              <a:t>Bottom 2 switches are ON. Output voltage: -Vdc/2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3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E75-CD5B-F7DA-2B75-1393392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2587-1448-2EC3-55FB-6BA61C71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18" y="1828799"/>
            <a:ext cx="4425482" cy="362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B85-A9DC-B702-A88A-72E843BFA630}"/>
              </a:ext>
            </a:extLst>
          </p:cNvPr>
          <p:cNvSpPr txBox="1"/>
          <p:nvPr/>
        </p:nvSpPr>
        <p:spPr>
          <a:xfrm>
            <a:off x="1087395" y="1507523"/>
            <a:ext cx="562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27 switching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possible switching states represented at the left.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V</a:t>
            </a:r>
            <a:r>
              <a:rPr lang="tr-TR" sz="1800" b="0" i="0" u="none" strike="noStrike" baseline="0" dirty="0">
                <a:latin typeface="NimbusRomNo9L-Regu"/>
              </a:rPr>
              <a:t>ectors have different lengths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NimbusRomNo9L-Regu"/>
              </a:rPr>
              <a:t>Largest vectors</a:t>
            </a:r>
            <a:r>
              <a:rPr lang="en-US" sz="1800" b="0" i="0" u="none" strike="noStrike" baseline="0" dirty="0">
                <a:latin typeface="NimbusRomNo9L-Regu"/>
              </a:rPr>
              <a:t> are obtained when all phases </a:t>
            </a:r>
            <a:r>
              <a:rPr lang="tr-TR" sz="1800" b="0" i="0" u="none" strike="noStrike" baseline="0" dirty="0">
                <a:latin typeface="NimbusRomNo9L-Regu"/>
              </a:rPr>
              <a:t>have non-O states.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NimbusRomNo9L-Regu"/>
              </a:rPr>
              <a:t>Middle vectors: </a:t>
            </a:r>
            <a:r>
              <a:rPr lang="en-US" sz="1800" b="0" i="0" u="none" strike="noStrike" baseline="0" dirty="0">
                <a:latin typeface="NimbusRomNo9L-Regu"/>
              </a:rPr>
              <a:t>one phase at O-state.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F0"/>
                </a:solidFill>
                <a:latin typeface="NimbusRomNo9L-Regu"/>
              </a:rPr>
              <a:t>Small vectors: </a:t>
            </a:r>
            <a:r>
              <a:rPr lang="en-US" sz="1800" b="0" i="0" u="none" strike="noStrike" baseline="0" dirty="0">
                <a:latin typeface="NimbusRomNo9L-Regu"/>
              </a:rPr>
              <a:t>two phases at  O-state. Two alternative vectors for small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8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EF3-6F0C-8314-79C7-3E62B9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367-5C1B-43BB-7CD4-CC51496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required output vector is obtained by using four vectors.</a:t>
            </a:r>
          </a:p>
          <a:p>
            <a:endParaRPr lang="en-US" dirty="0"/>
          </a:p>
          <a:p>
            <a:r>
              <a:rPr lang="en-US" dirty="0"/>
              <a:t>Six major regions. Each major regions have six sub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1BBE-53C2-9283-9CC2-8BB4CBF4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04" y="3167396"/>
            <a:ext cx="4937760" cy="31808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60CBC-527B-374D-7EE8-ACC3D9AF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9601"/>
              </p:ext>
            </p:extLst>
          </p:nvPr>
        </p:nvGraphicFramePr>
        <p:xfrm>
          <a:off x="6986820" y="1116701"/>
          <a:ext cx="3350327" cy="17048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9906">
                  <a:extLst>
                    <a:ext uri="{9D8B030D-6E8A-4147-A177-3AD203B41FA5}">
                      <a16:colId xmlns:a16="http://schemas.microsoft.com/office/drawing/2014/main" val="3860678846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3284734267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2249765587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117673322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3742209369"/>
                    </a:ext>
                  </a:extLst>
                </a:gridCol>
              </a:tblGrid>
              <a:tr h="40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Main 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Center vector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984606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67100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2596013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77439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302834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253931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PNP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705</Words>
  <Application>Microsoft Office PowerPoint</Application>
  <PresentationFormat>Widescreen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NimbusRomNo9L-Regu</vt:lpstr>
      <vt:lpstr>Wingdings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  <vt:lpstr>SVPWM</vt:lpstr>
      <vt:lpstr>SVPWM</vt:lpstr>
      <vt:lpstr>SVPWM</vt:lpstr>
      <vt:lpstr>SVPWM</vt:lpstr>
      <vt:lpstr>SVPWM</vt:lpstr>
      <vt:lpstr>SVPWM</vt:lpstr>
      <vt:lpstr>NP Unbalance Capacitor Voltage</vt:lpstr>
      <vt:lpstr>NP Unbalance Capacitor Voltage</vt:lpstr>
      <vt:lpstr>NPP Control Methods</vt:lpstr>
      <vt:lpstr>NPP Control Methods</vt:lpstr>
      <vt:lpstr>NPP Control Methods</vt:lpstr>
      <vt:lpstr>NPP Control Methods</vt:lpstr>
      <vt:lpstr>NPP Control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82</cp:revision>
  <dcterms:created xsi:type="dcterms:W3CDTF">2024-03-04T07:25:26Z</dcterms:created>
  <dcterms:modified xsi:type="dcterms:W3CDTF">2024-03-22T05:35:48Z</dcterms:modified>
</cp:coreProperties>
</file>