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516D-6803-449C-7CA8-F3F75A3B01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D760760-702E-7536-D197-4804C947D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27C664A-6F13-1832-A689-28DFA14CCB7C}"/>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5" name="Footer Placeholder 4">
            <a:extLst>
              <a:ext uri="{FF2B5EF4-FFF2-40B4-BE49-F238E27FC236}">
                <a16:creationId xmlns:a16="http://schemas.microsoft.com/office/drawing/2014/main" id="{15344075-0F09-9A4B-DB2D-6680FC6D229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5152EB5-7322-5BB6-E654-E485297A1262}"/>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0448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88E-A138-E7B3-222E-0EC8D8987DE6}"/>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78C8388-6B11-72FC-3F64-67E22B85E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9E35066-A590-08B9-C63C-D2D041802C56}"/>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5" name="Footer Placeholder 4">
            <a:extLst>
              <a:ext uri="{FF2B5EF4-FFF2-40B4-BE49-F238E27FC236}">
                <a16:creationId xmlns:a16="http://schemas.microsoft.com/office/drawing/2014/main" id="{B4B8F3E9-C4BC-9CB9-04E7-18270A382AD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7786B15-26DF-A577-1D10-3CDF92420F52}"/>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1663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0FFB0-23BD-0CA1-C364-553F6D6B6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0E25D0D-EE87-6FCB-AF18-C30A7F80B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0CC4D8C-F5D8-9CE7-5D6B-9777356AA755}"/>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5" name="Footer Placeholder 4">
            <a:extLst>
              <a:ext uri="{FF2B5EF4-FFF2-40B4-BE49-F238E27FC236}">
                <a16:creationId xmlns:a16="http://schemas.microsoft.com/office/drawing/2014/main" id="{4D17C3BB-DAF6-00B4-495A-2D86B70CA7D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30D630D-8E68-4DBC-667C-C628F68BD53D}"/>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46150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6430-8772-DCB6-B562-124B0A3F10A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1535B72-0079-1DF8-BBD4-8760EFF8C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3C1AB7B-6F9F-7AEC-2C37-1560BDD935DF}"/>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5" name="Footer Placeholder 4">
            <a:extLst>
              <a:ext uri="{FF2B5EF4-FFF2-40B4-BE49-F238E27FC236}">
                <a16:creationId xmlns:a16="http://schemas.microsoft.com/office/drawing/2014/main" id="{60E1F819-FE88-95FE-4B0F-224DA4B0FB5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718011-BD81-0E9C-59AD-7BA59289BE15}"/>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96278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6902-5EF0-FF7B-1552-6876B71AAF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1A4473E3-29AD-2C7C-06AC-2CD17231E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6BE8B-C20F-6A41-2947-5C5907AC1F07}"/>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5" name="Footer Placeholder 4">
            <a:extLst>
              <a:ext uri="{FF2B5EF4-FFF2-40B4-BE49-F238E27FC236}">
                <a16:creationId xmlns:a16="http://schemas.microsoft.com/office/drawing/2014/main" id="{F955EFC4-4CD7-7520-40BE-17D6CA3F6AB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1FF939D-8A92-865F-FB2B-B3C773E6476E}"/>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21682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E08D-8175-39ED-2F33-3441F1F08AA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60D2AFB8-3B16-C7C9-CD8A-340261B00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2BC5FEC0-F583-6735-2B04-E86E5DED03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55E2DAB8-31BC-EAFA-D39B-35EBB047E301}"/>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6" name="Footer Placeholder 5">
            <a:extLst>
              <a:ext uri="{FF2B5EF4-FFF2-40B4-BE49-F238E27FC236}">
                <a16:creationId xmlns:a16="http://schemas.microsoft.com/office/drawing/2014/main" id="{84458157-2369-06C3-9634-A7F6D87FFFD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D493D50-0F35-E8C0-BC69-77A5F6BBC4DE}"/>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5991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AA5-88AD-C2FA-15CD-19EB11F5350E}"/>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878E157-9F0B-65D4-0563-289162031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714A4-E709-70CA-D5E3-172517FA6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285E90A9-0888-C0A3-8E99-9F23DD438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66836-40C9-A52E-BF08-D7A3B12EA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D75F353-8576-33E2-D692-048C73031B71}"/>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8" name="Footer Placeholder 7">
            <a:extLst>
              <a:ext uri="{FF2B5EF4-FFF2-40B4-BE49-F238E27FC236}">
                <a16:creationId xmlns:a16="http://schemas.microsoft.com/office/drawing/2014/main" id="{5BC85C5B-33E5-F041-57E3-A61C5B62DE8E}"/>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CDA7BE84-D426-2FF8-23D4-077B1C53ACBF}"/>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853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60F1-4B8F-87BF-FECA-C00CC9B6360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27AC569A-7AA3-8194-15B6-E885DA2C8B24}"/>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4" name="Footer Placeholder 3">
            <a:extLst>
              <a:ext uri="{FF2B5EF4-FFF2-40B4-BE49-F238E27FC236}">
                <a16:creationId xmlns:a16="http://schemas.microsoft.com/office/drawing/2014/main" id="{21144702-4C83-21F6-57CD-5B6F7904C1F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2BE01A3-9A05-C945-F08D-94E57E1A6995}"/>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4102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5C718-F670-368F-2E02-D002E69EE050}"/>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3" name="Footer Placeholder 2">
            <a:extLst>
              <a:ext uri="{FF2B5EF4-FFF2-40B4-BE49-F238E27FC236}">
                <a16:creationId xmlns:a16="http://schemas.microsoft.com/office/drawing/2014/main" id="{A540940E-3517-4261-5DB1-9A96409238FD}"/>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A7DFF42-25B0-F442-316E-11F3EEB7A669}"/>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03711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7262-9E99-BEE3-0E71-D4D790DC4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7D63EE15-446C-79EA-81DE-0FA8ED710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BAB42858-25AD-69BF-374C-60E1ECF0B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7AF5C-4494-A42A-ABF4-F03ACE7EF7A3}"/>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6" name="Footer Placeholder 5">
            <a:extLst>
              <a:ext uri="{FF2B5EF4-FFF2-40B4-BE49-F238E27FC236}">
                <a16:creationId xmlns:a16="http://schemas.microsoft.com/office/drawing/2014/main" id="{5FC98893-03D9-58A7-D97D-253B5CD00C6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13EA2F-6F86-A7C6-4C88-DDF3DD85B596}"/>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11144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319A-E657-E6D5-80A8-C71217831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1F1B2DAF-1564-317C-47E6-ED27D1E59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1A39C52-C14E-E7A1-99D3-4424C159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16874-2A11-BFF6-B7CA-0A28C8000A91}"/>
              </a:ext>
            </a:extLst>
          </p:cNvPr>
          <p:cNvSpPr>
            <a:spLocks noGrp="1"/>
          </p:cNvSpPr>
          <p:nvPr>
            <p:ph type="dt" sz="half" idx="10"/>
          </p:nvPr>
        </p:nvSpPr>
        <p:spPr/>
        <p:txBody>
          <a:bodyPr/>
          <a:lstStyle/>
          <a:p>
            <a:fld id="{524C83C5-A6E3-467E-88A3-7867E1892419}" type="datetimeFigureOut">
              <a:rPr lang="tr-TR" smtClean="0"/>
              <a:t>13.02.2024</a:t>
            </a:fld>
            <a:endParaRPr lang="tr-TR"/>
          </a:p>
        </p:txBody>
      </p:sp>
      <p:sp>
        <p:nvSpPr>
          <p:cNvPr id="6" name="Footer Placeholder 5">
            <a:extLst>
              <a:ext uri="{FF2B5EF4-FFF2-40B4-BE49-F238E27FC236}">
                <a16:creationId xmlns:a16="http://schemas.microsoft.com/office/drawing/2014/main" id="{5DF72A15-F92F-D9C7-36F5-F08ADF60BD5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4886B50-7AA1-BE72-DF1B-B987C776762A}"/>
              </a:ext>
            </a:extLst>
          </p:cNvPr>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5432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13285C-B601-24DE-98CF-0D95A2143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597288C-5314-2AB3-608C-C4D9D7F03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FAB73D1-7866-A509-520B-ECB8DF028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13.02.2024</a:t>
            </a:fld>
            <a:endParaRPr lang="tr-TR"/>
          </a:p>
        </p:txBody>
      </p:sp>
      <p:sp>
        <p:nvSpPr>
          <p:cNvPr id="5" name="Footer Placeholder 4">
            <a:extLst>
              <a:ext uri="{FF2B5EF4-FFF2-40B4-BE49-F238E27FC236}">
                <a16:creationId xmlns:a16="http://schemas.microsoft.com/office/drawing/2014/main" id="{8FFC0EF4-38C7-E161-8AA7-697B1BF84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30487045-92F3-68DC-2331-28146D04A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3477763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p:txBody>
          <a:bodyPr/>
          <a:lstStyle/>
          <a:p>
            <a:r>
              <a:rPr lang="en-US" dirty="0"/>
              <a:t>Fault Tolerance</a:t>
            </a:r>
            <a:endParaRPr lang="tr-TR" dirty="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81670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p:txBody>
          <a:bodyPr/>
          <a:lstStyle/>
          <a:p>
            <a:r>
              <a:rPr lang="en-US" dirty="0"/>
              <a:t>Definition</a:t>
            </a:r>
            <a:endParaRPr lang="tr-TR" dirty="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Fault Tolerance:</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tr-TR" sz="1800" dirty="0">
                <a:solidFill>
                  <a:srgbClr val="202122"/>
                </a:solidFill>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a:p>
            <a:endParaRPr lang="en-US" dirty="0"/>
          </a:p>
          <a:p>
            <a:r>
              <a:rPr lang="en-US" sz="1800" b="1" dirty="0">
                <a:effectLst/>
                <a:latin typeface="Calibri" panose="020F0502020204030204" pitchFamily="34" charset="0"/>
                <a:ea typeface="Calibri" panose="020F0502020204030204" pitchFamily="34" charset="0"/>
                <a:cs typeface="Arial" panose="020B0604020202020204" pitchFamily="34" charset="0"/>
              </a:rPr>
              <a:t>Detection of faults</a:t>
            </a:r>
            <a:r>
              <a:rPr lang="en-US" sz="1800" dirty="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p:txBody>
          <a:bodyPr/>
          <a:lstStyle/>
          <a:p>
            <a:r>
              <a:rPr lang="en-US" dirty="0"/>
              <a:t>Operation with Faults</a:t>
            </a:r>
            <a:endParaRPr lang="tr-TR" dirty="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1800" b="1" u="sng" dirty="0">
                <a:effectLst/>
                <a:latin typeface="Calibri" panose="020F0502020204030204" pitchFamily="34" charset="0"/>
                <a:ea typeface="Calibri" panose="020F0502020204030204" pitchFamily="34" charset="0"/>
                <a:cs typeface="Arial" panose="020B0604020202020204" pitchFamily="34" charset="0"/>
              </a:rPr>
              <a:t>redundancy of cells</a:t>
            </a:r>
            <a:r>
              <a:rPr lang="en-US" sz="1800" dirty="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p:txBody>
          <a:bodyPr/>
          <a:lstStyle/>
          <a:p>
            <a:r>
              <a:rPr lang="en-US" dirty="0"/>
              <a:t>Fault Diagnosis</a:t>
            </a:r>
            <a:endParaRPr lang="tr-TR" dirty="0"/>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322554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167</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Fault Tolerance</vt:lpstr>
      <vt:lpstr>Definition</vt:lpstr>
      <vt:lpstr>Operation with Faults</vt:lpstr>
      <vt:lpstr>Fault Diagnosis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3</cp:revision>
  <dcterms:created xsi:type="dcterms:W3CDTF">2024-02-13T18:34:23Z</dcterms:created>
  <dcterms:modified xsi:type="dcterms:W3CDTF">2024-02-13T20:24:39Z</dcterms:modified>
</cp:coreProperties>
</file>