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139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NimbusRomNo9L-Regu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19</cp:revision>
  <dcterms:created xsi:type="dcterms:W3CDTF">2024-03-04T07:25:26Z</dcterms:created>
  <dcterms:modified xsi:type="dcterms:W3CDTF">2024-03-13T18:33:51Z</dcterms:modified>
</cp:coreProperties>
</file>