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9" d="100"/>
          <a:sy n="79" d="100"/>
        </p:scale>
        <p:origin x="88" y="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F40-4574-E94C-A61E-50AEF6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0939-25D5-9408-7D88-5A936A3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1" y="1980597"/>
            <a:ext cx="5094514" cy="3135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D00A-F72B-3568-9D8A-38F0D1888FED}"/>
              </a:ext>
            </a:extLst>
          </p:cNvPr>
          <p:cNvSpPr txBox="1"/>
          <p:nvPr/>
        </p:nvSpPr>
        <p:spPr>
          <a:xfrm>
            <a:off x="6959995" y="5644055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Subregions of Major Region 1</a:t>
            </a:r>
          </a:p>
        </p:txBody>
      </p:sp>
    </p:spTree>
    <p:extLst>
      <p:ext uri="{BB962C8B-B14F-4D97-AF65-F5344CB8AC3E}">
        <p14:creationId xmlns:p14="http://schemas.microsoft.com/office/powerpoint/2010/main" val="2614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C11-7E1C-917A-27BC-0B33348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46D8-F5B1-C83D-1F80-0835DD2F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9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</a:p>
          <a:p>
            <a:endParaRPr lang="en-US" dirty="0"/>
          </a:p>
          <a:p>
            <a:pPr algn="l"/>
            <a:r>
              <a:rPr lang="en-US" dirty="0"/>
              <a:t>Worse case for low frequency NPP ripple can be expected at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modulation index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load current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fundamental 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power </a:t>
            </a:r>
            <a:r>
              <a:rPr lang="tr-TR" dirty="0"/>
              <a:t>factor for SPWM modulation.</a:t>
            </a:r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but more complex.</a:t>
            </a:r>
          </a:p>
          <a:p>
            <a:endParaRPr lang="en-US" dirty="0"/>
          </a:p>
          <a:p>
            <a:r>
              <a:rPr lang="en-US" dirty="0"/>
              <a:t>Switching States: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AFDF8-C369-C6D4-08C8-55D53553D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75442"/>
              </p:ext>
            </p:extLst>
          </p:nvPr>
        </p:nvGraphicFramePr>
        <p:xfrm>
          <a:off x="3871784" y="3429000"/>
          <a:ext cx="3995351" cy="23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772757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706074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85245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471744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Q4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(S1)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(S2)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(S3)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31E0-79C0-C727-9532-77EE934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537-B7BB-A525-CC46-BB345FB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S1(P): </a:t>
            </a:r>
            <a:r>
              <a:rPr lang="en-US" dirty="0"/>
              <a:t>Output voltage: Vdc/2. (voltage difference between node and neutral point)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S2(O): </a:t>
            </a:r>
            <a:r>
              <a:rPr lang="en-US" dirty="0"/>
              <a:t>Middle switches are ON. Output voltage is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S3(N): </a:t>
            </a:r>
            <a:r>
              <a:rPr lang="en-US" dirty="0"/>
              <a:t>Bottom 2 switches are ON. Output voltage: -Vdc/2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3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E75-CD5B-F7DA-2B75-1393392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2587-1448-2EC3-55FB-6BA61C71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18" y="1828799"/>
            <a:ext cx="4425482" cy="362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B85-A9DC-B702-A88A-72E843BFA630}"/>
              </a:ext>
            </a:extLst>
          </p:cNvPr>
          <p:cNvSpPr txBox="1"/>
          <p:nvPr/>
        </p:nvSpPr>
        <p:spPr>
          <a:xfrm>
            <a:off x="1087395" y="1507523"/>
            <a:ext cx="562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27 switching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possible switching states represented at the left.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V</a:t>
            </a:r>
            <a:r>
              <a:rPr lang="tr-TR" sz="1800" b="0" i="0" u="none" strike="noStrike" baseline="0" dirty="0">
                <a:latin typeface="NimbusRomNo9L-Regu"/>
              </a:rPr>
              <a:t>ectors have different lengths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NimbusRomNo9L-Regu"/>
              </a:rPr>
              <a:t>Largest vectors</a:t>
            </a:r>
            <a:r>
              <a:rPr lang="en-US" sz="1800" b="0" i="0" u="none" strike="noStrike" baseline="0" dirty="0">
                <a:latin typeface="NimbusRomNo9L-Regu"/>
              </a:rPr>
              <a:t> are obtained when all phases </a:t>
            </a:r>
            <a:r>
              <a:rPr lang="tr-TR" sz="1800" b="0" i="0" u="none" strike="noStrike" baseline="0" dirty="0">
                <a:latin typeface="NimbusRomNo9L-Regu"/>
              </a:rPr>
              <a:t>have non-O states.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NimbusRomNo9L-Regu"/>
              </a:rPr>
              <a:t>Middle vectors: </a:t>
            </a:r>
            <a:r>
              <a:rPr lang="en-US" sz="1800" b="0" i="0" u="none" strike="noStrike" baseline="0" dirty="0">
                <a:latin typeface="NimbusRomNo9L-Regu"/>
              </a:rPr>
              <a:t>one phase at O-state.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F0"/>
                </a:solidFill>
                <a:latin typeface="NimbusRomNo9L-Regu"/>
              </a:rPr>
              <a:t>Small vectors: </a:t>
            </a:r>
            <a:r>
              <a:rPr lang="en-US" sz="1800" b="0" i="0" u="none" strike="noStrike" baseline="0" dirty="0">
                <a:latin typeface="NimbusRomNo9L-Regu"/>
              </a:rPr>
              <a:t>two phases at  O-state. Two alternative vectors for small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8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EF3-6F0C-8314-79C7-3E62B9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367-5C1B-43BB-7CD4-CC51496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required output vector is obtained by using four vectors.</a:t>
            </a:r>
          </a:p>
          <a:p>
            <a:endParaRPr lang="en-US" dirty="0"/>
          </a:p>
          <a:p>
            <a:r>
              <a:rPr lang="en-US" dirty="0"/>
              <a:t>Six major regions. Each major regions have six sub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1BBE-53C2-9283-9CC2-8BB4CBF4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04" y="3167396"/>
            <a:ext cx="4937760" cy="31808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60CBC-527B-374D-7EE8-ACC3D9AF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9601"/>
              </p:ext>
            </p:extLst>
          </p:nvPr>
        </p:nvGraphicFramePr>
        <p:xfrm>
          <a:off x="6986820" y="1116701"/>
          <a:ext cx="3350327" cy="17048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9906">
                  <a:extLst>
                    <a:ext uri="{9D8B030D-6E8A-4147-A177-3AD203B41FA5}">
                      <a16:colId xmlns:a16="http://schemas.microsoft.com/office/drawing/2014/main" val="3860678846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3284734267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2249765587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117673322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3742209369"/>
                    </a:ext>
                  </a:extLst>
                </a:gridCol>
              </a:tblGrid>
              <a:tr h="40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Main 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Center vector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984606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67100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2596013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77439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302834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253931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PNP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399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NimbusRomNo9L-Regu</vt:lpstr>
      <vt:lpstr>Wingdings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  <vt:lpstr>SVPWM</vt:lpstr>
      <vt:lpstr>SVPWM</vt:lpstr>
      <vt:lpstr>SVPWM</vt:lpstr>
      <vt:lpstr>SVPWM</vt:lpstr>
      <vt:lpstr>NPP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41</cp:revision>
  <dcterms:created xsi:type="dcterms:W3CDTF">2024-03-04T07:25:26Z</dcterms:created>
  <dcterms:modified xsi:type="dcterms:W3CDTF">2024-03-18T10:25:50Z</dcterms:modified>
</cp:coreProperties>
</file>