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(</a:t>
            </a:r>
            <a:r>
              <a:rPr lang="tr-TR" dirty="0" err="1"/>
              <a:t>reference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tr-TR"/>
              <a:t>);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triangular</a:t>
            </a:r>
            <a:r>
              <a:rPr lang="tr-TR" dirty="0"/>
              <a:t> </a:t>
            </a:r>
            <a:r>
              <a:rPr lang="tr-TR" dirty="0" err="1"/>
              <a:t>carrier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[0,Vdc/2] &amp; [-</a:t>
            </a:r>
            <a:r>
              <a:rPr lang="tr-TR" dirty="0" err="1"/>
              <a:t>Vdc</a:t>
            </a:r>
            <a:r>
              <a:rPr lang="tr-TR" dirty="0"/>
              <a:t>\2,0]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 descr="mi: modulation index, w: electrical angular frequency ">
            <a:extLst>
              <a:ext uri="{FF2B5EF4-FFF2-40B4-BE49-F238E27FC236}">
                <a16:creationId xmlns:a16="http://schemas.microsoft.com/office/drawing/2014/main" id="{359024F5-BE08-CEAB-6DB6-51684FDA2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2292007"/>
            <a:ext cx="2994626" cy="20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588-AC81-237B-6066-D3F407F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DAA-2664-C89B-56BB-8EE5490C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23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71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NimbusRomNo9L-Regu</vt:lpstr>
      <vt:lpstr>Office Theme</vt:lpstr>
      <vt:lpstr>3-Level NPC Inverters</vt:lpstr>
      <vt:lpstr>Advantages &amp; Disadvantages</vt:lpstr>
      <vt:lpstr>Sinusoidal PWM</vt:lpstr>
      <vt:lpstr>SVPWM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12</cp:revision>
  <dcterms:created xsi:type="dcterms:W3CDTF">2024-03-04T07:25:26Z</dcterms:created>
  <dcterms:modified xsi:type="dcterms:W3CDTF">2024-03-12T21:19:23Z</dcterms:modified>
</cp:coreProperties>
</file>