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NimbusRomNo9L-Regu</vt:lpstr>
      <vt:lpstr>Office Theme</vt:lpstr>
      <vt:lpstr>3-Level NPC Inverters</vt:lpstr>
      <vt:lpstr>Advantages &amp; 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</cp:lastModifiedBy>
  <cp:revision>5</cp:revision>
  <dcterms:created xsi:type="dcterms:W3CDTF">2024-03-04T07:25:26Z</dcterms:created>
  <dcterms:modified xsi:type="dcterms:W3CDTF">2024-03-05T06:17:36Z</dcterms:modified>
</cp:coreProperties>
</file>