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6" r:id="rId1"/>
  </p:sldMasterIdLst>
  <p:notesMasterIdLst>
    <p:notesMasterId r:id="rId10"/>
  </p:notesMasterIdLst>
  <p:handoutMasterIdLst>
    <p:handoutMasterId r:id="rId11"/>
  </p:handoutMasterIdLst>
  <p:sldIdLst>
    <p:sldId id="299" r:id="rId2"/>
    <p:sldId id="300" r:id="rId3"/>
    <p:sldId id="301" r:id="rId4"/>
    <p:sldId id="304" r:id="rId5"/>
    <p:sldId id="302" r:id="rId6"/>
    <p:sldId id="305" r:id="rId7"/>
    <p:sldId id="306" r:id="rId8"/>
    <p:sldId id="303" r:id="rId9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0024"/>
    <a:srgbClr val="7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9805" autoAdjust="0"/>
    <p:restoredTop sz="91736" autoAdjust="0"/>
  </p:normalViewPr>
  <p:slideViewPr>
    <p:cSldViewPr snapToGrid="0" snapToObjects="1">
      <p:cViewPr varScale="1">
        <p:scale>
          <a:sx n="113" d="100"/>
          <a:sy n="113" d="100"/>
        </p:scale>
        <p:origin x="1074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0B184D6-414C-4079-A8E9-CF042533179D}" type="datetimeFigureOut">
              <a:rPr lang="en-US"/>
              <a:pPr>
                <a:defRPr/>
              </a:pPr>
              <a:t>19-Mar-24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9FA0BCA-FC10-49BE-A2F8-BA289E01C4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248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744B1B0-25C3-42D6-ACEC-11FE153FC81F}" type="datetimeFigureOut">
              <a:rPr lang="en-US"/>
              <a:pPr>
                <a:defRPr/>
              </a:pPr>
              <a:t>19-Mar-24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03AAD37-8495-4358-975D-7F228E51A6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867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fld id="{0B0C1EA2-0501-4755-8F2E-43AE1F036A88}" type="slidenum">
              <a:rPr lang="en-US">
                <a:latin typeface="Calibri" panose="020F0502020204030204" pitchFamily="34" charset="0"/>
              </a:rPr>
              <a:pPr/>
              <a:t>1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831345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4763"/>
            <a:ext cx="9153526" cy="686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6"/>
          <p:cNvSpPr txBox="1">
            <a:spLocks noChangeArrowheads="1"/>
          </p:cNvSpPr>
          <p:nvPr userDrawn="1"/>
        </p:nvSpPr>
        <p:spPr bwMode="auto">
          <a:xfrm>
            <a:off x="4953000" y="2179796"/>
            <a:ext cx="39624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defRPr/>
            </a:pP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Fault Operation and Control for </a:t>
            </a:r>
          </a:p>
          <a:p>
            <a:pPr eaLnBrk="1" hangingPunct="1">
              <a:defRPr/>
            </a:pP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3-Level Inverters</a:t>
            </a:r>
          </a:p>
          <a:p>
            <a:pPr eaLnBrk="1" hangingPunct="1">
              <a:defRPr/>
            </a:pPr>
            <a:endParaRPr lang="tr-T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Ahmetcan Akuz</a:t>
            </a:r>
          </a:p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2025468</a:t>
            </a:r>
          </a:p>
          <a:p>
            <a:pPr eaLnBrk="1" hangingPunct="1">
              <a:defRPr/>
            </a:pPr>
            <a:endParaRPr lang="tr-T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March 25, 2024</a:t>
            </a:r>
          </a:p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Middle East Technical University</a:t>
            </a: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dirty="0">
              <a:latin typeface="BentonSansTRUReg"/>
            </a:endParaRP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64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styles</a:t>
            </a:r>
            <a:endParaRPr lang="tr-TR" dirty="0"/>
          </a:p>
          <a:p>
            <a:pPr lvl="1"/>
            <a:r>
              <a:rPr lang="tr-TR" dirty="0"/>
              <a:t>Second </a:t>
            </a:r>
            <a:r>
              <a:rPr lang="tr-TR" dirty="0" err="1"/>
              <a:t>level</a:t>
            </a:r>
            <a:endParaRPr lang="tr-TR" dirty="0"/>
          </a:p>
          <a:p>
            <a:pPr lvl="2"/>
            <a:r>
              <a:rPr lang="tr-TR" dirty="0"/>
              <a:t>Third </a:t>
            </a:r>
            <a:r>
              <a:rPr lang="tr-TR" dirty="0" err="1"/>
              <a:t>level</a:t>
            </a:r>
            <a:endParaRPr lang="tr-TR" dirty="0"/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8F797-6006-4DDA-AFE9-456F280FE6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styles</a:t>
            </a:r>
            <a:endParaRPr lang="tr-TR" dirty="0"/>
          </a:p>
          <a:p>
            <a:pPr lvl="1"/>
            <a:r>
              <a:rPr lang="tr-TR" dirty="0"/>
              <a:t>Second </a:t>
            </a:r>
            <a:r>
              <a:rPr lang="tr-TR" dirty="0" err="1"/>
              <a:t>level</a:t>
            </a:r>
            <a:endParaRPr lang="tr-TR" dirty="0"/>
          </a:p>
          <a:p>
            <a:pPr lvl="2"/>
            <a:r>
              <a:rPr lang="tr-TR" dirty="0"/>
              <a:t>Third </a:t>
            </a:r>
            <a:r>
              <a:rPr lang="tr-TR" dirty="0" err="1"/>
              <a:t>level</a:t>
            </a:r>
            <a:endParaRPr lang="tr-TR" dirty="0"/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4FCBF-405F-4A2C-9F91-3B58965D54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Date Placeholder 9"/>
          <p:cNvSpPr>
            <a:spLocks noGrp="1"/>
          </p:cNvSpPr>
          <p:nvPr>
            <p:ph type="dt" sz="half" idx="13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63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12164-718A-4733-A653-425A1A482A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3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02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B82CF-D217-463E-A20B-B8F45CA884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8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7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25A4F-61D9-44C1-AA71-D696DB2FF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18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495800" y="5162550"/>
            <a:ext cx="4851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/>
            <a:r>
              <a:rPr lang="tr-TR" sz="2200" b="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Thank you for your attention</a:t>
            </a:r>
            <a:r>
              <a:rPr lang="en-US" sz="2200" b="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550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8"/>
          <p:cNvGrpSpPr>
            <a:grpSpLocks/>
          </p:cNvGrpSpPr>
          <p:nvPr userDrawn="1"/>
        </p:nvGrpSpPr>
        <p:grpSpPr bwMode="auto">
          <a:xfrm>
            <a:off x="0" y="6523038"/>
            <a:ext cx="9144000" cy="334962"/>
            <a:chOff x="0" y="6522510"/>
            <a:chExt cx="9144000" cy="335489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6522510"/>
              <a:ext cx="9144000" cy="335489"/>
            </a:xfrm>
            <a:prstGeom prst="rect">
              <a:avLst/>
            </a:prstGeom>
            <a:solidFill>
              <a:srgbClr val="C2002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1034" name="Picture 1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0597" y="6573313"/>
              <a:ext cx="407670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Freeform 6"/>
          <p:cNvSpPr>
            <a:spLocks/>
          </p:cNvSpPr>
          <p:nvPr userDrawn="1"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 userDrawn="1">
            <p:ph type="title"/>
          </p:nvPr>
        </p:nvSpPr>
        <p:spPr bwMode="auto">
          <a:xfrm>
            <a:off x="457200" y="338138"/>
            <a:ext cx="82296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1029" name="Text Placeholder 29"/>
          <p:cNvSpPr>
            <a:spLocks noGrp="1"/>
          </p:cNvSpPr>
          <p:nvPr userDrawn="1">
            <p:ph type="body" idx="1"/>
          </p:nvPr>
        </p:nvSpPr>
        <p:spPr bwMode="auto">
          <a:xfrm>
            <a:off x="457200" y="1430338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dirty="0"/>
              <a:t>Click to edit Master text styles</a:t>
            </a:r>
          </a:p>
          <a:p>
            <a:pPr lvl="1"/>
            <a:r>
              <a:rPr lang="tr-TR" dirty="0"/>
              <a:t>Second level</a:t>
            </a:r>
          </a:p>
          <a:p>
            <a:pPr lvl="2"/>
            <a:r>
              <a:rPr lang="tr-TR" dirty="0"/>
              <a:t>Third level</a:t>
            </a:r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 userDrawn="1"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 userDrawn="1">
            <p:ph type="sldNum" sz="quarter" idx="4"/>
          </p:nvPr>
        </p:nvSpPr>
        <p:spPr>
          <a:xfrm>
            <a:off x="8110538" y="6523038"/>
            <a:ext cx="576262" cy="2667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F2F2F2"/>
                </a:solidFill>
              </a:defRPr>
            </a:lvl1pPr>
          </a:lstStyle>
          <a:p>
            <a:pPr>
              <a:defRPr/>
            </a:pPr>
            <a:fld id="{A8C510B8-6146-408D-9D98-5CB7764006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6" r:id="rId7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595959"/>
          </a:solidFill>
          <a:latin typeface="Century Gothic" panose="020B0502020202020204" pitchFamily="34" charset="0"/>
          <a:ea typeface="Century Gothic" panose="020B0502020202020204" pitchFamily="34" charset="0"/>
          <a:cs typeface="Century Gothic" panose="020B0502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1pPr>
      <a:lvl2pPr marL="639763" indent="-457200" algn="l" rtl="0" eaLnBrk="0" fontAlgn="base" hangingPunct="0">
        <a:spcBef>
          <a:spcPts val="438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2pPr>
      <a:lvl3pPr marL="914400" indent="-4572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3pPr>
      <a:lvl4pPr marL="1187450" indent="-45720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4pPr>
      <a:lvl5pPr marL="1462088" indent="-45720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149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229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46394-088F-FE9B-1509-EC62856EB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A5C32-173E-9E13-7F67-D8B7F4D62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475EB-74F1-D33B-9C31-A50A5D68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D0702-E79B-6B60-1924-244A0E594D1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185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012164-718A-4733-A653-425A1A482A4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49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0CDCE-7471-1D07-17EC-76AE5380E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8F69C-EE29-E818-366C-4FD7DE59C0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B90E1F-BC14-884E-0994-2963FCDC4FBA}"/>
              </a:ext>
            </a:extLst>
          </p:cNvPr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5697D4-6133-0061-83E0-F5A50CAE18EB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FFAC00-95CC-FF04-668E-B59FFD7C74B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01B46-9A16-849B-5E8B-74182F4B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012164-718A-4733-A653-425A1A482A4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68A992F-4999-5395-5A53-4B549936A5D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954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7C463-0D2A-6386-A8BF-52EFC5C02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FFB94-76C6-9852-4D9C-72DE83140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F2F28-631F-7C18-9551-46F6FDDC6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81B45D-15AE-A74A-2C09-B1829303AC5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55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4748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ＭＳ Ｐ明朝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4796</TotalTime>
  <Words>38</Words>
  <Application>Microsoft Office PowerPoint</Application>
  <PresentationFormat>On-screen Show (4:3)</PresentationFormat>
  <Paragraphs>13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BentonSansTRUReg</vt:lpstr>
      <vt:lpstr>Calibri</vt:lpstr>
      <vt:lpstr>Calibri (Headings)</vt:lpstr>
      <vt:lpstr>Century Gothic</vt:lpstr>
      <vt:lpstr>Constantia</vt:lpstr>
      <vt:lpstr>Wingdings 2</vt:lpstr>
      <vt:lpstr>Flow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Company>METU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DOKU BENZERLİĞİ ANALİZİ</dc:title>
  <dc:creator>Uğur HALICI</dc:creator>
  <cp:lastModifiedBy>Ahmetcan Akuz</cp:lastModifiedBy>
  <cp:revision>300</cp:revision>
  <cp:lastPrinted>2013-02-15T02:19:28Z</cp:lastPrinted>
  <dcterms:created xsi:type="dcterms:W3CDTF">2013-02-15T04:31:56Z</dcterms:created>
  <dcterms:modified xsi:type="dcterms:W3CDTF">2024-03-19T18:54:04Z</dcterms:modified>
</cp:coreProperties>
</file>