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5091858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5091858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091858d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5091858d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091858d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091858d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5091858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5091858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5091858d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5091858d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09185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09185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091858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5091858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5091858d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5091858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5091858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5091858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5091858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5091858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5091858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5091858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5091858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5091858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5091858d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5091858d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Consumption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Ahmet Can Toksoy, 30885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Hypothesis Testing</a:t>
            </a:r>
            <a:endParaRPr b="1" u="sng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Yearly Listening Trends: One-way ANOVA test.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Shuffle vs. Non-Shuffle Modes: Normality test + parametric/non-parametric tests.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Repeat vs. Unique Listening: Statistical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Time Series Analysis</a:t>
            </a:r>
            <a:endParaRPr b="1" u="sng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Forecasted total listening duration for next 60 days using Prophet.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Session-based forecasting: Short, medium, long session growth/decline.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Highlighted session contributions using stack plots.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Classification Techniques</a:t>
            </a:r>
            <a:endParaRPr b="1" u="sng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Built XGBoost classifier to predict platforms.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Features: Listening hour, day of week, duration, time block.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Addressed class imbalance using SMOTE.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Achieved 59% accuracy :(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Key Findings</a:t>
            </a:r>
            <a:endParaRPr b="1" u="sng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Total listening time: 3,173 hours (29 tracks/day average).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Most played artists: Hayko Cepkin, Nightwish, Rammstein.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Genre evolution: Metal, alternative, pop (2016-2018); heavy rock/metal (2019+).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Most active listening day: Fridays.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Listening peaks: Evenings (18:00-22:00).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Platforms: iOS &gt; Windows &gt; Partner platforms.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Limitations and Future Work</a:t>
            </a:r>
            <a:endParaRPr b="1" u="sng"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Limitations: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Limited data scope due to API changes.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Machine learning model's low accuracy.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Future Improvements: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Broader analysis of other social media platforms.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external data for song features (e.g., danceability, mood labels).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better models with more suitable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Motivation</a:t>
            </a:r>
            <a:endParaRPr b="1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Understand habits, preferences, and trends.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Explore evolution of musical engagement over years.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Enrich portfolio with data analysis skills.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Initial broader scope reduced due to time constraints.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Source</a:t>
            </a:r>
            <a:endParaRPr b="1"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obtained from Spotify's streaming history (JSON format).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Includes timestamps, track titles/artists, listening durations, platforms,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Combined data spans 2016-2024.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Limited use of Spotify API due to deprecated endpoints.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Preprocessing</a:t>
            </a:r>
            <a:endParaRPr b="1" u="sng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Steps: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Converted timestamps to datetime; extracted features (date, time, day).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Removed missing/irrelevant values.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Standardized and encoded categorical data (e.g., platforms).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Created sessions based on 30-min gaps (short, medium, long).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Exploratory Data Analysis (EDA)</a:t>
            </a:r>
            <a:endParaRPr b="1" u="sng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Aggregate statistics: Total listening time, top tracks/artists.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Temporal patterns: Weekly, hourly trends visualized.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Yearly breakdowns to detect behavior changes.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Skipped vs. completed tracks: Insights from pie charts.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Session durations and platform preferences explored.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Visualization</a:t>
            </a:r>
            <a:endParaRPr b="1" u="sng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 plots, bar charts, scatter plots, stack plots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150" y="2037425"/>
            <a:ext cx="3593675" cy="24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73" y="1935500"/>
            <a:ext cx="4080076" cy="26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00" y="154850"/>
            <a:ext cx="3960801" cy="25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201" y="152400"/>
            <a:ext cx="4530400" cy="470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38" y="2692875"/>
            <a:ext cx="3943928" cy="25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96699" cy="29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499" y="152400"/>
            <a:ext cx="3990101" cy="395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575" y="3154100"/>
            <a:ext cx="3270293" cy="17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250" y="557225"/>
            <a:ext cx="3237899" cy="20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250" y="557233"/>
            <a:ext cx="3030860" cy="18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7146" y="2694025"/>
            <a:ext cx="3305149" cy="20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