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6"/>
  </p:notesMasterIdLst>
  <p:handoutMasterIdLst>
    <p:handoutMasterId r:id="rId17"/>
  </p:handoutMasterIdLst>
  <p:sldIdLst>
    <p:sldId id="415" r:id="rId2"/>
    <p:sldId id="420" r:id="rId3"/>
    <p:sldId id="416" r:id="rId4"/>
    <p:sldId id="445" r:id="rId5"/>
    <p:sldId id="489" r:id="rId6"/>
    <p:sldId id="488" r:id="rId7"/>
    <p:sldId id="490" r:id="rId8"/>
    <p:sldId id="394" r:id="rId9"/>
    <p:sldId id="494" r:id="rId10"/>
    <p:sldId id="491" r:id="rId11"/>
    <p:sldId id="492" r:id="rId12"/>
    <p:sldId id="493" r:id="rId13"/>
    <p:sldId id="495" r:id="rId14"/>
    <p:sldId id="438"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73010"/>
    <a:srgbClr val="A64316"/>
    <a:srgbClr val="D2DEEF"/>
    <a:srgbClr val="385D8A"/>
    <a:srgbClr val="A63E1B"/>
    <a:srgbClr val="943C14"/>
    <a:srgbClr val="65D7FF"/>
    <a:srgbClr val="33CAFF"/>
    <a:srgbClr val="BC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Açık Stil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6562" autoAdjust="0"/>
  </p:normalViewPr>
  <p:slideViewPr>
    <p:cSldViewPr snapToGrid="0">
      <p:cViewPr varScale="1">
        <p:scale>
          <a:sx n="165" d="100"/>
          <a:sy n="165" d="100"/>
        </p:scale>
        <p:origin x="1320" y="200"/>
      </p:cViewPr>
      <p:guideLst>
        <p:guide orient="horz" pos="2160"/>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167" d="100"/>
          <a:sy n="167" d="100"/>
        </p:scale>
        <p:origin x="574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9CF969-CCCA-4038-A793-63DE35F8D6F9}" type="doc">
      <dgm:prSet loTypeId="urn:microsoft.com/office/officeart/2008/layout/VerticalCurvedList" loCatId="list" qsTypeId="urn:microsoft.com/office/officeart/2005/8/quickstyle/simple4" qsCatId="simple" csTypeId="urn:microsoft.com/office/officeart/2005/8/colors/accent2_1" csCatId="accent2" phldr="1"/>
      <dgm:spPr/>
      <dgm:t>
        <a:bodyPr/>
        <a:lstStyle/>
        <a:p>
          <a:endParaRPr lang="tr-TR"/>
        </a:p>
      </dgm:t>
    </dgm:pt>
    <dgm:pt modelId="{F3DA1367-BABE-154C-B702-C6A6C9E4F8D9}">
      <dgm:prSet phldrT="[Text]"/>
      <dgm:spPr/>
      <dgm:t>
        <a:bodyPr/>
        <a:lstStyle/>
        <a:p>
          <a:r>
            <a:rPr lang="tr-TR" b="0" i="0" dirty="0"/>
            <a:t>Uygulama</a:t>
          </a:r>
          <a:endParaRPr lang="tr-TR" dirty="0">
            <a:effectLst/>
            <a:latin typeface="+mn-lt"/>
            <a:ea typeface="Times New Roman" panose="02020603050405020304" pitchFamily="18" charset="0"/>
            <a:cs typeface="Arial" panose="020B0604020202020204" pitchFamily="34" charset="0"/>
          </a:endParaRPr>
        </a:p>
      </dgm:t>
    </dgm:pt>
    <dgm:pt modelId="{40940C54-8478-7449-85FA-CAEDC5A0019E}" type="parTrans" cxnId="{F88C3FD8-4E9C-5E4E-BADB-3138D178642A}">
      <dgm:prSet/>
      <dgm:spPr/>
      <dgm:t>
        <a:bodyPr/>
        <a:lstStyle/>
        <a:p>
          <a:endParaRPr lang="tr-TR"/>
        </a:p>
      </dgm:t>
    </dgm:pt>
    <dgm:pt modelId="{BFE2E1E6-FC48-9947-A1F2-FD77C2852EA2}" type="sibTrans" cxnId="{F88C3FD8-4E9C-5E4E-BADB-3138D178642A}">
      <dgm:prSet/>
      <dgm:spPr/>
      <dgm:t>
        <a:bodyPr/>
        <a:lstStyle/>
        <a:p>
          <a:endParaRPr lang="tr-TR"/>
        </a:p>
      </dgm:t>
    </dgm:pt>
    <dgm:pt modelId="{B612530C-F588-471C-872A-F81D4A0AEE2A}">
      <dgm:prSet phldrT="[Text]" custT="1"/>
      <dgm:spPr/>
      <dgm:t>
        <a:bodyPr/>
        <a:lstStyle/>
        <a:p>
          <a:r>
            <a:rPr lang="tr-TR" sz="1800" dirty="0">
              <a:effectLst/>
              <a:latin typeface="+mn-lt"/>
              <a:ea typeface="Times New Roman" panose="02020603050405020304" pitchFamily="18" charset="0"/>
              <a:cs typeface="Arial" panose="020B0604020202020204" pitchFamily="34" charset="0"/>
            </a:rPr>
            <a:t>Konteyner Nedir</a:t>
          </a:r>
        </a:p>
      </dgm:t>
    </dgm:pt>
    <dgm:pt modelId="{68054E5D-41D5-48B0-891E-D831ED340743}" type="sibTrans" cxnId="{65F25302-29DA-4A73-A0D3-3DB91302E477}">
      <dgm:prSet/>
      <dgm:spPr>
        <a:ln>
          <a:solidFill>
            <a:schemeClr val="tx1">
              <a:lumMod val="85000"/>
              <a:lumOff val="15000"/>
            </a:schemeClr>
          </a:solidFill>
        </a:ln>
      </dgm:spPr>
      <dgm:t>
        <a:bodyPr/>
        <a:lstStyle/>
        <a:p>
          <a:endParaRPr lang="tr-TR"/>
        </a:p>
      </dgm:t>
    </dgm:pt>
    <dgm:pt modelId="{1DF05C2B-B57E-4A04-8F2C-D1E9430CC106}" type="parTrans" cxnId="{65F25302-29DA-4A73-A0D3-3DB91302E477}">
      <dgm:prSet/>
      <dgm:spPr/>
      <dgm:t>
        <a:bodyPr/>
        <a:lstStyle/>
        <a:p>
          <a:endParaRPr lang="tr-TR"/>
        </a:p>
      </dgm:t>
    </dgm:pt>
    <dgm:pt modelId="{9044FFB5-45CA-3742-B97E-C616B36C96D9}">
      <dgm:prSet phldrT="[Text]"/>
      <dgm:spPr/>
      <dgm:t>
        <a:bodyPr/>
        <a:lstStyle/>
        <a:p>
          <a:r>
            <a:rPr lang="tr-TR" b="0" i="0" dirty="0" err="1"/>
            <a:t>Docker</a:t>
          </a:r>
          <a:r>
            <a:rPr lang="tr-TR" b="0" i="0" dirty="0"/>
            <a:t> </a:t>
          </a:r>
          <a:r>
            <a:rPr lang="tr-TR" b="0" i="0" dirty="0" err="1"/>
            <a:t>Compose</a:t>
          </a:r>
          <a:endParaRPr lang="tr-TR" dirty="0">
            <a:effectLst/>
            <a:latin typeface="+mn-lt"/>
            <a:ea typeface="Times New Roman" panose="02020603050405020304" pitchFamily="18" charset="0"/>
            <a:cs typeface="Arial" panose="020B0604020202020204" pitchFamily="34" charset="0"/>
          </a:endParaRPr>
        </a:p>
      </dgm:t>
    </dgm:pt>
    <dgm:pt modelId="{EDB62941-B8BD-0D4B-9632-A5901AB4F0A8}" type="sibTrans" cxnId="{E1A13F38-B689-A34F-893E-8D4F0321495D}">
      <dgm:prSet/>
      <dgm:spPr/>
      <dgm:t>
        <a:bodyPr/>
        <a:lstStyle/>
        <a:p>
          <a:endParaRPr lang="tr-TR"/>
        </a:p>
      </dgm:t>
    </dgm:pt>
    <dgm:pt modelId="{4AA2496A-BB7B-1A43-BCE5-C4F82EDDC43D}" type="parTrans" cxnId="{E1A13F38-B689-A34F-893E-8D4F0321495D}">
      <dgm:prSet/>
      <dgm:spPr/>
      <dgm:t>
        <a:bodyPr/>
        <a:lstStyle/>
        <a:p>
          <a:endParaRPr lang="tr-TR"/>
        </a:p>
      </dgm:t>
    </dgm:pt>
    <dgm:pt modelId="{249CA4BB-88A0-104E-A183-7F5A5CF2B31B}">
      <dgm:prSet phldrT="[Text]" custT="1"/>
      <dgm:spPr/>
      <dgm:t>
        <a:bodyPr/>
        <a:lstStyle/>
        <a:p>
          <a:r>
            <a:rPr lang="tr-TR" sz="1600" dirty="0">
              <a:effectLst/>
              <a:latin typeface="+mn-lt"/>
              <a:ea typeface="Times New Roman" panose="02020603050405020304" pitchFamily="18" charset="0"/>
              <a:cs typeface="Arial" panose="020B0604020202020204" pitchFamily="34" charset="0"/>
            </a:rPr>
            <a:t>Temel Komutlar</a:t>
          </a:r>
        </a:p>
      </dgm:t>
    </dgm:pt>
    <dgm:pt modelId="{94BD7018-4FA0-FF44-AC84-3BA5CC5CB47A}" type="sibTrans" cxnId="{22B2EDB3-7968-C24E-A3DB-BB5442387B9B}">
      <dgm:prSet/>
      <dgm:spPr/>
      <dgm:t>
        <a:bodyPr/>
        <a:lstStyle/>
        <a:p>
          <a:endParaRPr lang="tr-TR"/>
        </a:p>
      </dgm:t>
    </dgm:pt>
    <dgm:pt modelId="{151FFF91-EEA0-264E-97C0-D117B11ED90A}" type="parTrans" cxnId="{22B2EDB3-7968-C24E-A3DB-BB5442387B9B}">
      <dgm:prSet/>
      <dgm:spPr/>
      <dgm:t>
        <a:bodyPr/>
        <a:lstStyle/>
        <a:p>
          <a:endParaRPr lang="tr-TR"/>
        </a:p>
      </dgm:t>
    </dgm:pt>
    <dgm:pt modelId="{CDF1427A-6555-4A4B-99FE-B9D05A054616}">
      <dgm:prSet phldrT="[Text]" custT="1"/>
      <dgm:spPr/>
      <dgm:t>
        <a:bodyPr/>
        <a:lstStyle/>
        <a:p>
          <a:pPr marL="0" lvl="0" indent="0" algn="l" defTabSz="800100">
            <a:lnSpc>
              <a:spcPct val="90000"/>
            </a:lnSpc>
            <a:spcBef>
              <a:spcPct val="0"/>
            </a:spcBef>
            <a:spcAft>
              <a:spcPct val="35000"/>
            </a:spcAft>
            <a:buNone/>
          </a:pPr>
          <a:r>
            <a:rPr lang="tr-TR" sz="1800" kern="1200" dirty="0" err="1">
              <a:solidFill>
                <a:prstClr val="black">
                  <a:hueOff val="0"/>
                  <a:satOff val="0"/>
                  <a:lumOff val="0"/>
                  <a:alphaOff val="0"/>
                </a:prstClr>
              </a:solidFill>
              <a:effectLst/>
              <a:latin typeface="Calibri" panose="020F0502020204030204"/>
              <a:ea typeface="+mn-ea"/>
              <a:cs typeface="Arial" panose="020B0604020202020204" pitchFamily="34" charset="0"/>
            </a:rPr>
            <a:t>Docker</a:t>
          </a:r>
          <a:r>
            <a:rPr lang="tr-TR" sz="1800" kern="1200" dirty="0">
              <a:solidFill>
                <a:prstClr val="black">
                  <a:hueOff val="0"/>
                  <a:satOff val="0"/>
                  <a:lumOff val="0"/>
                  <a:alphaOff val="0"/>
                </a:prstClr>
              </a:solidFill>
              <a:effectLst/>
              <a:latin typeface="Calibri" panose="020F0502020204030204"/>
              <a:ea typeface="+mn-ea"/>
              <a:cs typeface="Arial" panose="020B0604020202020204" pitchFamily="34" charset="0"/>
            </a:rPr>
            <a:t> Nedir</a:t>
          </a:r>
        </a:p>
      </dgm:t>
    </dgm:pt>
    <dgm:pt modelId="{583D9804-04BA-45E3-8C9D-7A48135DB83E}" type="sibTrans" cxnId="{28FF6B4A-A77D-4421-B65A-90D6664C8E08}">
      <dgm:prSet/>
      <dgm:spPr/>
      <dgm:t>
        <a:bodyPr/>
        <a:lstStyle/>
        <a:p>
          <a:endParaRPr lang="tr-TR"/>
        </a:p>
      </dgm:t>
    </dgm:pt>
    <dgm:pt modelId="{F6D00005-4673-4563-98D2-0ED40568C997}" type="parTrans" cxnId="{28FF6B4A-A77D-4421-B65A-90D6664C8E08}">
      <dgm:prSet/>
      <dgm:spPr/>
      <dgm:t>
        <a:bodyPr/>
        <a:lstStyle/>
        <a:p>
          <a:endParaRPr lang="tr-TR"/>
        </a:p>
      </dgm:t>
    </dgm:pt>
    <dgm:pt modelId="{9B9D5D01-4C9D-4CA1-8568-E0FB95DFD8AA}">
      <dgm:prSet custT="1"/>
      <dgm:spPr/>
      <dgm:t>
        <a:bodyPr/>
        <a:lstStyle/>
        <a:p>
          <a:r>
            <a:rPr lang="tr-TR" sz="1800" dirty="0">
              <a:effectLst/>
              <a:latin typeface="+mn-lt"/>
              <a:cs typeface="Arial" panose="020B0604020202020204" pitchFamily="34" charset="0"/>
            </a:rPr>
            <a:t>Konteyner Kullanmanın Avantajları</a:t>
          </a:r>
        </a:p>
      </dgm:t>
    </dgm:pt>
    <dgm:pt modelId="{83D304B5-D9E7-44DF-96F6-4219DF407351}" type="sibTrans" cxnId="{3476EBB2-FA51-4FEF-841F-8E7C936DF27F}">
      <dgm:prSet/>
      <dgm:spPr/>
      <dgm:t>
        <a:bodyPr/>
        <a:lstStyle/>
        <a:p>
          <a:endParaRPr lang="tr-TR"/>
        </a:p>
      </dgm:t>
    </dgm:pt>
    <dgm:pt modelId="{B4BD1DA1-D15B-4C4D-B04E-87768D5C203A}" type="parTrans" cxnId="{3476EBB2-FA51-4FEF-841F-8E7C936DF27F}">
      <dgm:prSet/>
      <dgm:spPr/>
      <dgm:t>
        <a:bodyPr/>
        <a:lstStyle/>
        <a:p>
          <a:endParaRPr lang="tr-TR"/>
        </a:p>
      </dgm:t>
    </dgm:pt>
    <dgm:pt modelId="{93ADDA88-4FA8-4FA5-92C2-884F3EA4E99D}">
      <dgm:prSet custT="1"/>
      <dgm:spPr/>
      <dgm:t>
        <a:bodyPr/>
        <a:lstStyle/>
        <a:p>
          <a:r>
            <a:rPr lang="tr-TR" sz="1800" dirty="0"/>
            <a:t>Konteyner Nasıl Ortaya Çıktı</a:t>
          </a:r>
        </a:p>
      </dgm:t>
    </dgm:pt>
    <dgm:pt modelId="{B82F473D-89FF-4886-BFFF-47E0A7E14451}" type="sibTrans" cxnId="{60971523-FA9A-405F-8EE3-1297046C4A4C}">
      <dgm:prSet/>
      <dgm:spPr/>
      <dgm:t>
        <a:bodyPr/>
        <a:lstStyle/>
        <a:p>
          <a:endParaRPr lang="tr-TR"/>
        </a:p>
      </dgm:t>
    </dgm:pt>
    <dgm:pt modelId="{1372E722-E5AE-4BAB-A0F1-6C681976CB08}" type="parTrans" cxnId="{60971523-FA9A-405F-8EE3-1297046C4A4C}">
      <dgm:prSet/>
      <dgm:spPr/>
      <dgm:t>
        <a:bodyPr/>
        <a:lstStyle/>
        <a:p>
          <a:endParaRPr lang="tr-TR"/>
        </a:p>
      </dgm:t>
    </dgm:pt>
    <dgm:pt modelId="{156F2FCB-329C-42D1-A091-7EA1058FE72A}" type="pres">
      <dgm:prSet presAssocID="{2E9CF969-CCCA-4038-A793-63DE35F8D6F9}" presName="Name0" presStyleCnt="0">
        <dgm:presLayoutVars>
          <dgm:chMax val="7"/>
          <dgm:chPref val="7"/>
          <dgm:dir/>
        </dgm:presLayoutVars>
      </dgm:prSet>
      <dgm:spPr/>
    </dgm:pt>
    <dgm:pt modelId="{56580DFA-A1DA-48A4-B973-3FF944522168}" type="pres">
      <dgm:prSet presAssocID="{2E9CF969-CCCA-4038-A793-63DE35F8D6F9}" presName="Name1" presStyleCnt="0"/>
      <dgm:spPr/>
    </dgm:pt>
    <dgm:pt modelId="{1151C713-525F-4962-9E7B-2D7C19B50110}" type="pres">
      <dgm:prSet presAssocID="{2E9CF969-CCCA-4038-A793-63DE35F8D6F9}" presName="cycle" presStyleCnt="0"/>
      <dgm:spPr/>
    </dgm:pt>
    <dgm:pt modelId="{A42791BC-95C5-4C95-806F-06F7179EF221}" type="pres">
      <dgm:prSet presAssocID="{2E9CF969-CCCA-4038-A793-63DE35F8D6F9}" presName="srcNode" presStyleLbl="node1" presStyleIdx="0" presStyleCnt="7"/>
      <dgm:spPr/>
    </dgm:pt>
    <dgm:pt modelId="{2F4098C1-04A1-466B-BA0F-ABB29000A7F7}" type="pres">
      <dgm:prSet presAssocID="{2E9CF969-CCCA-4038-A793-63DE35F8D6F9}" presName="conn" presStyleLbl="parChTrans1D2" presStyleIdx="0" presStyleCnt="1"/>
      <dgm:spPr/>
    </dgm:pt>
    <dgm:pt modelId="{AEFA8DAC-8AD5-4F8B-9BA8-EF029D5C0043}" type="pres">
      <dgm:prSet presAssocID="{2E9CF969-CCCA-4038-A793-63DE35F8D6F9}" presName="extraNode" presStyleLbl="node1" presStyleIdx="0" presStyleCnt="7"/>
      <dgm:spPr/>
    </dgm:pt>
    <dgm:pt modelId="{91997C6B-CBBF-44D4-8899-230E0E5C8789}" type="pres">
      <dgm:prSet presAssocID="{2E9CF969-CCCA-4038-A793-63DE35F8D6F9}" presName="dstNode" presStyleLbl="node1" presStyleIdx="0" presStyleCnt="7"/>
      <dgm:spPr/>
    </dgm:pt>
    <dgm:pt modelId="{73C0F7B5-847E-4FF2-92BA-D0DF5AA66142}" type="pres">
      <dgm:prSet presAssocID="{B612530C-F588-471C-872A-F81D4A0AEE2A}" presName="text_1" presStyleLbl="node1" presStyleIdx="0" presStyleCnt="7">
        <dgm:presLayoutVars>
          <dgm:bulletEnabled val="1"/>
        </dgm:presLayoutVars>
      </dgm:prSet>
      <dgm:spPr/>
    </dgm:pt>
    <dgm:pt modelId="{CA20A7FA-5587-450A-908B-FA0E974E3645}" type="pres">
      <dgm:prSet presAssocID="{B612530C-F588-471C-872A-F81D4A0AEE2A}" presName="accent_1" presStyleCnt="0"/>
      <dgm:spPr/>
    </dgm:pt>
    <dgm:pt modelId="{C68BFFE0-EE81-403B-9274-94DC34A42E8D}" type="pres">
      <dgm:prSet presAssocID="{B612530C-F588-471C-872A-F81D4A0AEE2A}" presName="accentRepeatNode" presStyleLbl="solidFgAcc1" presStyleIdx="0" presStyleCnt="7" custScaleX="74159" custScaleY="74159" custLinFactNeighborY="782"/>
      <dgm:spPr>
        <a:ln>
          <a:solidFill>
            <a:schemeClr val="tx1">
              <a:lumMod val="85000"/>
              <a:lumOff val="15000"/>
            </a:schemeClr>
          </a:solidFill>
        </a:ln>
      </dgm:spPr>
    </dgm:pt>
    <dgm:pt modelId="{6C4E3191-8E40-E445-8F0D-2620C204708C}" type="pres">
      <dgm:prSet presAssocID="{93ADDA88-4FA8-4FA5-92C2-884F3EA4E99D}" presName="text_2" presStyleLbl="node1" presStyleIdx="1" presStyleCnt="7">
        <dgm:presLayoutVars>
          <dgm:bulletEnabled val="1"/>
        </dgm:presLayoutVars>
      </dgm:prSet>
      <dgm:spPr/>
    </dgm:pt>
    <dgm:pt modelId="{185ACEE6-82E2-A441-B449-EDEC5A9E120A}" type="pres">
      <dgm:prSet presAssocID="{93ADDA88-4FA8-4FA5-92C2-884F3EA4E99D}" presName="accent_2" presStyleCnt="0"/>
      <dgm:spPr/>
    </dgm:pt>
    <dgm:pt modelId="{CFFD7D45-2D84-4FD2-AD4D-4C6279DDBC04}" type="pres">
      <dgm:prSet presAssocID="{93ADDA88-4FA8-4FA5-92C2-884F3EA4E99D}" presName="accentRepeatNode" presStyleLbl="solidFgAcc1" presStyleIdx="1" presStyleCnt="7" custScaleX="74159" custScaleY="74159"/>
      <dgm:spPr>
        <a:ln>
          <a:solidFill>
            <a:schemeClr val="tx1">
              <a:lumMod val="85000"/>
              <a:lumOff val="15000"/>
            </a:schemeClr>
          </a:solidFill>
        </a:ln>
      </dgm:spPr>
    </dgm:pt>
    <dgm:pt modelId="{52F8BD8A-074C-D34F-A737-51CB82810272}" type="pres">
      <dgm:prSet presAssocID="{9B9D5D01-4C9D-4CA1-8568-E0FB95DFD8AA}" presName="text_3" presStyleLbl="node1" presStyleIdx="2" presStyleCnt="7">
        <dgm:presLayoutVars>
          <dgm:bulletEnabled val="1"/>
        </dgm:presLayoutVars>
      </dgm:prSet>
      <dgm:spPr/>
    </dgm:pt>
    <dgm:pt modelId="{0EE310A7-73DF-5A4D-B3BA-6885FE8D8210}" type="pres">
      <dgm:prSet presAssocID="{9B9D5D01-4C9D-4CA1-8568-E0FB95DFD8AA}" presName="accent_3" presStyleCnt="0"/>
      <dgm:spPr/>
    </dgm:pt>
    <dgm:pt modelId="{3844673C-503C-49C0-92D2-3BBF992E7089}" type="pres">
      <dgm:prSet presAssocID="{9B9D5D01-4C9D-4CA1-8568-E0FB95DFD8AA}" presName="accentRepeatNode" presStyleLbl="solidFgAcc1" presStyleIdx="2" presStyleCnt="7" custScaleX="74159" custScaleY="74159" custLinFactNeighborY="782"/>
      <dgm:spPr>
        <a:ln>
          <a:solidFill>
            <a:schemeClr val="tx1">
              <a:lumMod val="85000"/>
              <a:lumOff val="15000"/>
            </a:schemeClr>
          </a:solidFill>
        </a:ln>
      </dgm:spPr>
    </dgm:pt>
    <dgm:pt modelId="{82F19A70-B398-AF47-819E-CF46B6706E9B}" type="pres">
      <dgm:prSet presAssocID="{CDF1427A-6555-4A4B-99FE-B9D05A054616}" presName="text_4" presStyleLbl="node1" presStyleIdx="3" presStyleCnt="7">
        <dgm:presLayoutVars>
          <dgm:bulletEnabled val="1"/>
        </dgm:presLayoutVars>
      </dgm:prSet>
      <dgm:spPr/>
    </dgm:pt>
    <dgm:pt modelId="{168F87A1-3BBA-EA4D-BDFC-4DD5099241EE}" type="pres">
      <dgm:prSet presAssocID="{CDF1427A-6555-4A4B-99FE-B9D05A054616}" presName="accent_4" presStyleCnt="0"/>
      <dgm:spPr/>
    </dgm:pt>
    <dgm:pt modelId="{CDFCCB6F-3B43-4591-8F36-B57A4FABFBE6}" type="pres">
      <dgm:prSet presAssocID="{CDF1427A-6555-4A4B-99FE-B9D05A054616}" presName="accentRepeatNode" presStyleLbl="solidFgAcc1" presStyleIdx="3" presStyleCnt="7" custScaleX="55378" custScaleY="32426" custLinFactNeighborY="0"/>
      <dgm:spPr>
        <a:ln>
          <a:solidFill>
            <a:schemeClr val="tx1">
              <a:lumMod val="85000"/>
              <a:lumOff val="15000"/>
            </a:schemeClr>
          </a:solidFill>
        </a:ln>
      </dgm:spPr>
    </dgm:pt>
    <dgm:pt modelId="{E8ED04C5-6D0C-A540-8729-12ACBF92946B}" type="pres">
      <dgm:prSet presAssocID="{9044FFB5-45CA-3742-B97E-C616B36C96D9}" presName="text_5" presStyleLbl="node1" presStyleIdx="4" presStyleCnt="7">
        <dgm:presLayoutVars>
          <dgm:bulletEnabled val="1"/>
        </dgm:presLayoutVars>
      </dgm:prSet>
      <dgm:spPr/>
    </dgm:pt>
    <dgm:pt modelId="{B4E14857-7A8D-AA4E-B6D8-CDB36E16940C}" type="pres">
      <dgm:prSet presAssocID="{9044FFB5-45CA-3742-B97E-C616B36C96D9}" presName="accent_5" presStyleCnt="0"/>
      <dgm:spPr/>
    </dgm:pt>
    <dgm:pt modelId="{90AE961C-CB09-A240-B631-F4AF651BF841}" type="pres">
      <dgm:prSet presAssocID="{9044FFB5-45CA-3742-B97E-C616B36C96D9}" presName="accentRepeatNode" presStyleLbl="solidFgAcc1" presStyleIdx="4" presStyleCnt="7" custScaleX="29087" custScaleY="28921" custLinFactNeighborX="667" custLinFactNeighborY="-10803"/>
      <dgm:spPr/>
    </dgm:pt>
    <dgm:pt modelId="{756FBD80-D2FD-5546-B5F3-41E3A6876AF3}" type="pres">
      <dgm:prSet presAssocID="{249CA4BB-88A0-104E-A183-7F5A5CF2B31B}" presName="text_6" presStyleLbl="node1" presStyleIdx="5" presStyleCnt="7">
        <dgm:presLayoutVars>
          <dgm:bulletEnabled val="1"/>
        </dgm:presLayoutVars>
      </dgm:prSet>
      <dgm:spPr/>
    </dgm:pt>
    <dgm:pt modelId="{645D8A00-C319-B542-AF8A-206070B87D12}" type="pres">
      <dgm:prSet presAssocID="{249CA4BB-88A0-104E-A183-7F5A5CF2B31B}" presName="accent_6" presStyleCnt="0"/>
      <dgm:spPr/>
    </dgm:pt>
    <dgm:pt modelId="{3FB2E12B-7167-FE46-8FC9-0020522D1910}" type="pres">
      <dgm:prSet presAssocID="{249CA4BB-88A0-104E-A183-7F5A5CF2B31B}" presName="accentRepeatNode" presStyleLbl="solidFgAcc1" presStyleIdx="5" presStyleCnt="7" custScaleX="37246" custScaleY="33879"/>
      <dgm:spPr/>
    </dgm:pt>
    <dgm:pt modelId="{A85260D8-56A4-FD41-9B47-5C8DA9E830E4}" type="pres">
      <dgm:prSet presAssocID="{F3DA1367-BABE-154C-B702-C6A6C9E4F8D9}" presName="text_7" presStyleLbl="node1" presStyleIdx="6" presStyleCnt="7">
        <dgm:presLayoutVars>
          <dgm:bulletEnabled val="1"/>
        </dgm:presLayoutVars>
      </dgm:prSet>
      <dgm:spPr/>
    </dgm:pt>
    <dgm:pt modelId="{F5DE8934-78FA-784E-A743-C3AA42356DF7}" type="pres">
      <dgm:prSet presAssocID="{F3DA1367-BABE-154C-B702-C6A6C9E4F8D9}" presName="accent_7" presStyleCnt="0"/>
      <dgm:spPr/>
    </dgm:pt>
    <dgm:pt modelId="{26F9F8F3-F023-A542-9500-87058216CC7B}" type="pres">
      <dgm:prSet presAssocID="{F3DA1367-BABE-154C-B702-C6A6C9E4F8D9}" presName="accentRepeatNode" presStyleLbl="solidFgAcc1" presStyleIdx="6" presStyleCnt="7"/>
      <dgm:spPr/>
    </dgm:pt>
  </dgm:ptLst>
  <dgm:cxnLst>
    <dgm:cxn modelId="{65F25302-29DA-4A73-A0D3-3DB91302E477}" srcId="{2E9CF969-CCCA-4038-A793-63DE35F8D6F9}" destId="{B612530C-F588-471C-872A-F81D4A0AEE2A}" srcOrd="0" destOrd="0" parTransId="{1DF05C2B-B57E-4A04-8F2C-D1E9430CC106}" sibTransId="{68054E5D-41D5-48B0-891E-D831ED340743}"/>
    <dgm:cxn modelId="{80398706-86C4-204A-BB3A-2205DDEEA770}" type="presOf" srcId="{68054E5D-41D5-48B0-891E-D831ED340743}" destId="{2F4098C1-04A1-466B-BA0F-ABB29000A7F7}" srcOrd="0" destOrd="0" presId="urn:microsoft.com/office/officeart/2008/layout/VerticalCurvedList"/>
    <dgm:cxn modelId="{A199AF1D-9C03-044D-A07A-2D34ED4787A4}" type="presOf" srcId="{93ADDA88-4FA8-4FA5-92C2-884F3EA4E99D}" destId="{6C4E3191-8E40-E445-8F0D-2620C204708C}" srcOrd="0" destOrd="0" presId="urn:microsoft.com/office/officeart/2008/layout/VerticalCurvedList"/>
    <dgm:cxn modelId="{60971523-FA9A-405F-8EE3-1297046C4A4C}" srcId="{2E9CF969-CCCA-4038-A793-63DE35F8D6F9}" destId="{93ADDA88-4FA8-4FA5-92C2-884F3EA4E99D}" srcOrd="1" destOrd="0" parTransId="{1372E722-E5AE-4BAB-A0F1-6C681976CB08}" sibTransId="{B82F473D-89FF-4886-BFFF-47E0A7E14451}"/>
    <dgm:cxn modelId="{14363931-2EFC-4A46-BE1A-4CA34FA7EC75}" type="presOf" srcId="{9044FFB5-45CA-3742-B97E-C616B36C96D9}" destId="{E8ED04C5-6D0C-A540-8729-12ACBF92946B}" srcOrd="0" destOrd="0" presId="urn:microsoft.com/office/officeart/2008/layout/VerticalCurvedList"/>
    <dgm:cxn modelId="{E1A13F38-B689-A34F-893E-8D4F0321495D}" srcId="{2E9CF969-CCCA-4038-A793-63DE35F8D6F9}" destId="{9044FFB5-45CA-3742-B97E-C616B36C96D9}" srcOrd="4" destOrd="0" parTransId="{4AA2496A-BB7B-1A43-BCE5-C4F82EDDC43D}" sibTransId="{EDB62941-B8BD-0D4B-9632-A5901AB4F0A8}"/>
    <dgm:cxn modelId="{E8D9C438-0A44-654A-8108-BC9EEABA9956}" type="presOf" srcId="{CDF1427A-6555-4A4B-99FE-B9D05A054616}" destId="{82F19A70-B398-AF47-819E-CF46B6706E9B}" srcOrd="0" destOrd="0" presId="urn:microsoft.com/office/officeart/2008/layout/VerticalCurvedList"/>
    <dgm:cxn modelId="{28FF6B4A-A77D-4421-B65A-90D6664C8E08}" srcId="{2E9CF969-CCCA-4038-A793-63DE35F8D6F9}" destId="{CDF1427A-6555-4A4B-99FE-B9D05A054616}" srcOrd="3" destOrd="0" parTransId="{F6D00005-4673-4563-98D2-0ED40568C997}" sibTransId="{583D9804-04BA-45E3-8C9D-7A48135DB83E}"/>
    <dgm:cxn modelId="{F215437B-5158-D348-BF89-644DC4A5B5DE}" type="presOf" srcId="{F3DA1367-BABE-154C-B702-C6A6C9E4F8D9}" destId="{A85260D8-56A4-FD41-9B47-5C8DA9E830E4}" srcOrd="0" destOrd="0" presId="urn:microsoft.com/office/officeart/2008/layout/VerticalCurvedList"/>
    <dgm:cxn modelId="{3151619A-E5AB-BF48-A059-8D2AD202FF6B}" type="presOf" srcId="{B612530C-F588-471C-872A-F81D4A0AEE2A}" destId="{73C0F7B5-847E-4FF2-92BA-D0DF5AA66142}" srcOrd="0" destOrd="0" presId="urn:microsoft.com/office/officeart/2008/layout/VerticalCurvedList"/>
    <dgm:cxn modelId="{3476EBB2-FA51-4FEF-841F-8E7C936DF27F}" srcId="{2E9CF969-CCCA-4038-A793-63DE35F8D6F9}" destId="{9B9D5D01-4C9D-4CA1-8568-E0FB95DFD8AA}" srcOrd="2" destOrd="0" parTransId="{B4BD1DA1-D15B-4C4D-B04E-87768D5C203A}" sibTransId="{83D304B5-D9E7-44DF-96F6-4219DF407351}"/>
    <dgm:cxn modelId="{22B2EDB3-7968-C24E-A3DB-BB5442387B9B}" srcId="{2E9CF969-CCCA-4038-A793-63DE35F8D6F9}" destId="{249CA4BB-88A0-104E-A183-7F5A5CF2B31B}" srcOrd="5" destOrd="0" parTransId="{151FFF91-EEA0-264E-97C0-D117B11ED90A}" sibTransId="{94BD7018-4FA0-FF44-AC84-3BA5CC5CB47A}"/>
    <dgm:cxn modelId="{E5A4C2BA-E734-294E-8E30-C79B28CECD2C}" type="presOf" srcId="{249CA4BB-88A0-104E-A183-7F5A5CF2B31B}" destId="{756FBD80-D2FD-5546-B5F3-41E3A6876AF3}" srcOrd="0" destOrd="0" presId="urn:microsoft.com/office/officeart/2008/layout/VerticalCurvedList"/>
    <dgm:cxn modelId="{F88C3FD8-4E9C-5E4E-BADB-3138D178642A}" srcId="{2E9CF969-CCCA-4038-A793-63DE35F8D6F9}" destId="{F3DA1367-BABE-154C-B702-C6A6C9E4F8D9}" srcOrd="6" destOrd="0" parTransId="{40940C54-8478-7449-85FA-CAEDC5A0019E}" sibTransId="{BFE2E1E6-FC48-9947-A1F2-FD77C2852EA2}"/>
    <dgm:cxn modelId="{5B8DA6E8-68CD-0746-A975-A7026C532647}" type="presOf" srcId="{9B9D5D01-4C9D-4CA1-8568-E0FB95DFD8AA}" destId="{52F8BD8A-074C-D34F-A737-51CB82810272}" srcOrd="0" destOrd="0" presId="urn:microsoft.com/office/officeart/2008/layout/VerticalCurvedList"/>
    <dgm:cxn modelId="{0C2BF2F6-8D0D-4A88-BA97-43FFD2188278}" type="presOf" srcId="{2E9CF969-CCCA-4038-A793-63DE35F8D6F9}" destId="{156F2FCB-329C-42D1-A091-7EA1058FE72A}" srcOrd="0" destOrd="0" presId="urn:microsoft.com/office/officeart/2008/layout/VerticalCurvedList"/>
    <dgm:cxn modelId="{75F521D7-AD43-F141-9BBE-EA8B1D3168F9}" type="presParOf" srcId="{156F2FCB-329C-42D1-A091-7EA1058FE72A}" destId="{56580DFA-A1DA-48A4-B973-3FF944522168}" srcOrd="0" destOrd="0" presId="urn:microsoft.com/office/officeart/2008/layout/VerticalCurvedList"/>
    <dgm:cxn modelId="{FCE1811E-0F55-BF48-B2C7-C6F1EFCD2DB7}" type="presParOf" srcId="{56580DFA-A1DA-48A4-B973-3FF944522168}" destId="{1151C713-525F-4962-9E7B-2D7C19B50110}" srcOrd="0" destOrd="0" presId="urn:microsoft.com/office/officeart/2008/layout/VerticalCurvedList"/>
    <dgm:cxn modelId="{0DEA0E9C-FB78-A74D-B772-A8EF83102387}" type="presParOf" srcId="{1151C713-525F-4962-9E7B-2D7C19B50110}" destId="{A42791BC-95C5-4C95-806F-06F7179EF221}" srcOrd="0" destOrd="0" presId="urn:microsoft.com/office/officeart/2008/layout/VerticalCurvedList"/>
    <dgm:cxn modelId="{0293D516-7C6D-B94B-BF6E-BFE25E4BE3F7}" type="presParOf" srcId="{1151C713-525F-4962-9E7B-2D7C19B50110}" destId="{2F4098C1-04A1-466B-BA0F-ABB29000A7F7}" srcOrd="1" destOrd="0" presId="urn:microsoft.com/office/officeart/2008/layout/VerticalCurvedList"/>
    <dgm:cxn modelId="{B2CFA050-3182-814B-840C-871F387C20F1}" type="presParOf" srcId="{1151C713-525F-4962-9E7B-2D7C19B50110}" destId="{AEFA8DAC-8AD5-4F8B-9BA8-EF029D5C0043}" srcOrd="2" destOrd="0" presId="urn:microsoft.com/office/officeart/2008/layout/VerticalCurvedList"/>
    <dgm:cxn modelId="{1E19EEE0-2CB6-F349-949B-37C9AFE54BDB}" type="presParOf" srcId="{1151C713-525F-4962-9E7B-2D7C19B50110}" destId="{91997C6B-CBBF-44D4-8899-230E0E5C8789}" srcOrd="3" destOrd="0" presId="urn:microsoft.com/office/officeart/2008/layout/VerticalCurvedList"/>
    <dgm:cxn modelId="{B7B1B420-D480-1543-BF4D-6C0415AF46D4}" type="presParOf" srcId="{56580DFA-A1DA-48A4-B973-3FF944522168}" destId="{73C0F7B5-847E-4FF2-92BA-D0DF5AA66142}" srcOrd="1" destOrd="0" presId="urn:microsoft.com/office/officeart/2008/layout/VerticalCurvedList"/>
    <dgm:cxn modelId="{41B14575-6E72-2F44-A1DC-F16D3250935B}" type="presParOf" srcId="{56580DFA-A1DA-48A4-B973-3FF944522168}" destId="{CA20A7FA-5587-450A-908B-FA0E974E3645}" srcOrd="2" destOrd="0" presId="urn:microsoft.com/office/officeart/2008/layout/VerticalCurvedList"/>
    <dgm:cxn modelId="{A6D36AF2-2070-4040-BB0A-102F29B145E1}" type="presParOf" srcId="{CA20A7FA-5587-450A-908B-FA0E974E3645}" destId="{C68BFFE0-EE81-403B-9274-94DC34A42E8D}" srcOrd="0" destOrd="0" presId="urn:microsoft.com/office/officeart/2008/layout/VerticalCurvedList"/>
    <dgm:cxn modelId="{3A154A97-8174-EA4D-8D8C-D8E4666BEB58}" type="presParOf" srcId="{56580DFA-A1DA-48A4-B973-3FF944522168}" destId="{6C4E3191-8E40-E445-8F0D-2620C204708C}" srcOrd="3" destOrd="0" presId="urn:microsoft.com/office/officeart/2008/layout/VerticalCurvedList"/>
    <dgm:cxn modelId="{BA46C95F-E92B-5B4B-9511-B3CBF1CCDED5}" type="presParOf" srcId="{56580DFA-A1DA-48A4-B973-3FF944522168}" destId="{185ACEE6-82E2-A441-B449-EDEC5A9E120A}" srcOrd="4" destOrd="0" presId="urn:microsoft.com/office/officeart/2008/layout/VerticalCurvedList"/>
    <dgm:cxn modelId="{A3C9C9A9-14B9-9042-94A4-5D15C519D688}" type="presParOf" srcId="{185ACEE6-82E2-A441-B449-EDEC5A9E120A}" destId="{CFFD7D45-2D84-4FD2-AD4D-4C6279DDBC04}" srcOrd="0" destOrd="0" presId="urn:microsoft.com/office/officeart/2008/layout/VerticalCurvedList"/>
    <dgm:cxn modelId="{60EA491D-78F1-D042-B1A2-67D0F965130B}" type="presParOf" srcId="{56580DFA-A1DA-48A4-B973-3FF944522168}" destId="{52F8BD8A-074C-D34F-A737-51CB82810272}" srcOrd="5" destOrd="0" presId="urn:microsoft.com/office/officeart/2008/layout/VerticalCurvedList"/>
    <dgm:cxn modelId="{7726F3D8-CEC2-4049-ADCC-07E7C6F261A2}" type="presParOf" srcId="{56580DFA-A1DA-48A4-B973-3FF944522168}" destId="{0EE310A7-73DF-5A4D-B3BA-6885FE8D8210}" srcOrd="6" destOrd="0" presId="urn:microsoft.com/office/officeart/2008/layout/VerticalCurvedList"/>
    <dgm:cxn modelId="{15CE9383-9B20-9144-9169-6A1C24252E7D}" type="presParOf" srcId="{0EE310A7-73DF-5A4D-B3BA-6885FE8D8210}" destId="{3844673C-503C-49C0-92D2-3BBF992E7089}" srcOrd="0" destOrd="0" presId="urn:microsoft.com/office/officeart/2008/layout/VerticalCurvedList"/>
    <dgm:cxn modelId="{D936B451-7108-EF4B-9844-0F751D5CB8A5}" type="presParOf" srcId="{56580DFA-A1DA-48A4-B973-3FF944522168}" destId="{82F19A70-B398-AF47-819E-CF46B6706E9B}" srcOrd="7" destOrd="0" presId="urn:microsoft.com/office/officeart/2008/layout/VerticalCurvedList"/>
    <dgm:cxn modelId="{9EC0D75E-2467-5040-ACD6-E1EC2F994B47}" type="presParOf" srcId="{56580DFA-A1DA-48A4-B973-3FF944522168}" destId="{168F87A1-3BBA-EA4D-BDFC-4DD5099241EE}" srcOrd="8" destOrd="0" presId="urn:microsoft.com/office/officeart/2008/layout/VerticalCurvedList"/>
    <dgm:cxn modelId="{1500D3D6-F220-3348-835D-40CF7830D2A1}" type="presParOf" srcId="{168F87A1-3BBA-EA4D-BDFC-4DD5099241EE}" destId="{CDFCCB6F-3B43-4591-8F36-B57A4FABFBE6}" srcOrd="0" destOrd="0" presId="urn:microsoft.com/office/officeart/2008/layout/VerticalCurvedList"/>
    <dgm:cxn modelId="{1C77F691-B6B9-0847-B2EA-77A7AB623287}" type="presParOf" srcId="{56580DFA-A1DA-48A4-B973-3FF944522168}" destId="{E8ED04C5-6D0C-A540-8729-12ACBF92946B}" srcOrd="9" destOrd="0" presId="urn:microsoft.com/office/officeart/2008/layout/VerticalCurvedList"/>
    <dgm:cxn modelId="{B53CCC00-017B-E047-8CB3-74ADAA53E766}" type="presParOf" srcId="{56580DFA-A1DA-48A4-B973-3FF944522168}" destId="{B4E14857-7A8D-AA4E-B6D8-CDB36E16940C}" srcOrd="10" destOrd="0" presId="urn:microsoft.com/office/officeart/2008/layout/VerticalCurvedList"/>
    <dgm:cxn modelId="{BC5EE477-BA5C-BC48-9399-AF120DF69E33}" type="presParOf" srcId="{B4E14857-7A8D-AA4E-B6D8-CDB36E16940C}" destId="{90AE961C-CB09-A240-B631-F4AF651BF841}" srcOrd="0" destOrd="0" presId="urn:microsoft.com/office/officeart/2008/layout/VerticalCurvedList"/>
    <dgm:cxn modelId="{4BC15FB7-00E2-334F-AB73-BC3514EF40E0}" type="presParOf" srcId="{56580DFA-A1DA-48A4-B973-3FF944522168}" destId="{756FBD80-D2FD-5546-B5F3-41E3A6876AF3}" srcOrd="11" destOrd="0" presId="urn:microsoft.com/office/officeart/2008/layout/VerticalCurvedList"/>
    <dgm:cxn modelId="{4A0931FE-FB1D-D644-B962-2E6F364D38B7}" type="presParOf" srcId="{56580DFA-A1DA-48A4-B973-3FF944522168}" destId="{645D8A00-C319-B542-AF8A-206070B87D12}" srcOrd="12" destOrd="0" presId="urn:microsoft.com/office/officeart/2008/layout/VerticalCurvedList"/>
    <dgm:cxn modelId="{85BA5384-3452-C34D-A3DB-ED64B575158F}" type="presParOf" srcId="{645D8A00-C319-B542-AF8A-206070B87D12}" destId="{3FB2E12B-7167-FE46-8FC9-0020522D1910}" srcOrd="0" destOrd="0" presId="urn:microsoft.com/office/officeart/2008/layout/VerticalCurvedList"/>
    <dgm:cxn modelId="{B696757C-3AC3-6B41-BF61-73DF2A731175}" type="presParOf" srcId="{56580DFA-A1DA-48A4-B973-3FF944522168}" destId="{A85260D8-56A4-FD41-9B47-5C8DA9E830E4}" srcOrd="13" destOrd="0" presId="urn:microsoft.com/office/officeart/2008/layout/VerticalCurvedList"/>
    <dgm:cxn modelId="{F22BB25C-B31E-F749-AE01-C826BA1D8401}" type="presParOf" srcId="{56580DFA-A1DA-48A4-B973-3FF944522168}" destId="{F5DE8934-78FA-784E-A743-C3AA42356DF7}" srcOrd="14" destOrd="0" presId="urn:microsoft.com/office/officeart/2008/layout/VerticalCurvedList"/>
    <dgm:cxn modelId="{3E2AEBD6-4508-9B48-BCFF-4F02084BB556}" type="presParOf" srcId="{F5DE8934-78FA-784E-A743-C3AA42356DF7}" destId="{26F9F8F3-F023-A542-9500-87058216CC7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098C1-04A1-466B-BA0F-ABB29000A7F7}">
      <dsp:nvSpPr>
        <dsp:cNvPr id="0" name=""/>
        <dsp:cNvSpPr/>
      </dsp:nvSpPr>
      <dsp:spPr>
        <a:xfrm>
          <a:off x="-4659149" y="-714424"/>
          <a:ext cx="5551086" cy="5551086"/>
        </a:xfrm>
        <a:prstGeom prst="blockArc">
          <a:avLst>
            <a:gd name="adj1" fmla="val 18900000"/>
            <a:gd name="adj2" fmla="val 2700000"/>
            <a:gd name="adj3" fmla="val 389"/>
          </a:avLst>
        </a:prstGeom>
        <a:noFill/>
        <a:ln w="6350" cap="flat" cmpd="sng" algn="ctr">
          <a:solidFill>
            <a:schemeClr val="tx1">
              <a:lumMod val="85000"/>
              <a:lumOff val="15000"/>
            </a:schemeClr>
          </a:solidFill>
          <a:prstDash val="solid"/>
          <a:miter lim="800000"/>
        </a:ln>
        <a:effectLst/>
      </dsp:spPr>
      <dsp:style>
        <a:lnRef idx="1">
          <a:scrgbClr r="0" g="0" b="0"/>
        </a:lnRef>
        <a:fillRef idx="0">
          <a:scrgbClr r="0" g="0" b="0"/>
        </a:fillRef>
        <a:effectRef idx="0">
          <a:scrgbClr r="0" g="0" b="0"/>
        </a:effectRef>
        <a:fontRef idx="minor"/>
      </dsp:style>
    </dsp:sp>
    <dsp:sp modelId="{73C0F7B5-847E-4FF2-92BA-D0DF5AA66142}">
      <dsp:nvSpPr>
        <dsp:cNvPr id="0" name=""/>
        <dsp:cNvSpPr/>
      </dsp:nvSpPr>
      <dsp:spPr>
        <a:xfrm>
          <a:off x="289174" y="187396"/>
          <a:ext cx="8825941" cy="37462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7362" tIns="45720" rIns="45720" bIns="45720" numCol="1" spcCol="1270" anchor="ctr" anchorCtr="0">
          <a:noAutofit/>
        </a:bodyPr>
        <a:lstStyle/>
        <a:p>
          <a:pPr marL="0" lvl="0" indent="0" algn="l" defTabSz="800100">
            <a:lnSpc>
              <a:spcPct val="90000"/>
            </a:lnSpc>
            <a:spcBef>
              <a:spcPct val="0"/>
            </a:spcBef>
            <a:spcAft>
              <a:spcPct val="35000"/>
            </a:spcAft>
            <a:buNone/>
          </a:pPr>
          <a:r>
            <a:rPr lang="tr-TR" sz="1800" kern="1200" dirty="0">
              <a:effectLst/>
              <a:latin typeface="+mn-lt"/>
              <a:ea typeface="Times New Roman" panose="02020603050405020304" pitchFamily="18" charset="0"/>
              <a:cs typeface="Arial" panose="020B0604020202020204" pitchFamily="34" charset="0"/>
            </a:rPr>
            <a:t>Konteyner Nedir</a:t>
          </a:r>
        </a:p>
      </dsp:txBody>
      <dsp:txXfrm>
        <a:off x="289174" y="187396"/>
        <a:ext cx="8825941" cy="374628"/>
      </dsp:txXfrm>
    </dsp:sp>
    <dsp:sp modelId="{C68BFFE0-EE81-403B-9274-94DC34A42E8D}">
      <dsp:nvSpPr>
        <dsp:cNvPr id="0" name=""/>
        <dsp:cNvSpPr/>
      </dsp:nvSpPr>
      <dsp:spPr>
        <a:xfrm>
          <a:off x="115536" y="204735"/>
          <a:ext cx="347276" cy="347276"/>
        </a:xfrm>
        <a:prstGeom prst="ellipse">
          <a:avLst/>
        </a:prstGeom>
        <a:solidFill>
          <a:schemeClr val="lt1">
            <a:hueOff val="0"/>
            <a:satOff val="0"/>
            <a:lumOff val="0"/>
            <a:alphaOff val="0"/>
          </a:schemeClr>
        </a:solidFill>
        <a:ln w="6350" cap="flat" cmpd="sng" algn="ctr">
          <a:solidFill>
            <a:schemeClr val="tx1">
              <a:lumMod val="85000"/>
              <a:lumOff val="15000"/>
            </a:schemeClr>
          </a:solidFill>
          <a:prstDash val="solid"/>
          <a:miter lim="800000"/>
        </a:ln>
        <a:effectLst/>
      </dsp:spPr>
      <dsp:style>
        <a:lnRef idx="1">
          <a:scrgbClr r="0" g="0" b="0"/>
        </a:lnRef>
        <a:fillRef idx="1">
          <a:scrgbClr r="0" g="0" b="0"/>
        </a:fillRef>
        <a:effectRef idx="0">
          <a:scrgbClr r="0" g="0" b="0"/>
        </a:effectRef>
        <a:fontRef idx="minor"/>
      </dsp:style>
    </dsp:sp>
    <dsp:sp modelId="{6C4E3191-8E40-E445-8F0D-2620C204708C}">
      <dsp:nvSpPr>
        <dsp:cNvPr id="0" name=""/>
        <dsp:cNvSpPr/>
      </dsp:nvSpPr>
      <dsp:spPr>
        <a:xfrm>
          <a:off x="628435" y="749670"/>
          <a:ext cx="8486681" cy="37462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7362" tIns="45720" rIns="45720" bIns="45720" numCol="1" spcCol="1270" anchor="ctr" anchorCtr="0">
          <a:noAutofit/>
        </a:bodyPr>
        <a:lstStyle/>
        <a:p>
          <a:pPr marL="0" lvl="0" indent="0" algn="l" defTabSz="800100">
            <a:lnSpc>
              <a:spcPct val="90000"/>
            </a:lnSpc>
            <a:spcBef>
              <a:spcPct val="0"/>
            </a:spcBef>
            <a:spcAft>
              <a:spcPct val="35000"/>
            </a:spcAft>
            <a:buNone/>
          </a:pPr>
          <a:r>
            <a:rPr lang="tr-TR" sz="1800" kern="1200" dirty="0"/>
            <a:t>Konteyner Nasıl Ortaya Çıktı</a:t>
          </a:r>
        </a:p>
      </dsp:txBody>
      <dsp:txXfrm>
        <a:off x="628435" y="749670"/>
        <a:ext cx="8486681" cy="374628"/>
      </dsp:txXfrm>
    </dsp:sp>
    <dsp:sp modelId="{CFFD7D45-2D84-4FD2-AD4D-4C6279DDBC04}">
      <dsp:nvSpPr>
        <dsp:cNvPr id="0" name=""/>
        <dsp:cNvSpPr/>
      </dsp:nvSpPr>
      <dsp:spPr>
        <a:xfrm>
          <a:off x="454796" y="763346"/>
          <a:ext cx="347276" cy="347276"/>
        </a:xfrm>
        <a:prstGeom prst="ellipse">
          <a:avLst/>
        </a:prstGeom>
        <a:solidFill>
          <a:schemeClr val="lt1">
            <a:hueOff val="0"/>
            <a:satOff val="0"/>
            <a:lumOff val="0"/>
            <a:alphaOff val="0"/>
          </a:schemeClr>
        </a:solidFill>
        <a:ln w="6350" cap="flat" cmpd="sng" algn="ctr">
          <a:solidFill>
            <a:schemeClr val="tx1">
              <a:lumMod val="85000"/>
              <a:lumOff val="15000"/>
            </a:schemeClr>
          </a:solidFill>
          <a:prstDash val="solid"/>
          <a:miter lim="800000"/>
        </a:ln>
        <a:effectLst/>
      </dsp:spPr>
      <dsp:style>
        <a:lnRef idx="1">
          <a:scrgbClr r="0" g="0" b="0"/>
        </a:lnRef>
        <a:fillRef idx="1">
          <a:scrgbClr r="0" g="0" b="0"/>
        </a:fillRef>
        <a:effectRef idx="0">
          <a:scrgbClr r="0" g="0" b="0"/>
        </a:effectRef>
        <a:fontRef idx="minor"/>
      </dsp:style>
    </dsp:sp>
    <dsp:sp modelId="{52F8BD8A-074C-D34F-A737-51CB82810272}">
      <dsp:nvSpPr>
        <dsp:cNvPr id="0" name=""/>
        <dsp:cNvSpPr/>
      </dsp:nvSpPr>
      <dsp:spPr>
        <a:xfrm>
          <a:off x="814347" y="1311530"/>
          <a:ext cx="8300768" cy="37462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7362" tIns="45720" rIns="45720" bIns="45720" numCol="1" spcCol="1270" anchor="ctr" anchorCtr="0">
          <a:noAutofit/>
        </a:bodyPr>
        <a:lstStyle/>
        <a:p>
          <a:pPr marL="0" lvl="0" indent="0" algn="l" defTabSz="800100">
            <a:lnSpc>
              <a:spcPct val="90000"/>
            </a:lnSpc>
            <a:spcBef>
              <a:spcPct val="0"/>
            </a:spcBef>
            <a:spcAft>
              <a:spcPct val="35000"/>
            </a:spcAft>
            <a:buNone/>
          </a:pPr>
          <a:r>
            <a:rPr lang="tr-TR" sz="1800" kern="1200" dirty="0">
              <a:effectLst/>
              <a:latin typeface="+mn-lt"/>
              <a:cs typeface="Arial" panose="020B0604020202020204" pitchFamily="34" charset="0"/>
            </a:rPr>
            <a:t>Konteyner Kullanmanın Avantajları</a:t>
          </a:r>
        </a:p>
      </dsp:txBody>
      <dsp:txXfrm>
        <a:off x="814347" y="1311530"/>
        <a:ext cx="8300768" cy="374628"/>
      </dsp:txXfrm>
    </dsp:sp>
    <dsp:sp modelId="{3844673C-503C-49C0-92D2-3BBF992E7089}">
      <dsp:nvSpPr>
        <dsp:cNvPr id="0" name=""/>
        <dsp:cNvSpPr/>
      </dsp:nvSpPr>
      <dsp:spPr>
        <a:xfrm>
          <a:off x="640709" y="1328869"/>
          <a:ext cx="347276" cy="347276"/>
        </a:xfrm>
        <a:prstGeom prst="ellipse">
          <a:avLst/>
        </a:prstGeom>
        <a:solidFill>
          <a:schemeClr val="lt1">
            <a:hueOff val="0"/>
            <a:satOff val="0"/>
            <a:lumOff val="0"/>
            <a:alphaOff val="0"/>
          </a:schemeClr>
        </a:solidFill>
        <a:ln w="6350" cap="flat" cmpd="sng" algn="ctr">
          <a:solidFill>
            <a:schemeClr val="tx1">
              <a:lumMod val="85000"/>
              <a:lumOff val="15000"/>
            </a:schemeClr>
          </a:solidFill>
          <a:prstDash val="solid"/>
          <a:miter lim="800000"/>
        </a:ln>
        <a:effectLst/>
      </dsp:spPr>
      <dsp:style>
        <a:lnRef idx="1">
          <a:scrgbClr r="0" g="0" b="0"/>
        </a:lnRef>
        <a:fillRef idx="1">
          <a:scrgbClr r="0" g="0" b="0"/>
        </a:fillRef>
        <a:effectRef idx="0">
          <a:scrgbClr r="0" g="0" b="0"/>
        </a:effectRef>
        <a:fontRef idx="minor"/>
      </dsp:style>
    </dsp:sp>
    <dsp:sp modelId="{82F19A70-B398-AF47-819E-CF46B6706E9B}">
      <dsp:nvSpPr>
        <dsp:cNvPr id="0" name=""/>
        <dsp:cNvSpPr/>
      </dsp:nvSpPr>
      <dsp:spPr>
        <a:xfrm>
          <a:off x="873708" y="1873804"/>
          <a:ext cx="8241408" cy="37462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7362" tIns="45720" rIns="45720" bIns="45720" numCol="1" spcCol="1270" anchor="ctr" anchorCtr="0">
          <a:noAutofit/>
        </a:bodyPr>
        <a:lstStyle/>
        <a:p>
          <a:pPr marL="0" lvl="0" indent="0" algn="l" defTabSz="800100">
            <a:lnSpc>
              <a:spcPct val="90000"/>
            </a:lnSpc>
            <a:spcBef>
              <a:spcPct val="0"/>
            </a:spcBef>
            <a:spcAft>
              <a:spcPct val="35000"/>
            </a:spcAft>
            <a:buNone/>
          </a:pPr>
          <a:r>
            <a:rPr lang="tr-TR" sz="1800" kern="1200" dirty="0" err="1">
              <a:solidFill>
                <a:prstClr val="black">
                  <a:hueOff val="0"/>
                  <a:satOff val="0"/>
                  <a:lumOff val="0"/>
                  <a:alphaOff val="0"/>
                </a:prstClr>
              </a:solidFill>
              <a:effectLst/>
              <a:latin typeface="Calibri" panose="020F0502020204030204"/>
              <a:ea typeface="+mn-ea"/>
              <a:cs typeface="Arial" panose="020B0604020202020204" pitchFamily="34" charset="0"/>
            </a:rPr>
            <a:t>Docker</a:t>
          </a:r>
          <a:r>
            <a:rPr lang="tr-TR" sz="1800" kern="1200" dirty="0">
              <a:solidFill>
                <a:prstClr val="black">
                  <a:hueOff val="0"/>
                  <a:satOff val="0"/>
                  <a:lumOff val="0"/>
                  <a:alphaOff val="0"/>
                </a:prstClr>
              </a:solidFill>
              <a:effectLst/>
              <a:latin typeface="Calibri" panose="020F0502020204030204"/>
              <a:ea typeface="+mn-ea"/>
              <a:cs typeface="Arial" panose="020B0604020202020204" pitchFamily="34" charset="0"/>
            </a:rPr>
            <a:t> Nedir</a:t>
          </a:r>
        </a:p>
      </dsp:txBody>
      <dsp:txXfrm>
        <a:off x="873708" y="1873804"/>
        <a:ext cx="8241408" cy="374628"/>
      </dsp:txXfrm>
    </dsp:sp>
    <dsp:sp modelId="{CDFCCB6F-3B43-4591-8F36-B57A4FABFBE6}">
      <dsp:nvSpPr>
        <dsp:cNvPr id="0" name=""/>
        <dsp:cNvSpPr/>
      </dsp:nvSpPr>
      <dsp:spPr>
        <a:xfrm>
          <a:off x="744044" y="1985195"/>
          <a:ext cx="259327" cy="151846"/>
        </a:xfrm>
        <a:prstGeom prst="ellipse">
          <a:avLst/>
        </a:prstGeom>
        <a:solidFill>
          <a:schemeClr val="lt1">
            <a:hueOff val="0"/>
            <a:satOff val="0"/>
            <a:lumOff val="0"/>
            <a:alphaOff val="0"/>
          </a:schemeClr>
        </a:solidFill>
        <a:ln w="6350" cap="flat" cmpd="sng" algn="ctr">
          <a:solidFill>
            <a:schemeClr val="tx1">
              <a:lumMod val="85000"/>
              <a:lumOff val="15000"/>
            </a:schemeClr>
          </a:solidFill>
          <a:prstDash val="solid"/>
          <a:miter lim="800000"/>
        </a:ln>
        <a:effectLst/>
      </dsp:spPr>
      <dsp:style>
        <a:lnRef idx="1">
          <a:scrgbClr r="0" g="0" b="0"/>
        </a:lnRef>
        <a:fillRef idx="1">
          <a:scrgbClr r="0" g="0" b="0"/>
        </a:fillRef>
        <a:effectRef idx="0">
          <a:scrgbClr r="0" g="0" b="0"/>
        </a:effectRef>
        <a:fontRef idx="minor"/>
      </dsp:style>
    </dsp:sp>
    <dsp:sp modelId="{E8ED04C5-6D0C-A540-8729-12ACBF92946B}">
      <dsp:nvSpPr>
        <dsp:cNvPr id="0" name=""/>
        <dsp:cNvSpPr/>
      </dsp:nvSpPr>
      <dsp:spPr>
        <a:xfrm>
          <a:off x="814347" y="2436077"/>
          <a:ext cx="8300768" cy="37462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7362" tIns="48260" rIns="48260" bIns="48260" numCol="1" spcCol="1270" anchor="ctr" anchorCtr="0">
          <a:noAutofit/>
        </a:bodyPr>
        <a:lstStyle/>
        <a:p>
          <a:pPr marL="0" lvl="0" indent="0" algn="l" defTabSz="844550">
            <a:lnSpc>
              <a:spcPct val="90000"/>
            </a:lnSpc>
            <a:spcBef>
              <a:spcPct val="0"/>
            </a:spcBef>
            <a:spcAft>
              <a:spcPct val="35000"/>
            </a:spcAft>
            <a:buNone/>
          </a:pPr>
          <a:r>
            <a:rPr lang="tr-TR" sz="1900" b="0" i="0" kern="1200" dirty="0" err="1"/>
            <a:t>Docker</a:t>
          </a:r>
          <a:r>
            <a:rPr lang="tr-TR" sz="1900" b="0" i="0" kern="1200" dirty="0"/>
            <a:t> </a:t>
          </a:r>
          <a:r>
            <a:rPr lang="tr-TR" sz="1900" b="0" i="0" kern="1200" dirty="0" err="1"/>
            <a:t>Compose</a:t>
          </a:r>
          <a:endParaRPr lang="tr-TR" sz="1900" kern="1200" dirty="0">
            <a:effectLst/>
            <a:latin typeface="+mn-lt"/>
            <a:ea typeface="Times New Roman" panose="02020603050405020304" pitchFamily="18" charset="0"/>
            <a:cs typeface="Arial" panose="020B0604020202020204" pitchFamily="34" charset="0"/>
          </a:endParaRPr>
        </a:p>
      </dsp:txBody>
      <dsp:txXfrm>
        <a:off x="814347" y="2436077"/>
        <a:ext cx="8300768" cy="374628"/>
      </dsp:txXfrm>
    </dsp:sp>
    <dsp:sp modelId="{90AE961C-CB09-A240-B631-F4AF651BF841}">
      <dsp:nvSpPr>
        <dsp:cNvPr id="0" name=""/>
        <dsp:cNvSpPr/>
      </dsp:nvSpPr>
      <dsp:spPr>
        <a:xfrm>
          <a:off x="749366" y="2505086"/>
          <a:ext cx="136210" cy="135433"/>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56FBD80-D2FD-5546-B5F3-41E3A6876AF3}">
      <dsp:nvSpPr>
        <dsp:cNvPr id="0" name=""/>
        <dsp:cNvSpPr/>
      </dsp:nvSpPr>
      <dsp:spPr>
        <a:xfrm>
          <a:off x="628435" y="2997938"/>
          <a:ext cx="8486681" cy="37462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7362" tIns="40640" rIns="40640" bIns="40640" numCol="1" spcCol="1270" anchor="ctr" anchorCtr="0">
          <a:noAutofit/>
        </a:bodyPr>
        <a:lstStyle/>
        <a:p>
          <a:pPr marL="0" lvl="0" indent="0" algn="l" defTabSz="711200">
            <a:lnSpc>
              <a:spcPct val="90000"/>
            </a:lnSpc>
            <a:spcBef>
              <a:spcPct val="0"/>
            </a:spcBef>
            <a:spcAft>
              <a:spcPct val="35000"/>
            </a:spcAft>
            <a:buNone/>
          </a:pPr>
          <a:r>
            <a:rPr lang="tr-TR" sz="1600" kern="1200" dirty="0">
              <a:effectLst/>
              <a:latin typeface="+mn-lt"/>
              <a:ea typeface="Times New Roman" panose="02020603050405020304" pitchFamily="18" charset="0"/>
              <a:cs typeface="Arial" panose="020B0604020202020204" pitchFamily="34" charset="0"/>
            </a:rPr>
            <a:t>Temel Komutlar</a:t>
          </a:r>
        </a:p>
      </dsp:txBody>
      <dsp:txXfrm>
        <a:off x="628435" y="2997938"/>
        <a:ext cx="8486681" cy="374628"/>
      </dsp:txXfrm>
    </dsp:sp>
    <dsp:sp modelId="{3FB2E12B-7167-FE46-8FC9-0020522D1910}">
      <dsp:nvSpPr>
        <dsp:cNvPr id="0" name=""/>
        <dsp:cNvSpPr/>
      </dsp:nvSpPr>
      <dsp:spPr>
        <a:xfrm>
          <a:off x="541226" y="3105927"/>
          <a:ext cx="174417" cy="158650"/>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85260D8-56A4-FD41-9B47-5C8DA9E830E4}">
      <dsp:nvSpPr>
        <dsp:cNvPr id="0" name=""/>
        <dsp:cNvSpPr/>
      </dsp:nvSpPr>
      <dsp:spPr>
        <a:xfrm>
          <a:off x="289174" y="3560211"/>
          <a:ext cx="8825941" cy="37462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7362" tIns="48260" rIns="48260" bIns="48260" numCol="1" spcCol="1270" anchor="ctr" anchorCtr="0">
          <a:noAutofit/>
        </a:bodyPr>
        <a:lstStyle/>
        <a:p>
          <a:pPr marL="0" lvl="0" indent="0" algn="l" defTabSz="844550">
            <a:lnSpc>
              <a:spcPct val="90000"/>
            </a:lnSpc>
            <a:spcBef>
              <a:spcPct val="0"/>
            </a:spcBef>
            <a:spcAft>
              <a:spcPct val="35000"/>
            </a:spcAft>
            <a:buNone/>
          </a:pPr>
          <a:r>
            <a:rPr lang="tr-TR" sz="1900" b="0" i="0" kern="1200" dirty="0"/>
            <a:t>Uygulama</a:t>
          </a:r>
          <a:endParaRPr lang="tr-TR" sz="1900" kern="1200" dirty="0">
            <a:effectLst/>
            <a:latin typeface="+mn-lt"/>
            <a:ea typeface="Times New Roman" panose="02020603050405020304" pitchFamily="18" charset="0"/>
            <a:cs typeface="Arial" panose="020B0604020202020204" pitchFamily="34" charset="0"/>
          </a:endParaRPr>
        </a:p>
      </dsp:txBody>
      <dsp:txXfrm>
        <a:off x="289174" y="3560211"/>
        <a:ext cx="8825941" cy="374628"/>
      </dsp:txXfrm>
    </dsp:sp>
    <dsp:sp modelId="{26F9F8F3-F023-A542-9500-87058216CC7B}">
      <dsp:nvSpPr>
        <dsp:cNvPr id="0" name=""/>
        <dsp:cNvSpPr/>
      </dsp:nvSpPr>
      <dsp:spPr>
        <a:xfrm>
          <a:off x="55031" y="3513382"/>
          <a:ext cx="468286" cy="46828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BBCFA-78B1-43B0-9647-1D9F9EF8CD86}" type="datetimeFigureOut">
              <a:rPr lang="tr-TR" smtClean="0"/>
              <a:t>27.07.2023</a:t>
            </a:fld>
            <a:endParaRPr lang="tr-TR"/>
          </a:p>
        </p:txBody>
      </p:sp>
      <p:sp>
        <p:nvSpPr>
          <p:cNvPr id="4" name="Alt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DE6AB5-D3B5-457F-BF29-F0F1004F9123}" type="slidenum">
              <a:rPr lang="tr-TR" smtClean="0"/>
              <a:t>‹#›</a:t>
            </a:fld>
            <a:endParaRPr lang="tr-TR"/>
          </a:p>
        </p:txBody>
      </p:sp>
    </p:spTree>
    <p:extLst>
      <p:ext uri="{BB962C8B-B14F-4D97-AF65-F5344CB8AC3E}">
        <p14:creationId xmlns:p14="http://schemas.microsoft.com/office/powerpoint/2010/main" val="33054919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F3440-64AB-41FA-BA1B-60EB42DB9A5F}" type="datetimeFigureOut">
              <a:rPr lang="en-US" smtClean="0"/>
              <a:t>7/27/23</a:t>
            </a:fld>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05B77-8DC5-4782-8A2C-B720455A5806}" type="slidenum">
              <a:rPr lang="en-US" smtClean="0"/>
              <a:t>‹#›</a:t>
            </a:fld>
            <a:endParaRPr lang="en-US"/>
          </a:p>
        </p:txBody>
      </p:sp>
    </p:spTree>
    <p:extLst>
      <p:ext uri="{BB962C8B-B14F-4D97-AF65-F5344CB8AC3E}">
        <p14:creationId xmlns:p14="http://schemas.microsoft.com/office/powerpoint/2010/main" val="282055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E7205B77-8DC5-4782-8A2C-B720455A5806}" type="slidenum">
              <a:rPr lang="en-US" smtClean="0"/>
              <a:t>1</a:t>
            </a:fld>
            <a:endParaRPr lang="en-US"/>
          </a:p>
        </p:txBody>
      </p:sp>
    </p:spTree>
    <p:extLst>
      <p:ext uri="{BB962C8B-B14F-4D97-AF65-F5344CB8AC3E}">
        <p14:creationId xmlns:p14="http://schemas.microsoft.com/office/powerpoint/2010/main" val="323093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1F51E39-B9A5-462A-B5A4-637BFBF9346C}" type="slidenum">
              <a:rPr lang="en-US" smtClean="0">
                <a:latin typeface="Times New Roman" pitchFamily="18" charset="0"/>
              </a:rPr>
              <a:pPr/>
              <a:t>10</a:t>
            </a:fld>
            <a:endParaRPr lang="en-US" dirty="0">
              <a:latin typeface="Times New Roman" pitchFamily="18" charset="0"/>
            </a:endParaRPr>
          </a:p>
        </p:txBody>
      </p:sp>
      <p:sp>
        <p:nvSpPr>
          <p:cNvPr id="48131" name="Rectangle 2"/>
          <p:cNvSpPr>
            <a:spLocks noGrp="1" noRot="1" noChangeAspect="1" noChangeArrowheads="1" noTextEdit="1"/>
          </p:cNvSpPr>
          <p:nvPr>
            <p:ph type="sldImg"/>
          </p:nvPr>
        </p:nvSpPr>
        <p:spPr>
          <a:xfrm>
            <a:off x="685800" y="1143000"/>
            <a:ext cx="5486400" cy="3086100"/>
          </a:xfrm>
          <a:prstGeom prst="rect">
            <a:avLst/>
          </a:prstGeom>
          <a:ln/>
        </p:spPr>
      </p:sp>
      <p:sp>
        <p:nvSpPr>
          <p:cNvPr id="48132" name="Rectangle 3"/>
          <p:cNvSpPr>
            <a:spLocks noGrp="1" noChangeArrowheads="1"/>
          </p:cNvSpPr>
          <p:nvPr>
            <p:ph type="body" idx="1"/>
          </p:nvPr>
        </p:nvSpPr>
        <p:spPr>
          <a:no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601241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1F51E39-B9A5-462A-B5A4-637BFBF9346C}" type="slidenum">
              <a:rPr lang="en-US" smtClean="0">
                <a:latin typeface="Times New Roman" pitchFamily="18" charset="0"/>
              </a:rPr>
              <a:pPr/>
              <a:t>11</a:t>
            </a:fld>
            <a:endParaRPr lang="en-US" dirty="0">
              <a:latin typeface="Times New Roman" pitchFamily="18" charset="0"/>
            </a:endParaRPr>
          </a:p>
        </p:txBody>
      </p:sp>
      <p:sp>
        <p:nvSpPr>
          <p:cNvPr id="48131" name="Rectangle 2"/>
          <p:cNvSpPr>
            <a:spLocks noGrp="1" noRot="1" noChangeAspect="1" noChangeArrowheads="1" noTextEdit="1"/>
          </p:cNvSpPr>
          <p:nvPr>
            <p:ph type="sldImg"/>
          </p:nvPr>
        </p:nvSpPr>
        <p:spPr>
          <a:xfrm>
            <a:off x="685800" y="1143000"/>
            <a:ext cx="5486400" cy="3086100"/>
          </a:xfrm>
          <a:prstGeom prst="rect">
            <a:avLst/>
          </a:prstGeom>
          <a:ln/>
        </p:spPr>
      </p:sp>
      <p:sp>
        <p:nvSpPr>
          <p:cNvPr id="48132" name="Rectangle 3"/>
          <p:cNvSpPr>
            <a:spLocks noGrp="1" noChangeArrowheads="1"/>
          </p:cNvSpPr>
          <p:nvPr>
            <p:ph type="body" idx="1"/>
          </p:nvPr>
        </p:nvSpPr>
        <p:spPr>
          <a:no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059547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1F51E39-B9A5-462A-B5A4-637BFBF9346C}" type="slidenum">
              <a:rPr lang="en-US" smtClean="0">
                <a:latin typeface="Times New Roman" pitchFamily="18" charset="0"/>
              </a:rPr>
              <a:pPr/>
              <a:t>12</a:t>
            </a:fld>
            <a:endParaRPr lang="en-US" dirty="0">
              <a:latin typeface="Times New Roman" pitchFamily="18" charset="0"/>
            </a:endParaRPr>
          </a:p>
        </p:txBody>
      </p:sp>
      <p:sp>
        <p:nvSpPr>
          <p:cNvPr id="48131" name="Rectangle 2"/>
          <p:cNvSpPr>
            <a:spLocks noGrp="1" noRot="1" noChangeAspect="1" noChangeArrowheads="1" noTextEdit="1"/>
          </p:cNvSpPr>
          <p:nvPr>
            <p:ph type="sldImg"/>
          </p:nvPr>
        </p:nvSpPr>
        <p:spPr>
          <a:xfrm>
            <a:off x="685800" y="1143000"/>
            <a:ext cx="5486400" cy="3086100"/>
          </a:xfrm>
          <a:prstGeom prst="rect">
            <a:avLst/>
          </a:prstGeom>
          <a:ln/>
        </p:spPr>
      </p:sp>
      <p:sp>
        <p:nvSpPr>
          <p:cNvPr id="48132" name="Rectangle 3"/>
          <p:cNvSpPr>
            <a:spLocks noGrp="1" noChangeArrowheads="1"/>
          </p:cNvSpPr>
          <p:nvPr>
            <p:ph type="body" idx="1"/>
          </p:nvPr>
        </p:nvSpPr>
        <p:spPr>
          <a:no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1263080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E7205B77-8DC5-4782-8A2C-B720455A5806}" type="slidenum">
              <a:rPr lang="en-US" smtClean="0"/>
              <a:t>13</a:t>
            </a:fld>
            <a:endParaRPr lang="en-US"/>
          </a:p>
        </p:txBody>
      </p:sp>
    </p:spTree>
    <p:extLst>
      <p:ext uri="{BB962C8B-B14F-4D97-AF65-F5344CB8AC3E}">
        <p14:creationId xmlns:p14="http://schemas.microsoft.com/office/powerpoint/2010/main" val="1701244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E7205B77-8DC5-4782-8A2C-B720455A5806}" type="slidenum">
              <a:rPr lang="en-US" smtClean="0"/>
              <a:t>2</a:t>
            </a:fld>
            <a:endParaRPr lang="en-US"/>
          </a:p>
        </p:txBody>
      </p:sp>
    </p:spTree>
    <p:extLst>
      <p:ext uri="{BB962C8B-B14F-4D97-AF65-F5344CB8AC3E}">
        <p14:creationId xmlns:p14="http://schemas.microsoft.com/office/powerpoint/2010/main" val="526899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E7205B77-8DC5-4782-8A2C-B720455A5806}" type="slidenum">
              <a:rPr lang="en-US" smtClean="0"/>
              <a:t>3</a:t>
            </a:fld>
            <a:endParaRPr lang="en-US"/>
          </a:p>
        </p:txBody>
      </p:sp>
    </p:spTree>
    <p:extLst>
      <p:ext uri="{BB962C8B-B14F-4D97-AF65-F5344CB8AC3E}">
        <p14:creationId xmlns:p14="http://schemas.microsoft.com/office/powerpoint/2010/main" val="338580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1F51E39-B9A5-462A-B5A4-637BFBF9346C}" type="slidenum">
              <a:rPr lang="en-US" smtClean="0">
                <a:latin typeface="Times New Roman" pitchFamily="18" charset="0"/>
              </a:rPr>
              <a:pPr/>
              <a:t>4</a:t>
            </a:fld>
            <a:endParaRPr lang="en-US" dirty="0">
              <a:latin typeface="Times New Roman" pitchFamily="18" charset="0"/>
            </a:endParaRPr>
          </a:p>
        </p:txBody>
      </p:sp>
      <p:sp>
        <p:nvSpPr>
          <p:cNvPr id="48131" name="Rectangle 2"/>
          <p:cNvSpPr>
            <a:spLocks noGrp="1" noRot="1" noChangeAspect="1" noChangeArrowheads="1" noTextEdit="1"/>
          </p:cNvSpPr>
          <p:nvPr>
            <p:ph type="sldImg"/>
          </p:nvPr>
        </p:nvSpPr>
        <p:spPr>
          <a:xfrm>
            <a:off x="685800" y="1143000"/>
            <a:ext cx="5486400" cy="3086100"/>
          </a:xfrm>
          <a:prstGeom prst="rect">
            <a:avLst/>
          </a:prstGeom>
          <a:ln/>
        </p:spPr>
      </p:sp>
      <p:sp>
        <p:nvSpPr>
          <p:cNvPr id="48132" name="Rectangle 3"/>
          <p:cNvSpPr>
            <a:spLocks noGrp="1" noChangeArrowheads="1"/>
          </p:cNvSpPr>
          <p:nvPr>
            <p:ph type="body" idx="1"/>
          </p:nvPr>
        </p:nvSpPr>
        <p:spPr>
          <a:noFill/>
          <a:ln/>
        </p:spPr>
        <p:txBody>
          <a:bodyPr/>
          <a:lstStyle/>
          <a:p>
            <a:pPr eaLnBrk="1" hangingPunct="1"/>
            <a:r>
              <a:rPr lang="tr-TR" b="0" i="0" dirty="0">
                <a:solidFill>
                  <a:srgbClr val="000000"/>
                </a:solidFill>
                <a:effectLst/>
              </a:rPr>
              <a:t>Bu sayede olası veri tekrarlarının önüne geçilir </a:t>
            </a:r>
          </a:p>
          <a:p>
            <a:pPr eaLnBrk="1" hangingPunct="1"/>
            <a:r>
              <a:rPr lang="tr-TR" b="0" i="0" dirty="0">
                <a:solidFill>
                  <a:srgbClr val="000000"/>
                </a:solidFill>
                <a:effectLst/>
              </a:rPr>
              <a:t>ilerleyen zamanda söz konusu olabilecek güncellemelerde ilgili verilerin her yerde güncellenmesi sağlanabilmektedir.</a:t>
            </a:r>
            <a:endParaRPr lang="en-US" dirty="0">
              <a:latin typeface="Times New Roman" pitchFamily="18" charset="0"/>
            </a:endParaRPr>
          </a:p>
        </p:txBody>
      </p:sp>
    </p:spTree>
    <p:extLst>
      <p:ext uri="{BB962C8B-B14F-4D97-AF65-F5344CB8AC3E}">
        <p14:creationId xmlns:p14="http://schemas.microsoft.com/office/powerpoint/2010/main" val="2897309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1F51E39-B9A5-462A-B5A4-637BFBF9346C}" type="slidenum">
              <a:rPr lang="en-US" smtClean="0">
                <a:latin typeface="Times New Roman" pitchFamily="18" charset="0"/>
              </a:rPr>
              <a:pPr/>
              <a:t>5</a:t>
            </a:fld>
            <a:endParaRPr lang="en-US" dirty="0">
              <a:latin typeface="Times New Roman" pitchFamily="18" charset="0"/>
            </a:endParaRPr>
          </a:p>
        </p:txBody>
      </p:sp>
      <p:sp>
        <p:nvSpPr>
          <p:cNvPr id="48131" name="Rectangle 2"/>
          <p:cNvSpPr>
            <a:spLocks noGrp="1" noRot="1" noChangeAspect="1" noChangeArrowheads="1" noTextEdit="1"/>
          </p:cNvSpPr>
          <p:nvPr>
            <p:ph type="sldImg"/>
          </p:nvPr>
        </p:nvSpPr>
        <p:spPr>
          <a:xfrm>
            <a:off x="685800" y="1143000"/>
            <a:ext cx="5486400" cy="3086100"/>
          </a:xfrm>
          <a:prstGeom prst="rect">
            <a:avLst/>
          </a:prstGeom>
          <a:ln/>
        </p:spPr>
      </p:sp>
      <p:sp>
        <p:nvSpPr>
          <p:cNvPr id="48132" name="Rectangle 3"/>
          <p:cNvSpPr>
            <a:spLocks noGrp="1" noChangeArrowheads="1"/>
          </p:cNvSpPr>
          <p:nvPr>
            <p:ph type="body" idx="1"/>
          </p:nvPr>
        </p:nvSpPr>
        <p:spPr>
          <a:noFill/>
          <a:ln/>
        </p:spPr>
        <p:txBody>
          <a:bodyPr/>
          <a:lstStyle/>
          <a:p>
            <a:pPr eaLnBrk="1" hangingPunct="1"/>
            <a:r>
              <a:rPr lang="tr-TR" b="0" i="0" dirty="0">
                <a:solidFill>
                  <a:srgbClr val="000000"/>
                </a:solidFill>
                <a:effectLst/>
              </a:rPr>
              <a:t>Bu sayede olası veri tekrarlarının önüne geçilir </a:t>
            </a:r>
          </a:p>
          <a:p>
            <a:pPr eaLnBrk="1" hangingPunct="1"/>
            <a:r>
              <a:rPr lang="tr-TR" b="0" i="0" dirty="0">
                <a:solidFill>
                  <a:srgbClr val="000000"/>
                </a:solidFill>
                <a:effectLst/>
              </a:rPr>
              <a:t>ilerleyen zamanda söz konusu olabilecek güncellemelerde ilgili verilerin her yerde güncellenmesi sağlanabilmektedir.</a:t>
            </a:r>
            <a:endParaRPr lang="en-US" dirty="0">
              <a:latin typeface="Times New Roman" pitchFamily="18" charset="0"/>
            </a:endParaRPr>
          </a:p>
        </p:txBody>
      </p:sp>
    </p:spTree>
    <p:extLst>
      <p:ext uri="{BB962C8B-B14F-4D97-AF65-F5344CB8AC3E}">
        <p14:creationId xmlns:p14="http://schemas.microsoft.com/office/powerpoint/2010/main" val="1104216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1F51E39-B9A5-462A-B5A4-637BFBF9346C}" type="slidenum">
              <a:rPr lang="en-US" smtClean="0">
                <a:latin typeface="Times New Roman" pitchFamily="18" charset="0"/>
              </a:rPr>
              <a:pPr/>
              <a:t>6</a:t>
            </a:fld>
            <a:endParaRPr lang="en-US" dirty="0">
              <a:latin typeface="Times New Roman" pitchFamily="18" charset="0"/>
            </a:endParaRPr>
          </a:p>
        </p:txBody>
      </p:sp>
      <p:sp>
        <p:nvSpPr>
          <p:cNvPr id="48131" name="Rectangle 2"/>
          <p:cNvSpPr>
            <a:spLocks noGrp="1" noRot="1" noChangeAspect="1" noChangeArrowheads="1" noTextEdit="1"/>
          </p:cNvSpPr>
          <p:nvPr>
            <p:ph type="sldImg"/>
          </p:nvPr>
        </p:nvSpPr>
        <p:spPr>
          <a:xfrm>
            <a:off x="685800" y="1143000"/>
            <a:ext cx="5486400" cy="3086100"/>
          </a:xfrm>
          <a:prstGeom prst="rect">
            <a:avLst/>
          </a:prstGeom>
          <a:ln/>
        </p:spPr>
      </p:sp>
      <p:sp>
        <p:nvSpPr>
          <p:cNvPr id="48132" name="Rectangle 3"/>
          <p:cNvSpPr>
            <a:spLocks noGrp="1" noChangeArrowheads="1"/>
          </p:cNvSpPr>
          <p:nvPr>
            <p:ph type="body" idx="1"/>
          </p:nvPr>
        </p:nvSpPr>
        <p:spPr>
          <a:noFill/>
          <a:ln/>
        </p:spPr>
        <p:txBody>
          <a:bodyPr/>
          <a:lstStyle/>
          <a:p>
            <a:pPr eaLnBrk="1" hangingPunct="1"/>
            <a:r>
              <a:rPr lang="tr-TR" b="0" i="0" dirty="0">
                <a:solidFill>
                  <a:srgbClr val="000000"/>
                </a:solidFill>
                <a:effectLst/>
              </a:rPr>
              <a:t>Bu sayede olası veri tekrarlarının önüne geçilir </a:t>
            </a:r>
          </a:p>
          <a:p>
            <a:pPr eaLnBrk="1" hangingPunct="1"/>
            <a:r>
              <a:rPr lang="tr-TR" b="0" i="0" dirty="0">
                <a:solidFill>
                  <a:srgbClr val="000000"/>
                </a:solidFill>
                <a:effectLst/>
              </a:rPr>
              <a:t>ilerleyen zamanda söz konusu olabilecek güncellemelerde ilgili verilerin her yerde güncellenmesi sağlanabilmektedir.</a:t>
            </a:r>
            <a:endParaRPr lang="en-US" dirty="0">
              <a:latin typeface="Times New Roman" pitchFamily="18" charset="0"/>
            </a:endParaRPr>
          </a:p>
        </p:txBody>
      </p:sp>
    </p:spTree>
    <p:extLst>
      <p:ext uri="{BB962C8B-B14F-4D97-AF65-F5344CB8AC3E}">
        <p14:creationId xmlns:p14="http://schemas.microsoft.com/office/powerpoint/2010/main" val="3754402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1F51E39-B9A5-462A-B5A4-637BFBF9346C}" type="slidenum">
              <a:rPr lang="en-US" smtClean="0">
                <a:latin typeface="Times New Roman" pitchFamily="18" charset="0"/>
              </a:rPr>
              <a:pPr/>
              <a:t>7</a:t>
            </a:fld>
            <a:endParaRPr lang="en-US" dirty="0">
              <a:latin typeface="Times New Roman" pitchFamily="18" charset="0"/>
            </a:endParaRPr>
          </a:p>
        </p:txBody>
      </p:sp>
      <p:sp>
        <p:nvSpPr>
          <p:cNvPr id="48131" name="Rectangle 2"/>
          <p:cNvSpPr>
            <a:spLocks noGrp="1" noRot="1" noChangeAspect="1" noChangeArrowheads="1" noTextEdit="1"/>
          </p:cNvSpPr>
          <p:nvPr>
            <p:ph type="sldImg"/>
          </p:nvPr>
        </p:nvSpPr>
        <p:spPr>
          <a:xfrm>
            <a:off x="685800" y="1143000"/>
            <a:ext cx="5486400" cy="3086100"/>
          </a:xfrm>
          <a:prstGeom prst="rect">
            <a:avLst/>
          </a:prstGeom>
          <a:ln/>
        </p:spPr>
      </p:sp>
      <p:sp>
        <p:nvSpPr>
          <p:cNvPr id="48132" name="Rectangle 3"/>
          <p:cNvSpPr>
            <a:spLocks noGrp="1" noChangeArrowheads="1"/>
          </p:cNvSpPr>
          <p:nvPr>
            <p:ph type="body" idx="1"/>
          </p:nvPr>
        </p:nvSpPr>
        <p:spPr>
          <a:noFill/>
          <a:ln/>
        </p:spPr>
        <p:txBody>
          <a:bodyPr/>
          <a:lstStyle/>
          <a:p>
            <a:pPr eaLnBrk="1" hangingPunct="1"/>
            <a:r>
              <a:rPr lang="tr-TR" b="0" i="0" dirty="0">
                <a:solidFill>
                  <a:srgbClr val="000000"/>
                </a:solidFill>
                <a:effectLst/>
              </a:rPr>
              <a:t>Bu sayede olası veri tekrarlarının önüne geçilir </a:t>
            </a:r>
          </a:p>
          <a:p>
            <a:pPr eaLnBrk="1" hangingPunct="1"/>
            <a:r>
              <a:rPr lang="tr-TR" b="0" i="0" dirty="0">
                <a:solidFill>
                  <a:srgbClr val="000000"/>
                </a:solidFill>
                <a:effectLst/>
              </a:rPr>
              <a:t>ilerleyen zamanda söz konusu olabilecek güncellemelerde ilgili verilerin her yerde güncellenmesi sağlanabilmektedir.</a:t>
            </a:r>
            <a:endParaRPr lang="en-US" dirty="0">
              <a:latin typeface="Times New Roman" pitchFamily="18" charset="0"/>
            </a:endParaRPr>
          </a:p>
        </p:txBody>
      </p:sp>
    </p:spTree>
    <p:extLst>
      <p:ext uri="{BB962C8B-B14F-4D97-AF65-F5344CB8AC3E}">
        <p14:creationId xmlns:p14="http://schemas.microsoft.com/office/powerpoint/2010/main" val="88981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1F51E39-B9A5-462A-B5A4-637BFBF9346C}" type="slidenum">
              <a:rPr lang="en-US" smtClean="0">
                <a:latin typeface="Times New Roman" pitchFamily="18" charset="0"/>
              </a:rPr>
              <a:pPr/>
              <a:t>8</a:t>
            </a:fld>
            <a:endParaRPr lang="en-US" dirty="0">
              <a:latin typeface="Times New Roman" pitchFamily="18" charset="0"/>
            </a:endParaRPr>
          </a:p>
        </p:txBody>
      </p:sp>
      <p:sp>
        <p:nvSpPr>
          <p:cNvPr id="48131" name="Rectangle 2"/>
          <p:cNvSpPr>
            <a:spLocks noGrp="1" noRot="1" noChangeAspect="1" noChangeArrowheads="1" noTextEdit="1"/>
          </p:cNvSpPr>
          <p:nvPr>
            <p:ph type="sldImg"/>
          </p:nvPr>
        </p:nvSpPr>
        <p:spPr>
          <a:xfrm>
            <a:off x="685800" y="1143000"/>
            <a:ext cx="5486400" cy="3086100"/>
          </a:xfrm>
          <a:prstGeom prst="rect">
            <a:avLst/>
          </a:prstGeom>
          <a:ln/>
        </p:spPr>
      </p:sp>
      <p:sp>
        <p:nvSpPr>
          <p:cNvPr id="48132" name="Rectangle 3"/>
          <p:cNvSpPr>
            <a:spLocks noGrp="1" noChangeArrowheads="1"/>
          </p:cNvSpPr>
          <p:nvPr>
            <p:ph type="body" idx="1"/>
          </p:nvPr>
        </p:nvSpPr>
        <p:spPr>
          <a:no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1019929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1F51E39-B9A5-462A-B5A4-637BFBF9346C}" type="slidenum">
              <a:rPr lang="en-US" smtClean="0">
                <a:latin typeface="Times New Roman" pitchFamily="18" charset="0"/>
              </a:rPr>
              <a:pPr/>
              <a:t>9</a:t>
            </a:fld>
            <a:endParaRPr lang="en-US" dirty="0">
              <a:latin typeface="Times New Roman" pitchFamily="18" charset="0"/>
            </a:endParaRPr>
          </a:p>
        </p:txBody>
      </p:sp>
      <p:sp>
        <p:nvSpPr>
          <p:cNvPr id="48131" name="Rectangle 2"/>
          <p:cNvSpPr>
            <a:spLocks noGrp="1" noRot="1" noChangeAspect="1" noChangeArrowheads="1" noTextEdit="1"/>
          </p:cNvSpPr>
          <p:nvPr>
            <p:ph type="sldImg"/>
          </p:nvPr>
        </p:nvSpPr>
        <p:spPr>
          <a:xfrm>
            <a:off x="685800" y="1143000"/>
            <a:ext cx="5486400" cy="3086100"/>
          </a:xfrm>
          <a:prstGeom prst="rect">
            <a:avLst/>
          </a:prstGeom>
          <a:ln/>
        </p:spPr>
      </p:sp>
      <p:sp>
        <p:nvSpPr>
          <p:cNvPr id="48132" name="Rectangle 3"/>
          <p:cNvSpPr>
            <a:spLocks noGrp="1" noChangeArrowheads="1"/>
          </p:cNvSpPr>
          <p:nvPr>
            <p:ph type="body" idx="1"/>
          </p:nvPr>
        </p:nvSpPr>
        <p:spPr>
          <a:no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1342430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169368-ADCA-6D43-3D8C-48FCED3A820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F0534AD-B4D0-6E62-1969-E22D6678E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B9578B8-DBE7-81A2-81AB-E228C3724325}"/>
              </a:ext>
            </a:extLst>
          </p:cNvPr>
          <p:cNvSpPr>
            <a:spLocks noGrp="1"/>
          </p:cNvSpPr>
          <p:nvPr>
            <p:ph type="dt" sz="half" idx="10"/>
          </p:nvPr>
        </p:nvSpPr>
        <p:spPr/>
        <p:txBody>
          <a:bodyPr/>
          <a:lstStyle/>
          <a:p>
            <a:fld id="{EA25CF65-3E1D-4214-8E95-E776FDC537E6}" type="datetime1">
              <a:rPr lang="en-US" smtClean="0"/>
              <a:t>7/27/23</a:t>
            </a:fld>
            <a:endParaRPr lang="en-US"/>
          </a:p>
        </p:txBody>
      </p:sp>
      <p:sp>
        <p:nvSpPr>
          <p:cNvPr id="5" name="Alt Bilgi Yer Tutucusu 4">
            <a:extLst>
              <a:ext uri="{FF2B5EF4-FFF2-40B4-BE49-F238E27FC236}">
                <a16:creationId xmlns:a16="http://schemas.microsoft.com/office/drawing/2014/main" id="{E5F96F4A-479D-054F-159A-26841F8AC7B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63EC5BFF-AEB2-D3DB-DC54-01B75ADFD347}"/>
              </a:ext>
            </a:extLst>
          </p:cNvPr>
          <p:cNvSpPr>
            <a:spLocks noGrp="1"/>
          </p:cNvSpPr>
          <p:nvPr>
            <p:ph type="sldNum" sz="quarter" idx="12"/>
          </p:nvPr>
        </p:nvSpPr>
        <p:spPr/>
        <p:txBody>
          <a:bodyPr/>
          <a:lstStyle/>
          <a:p>
            <a:fld id="{0BB35698-BD02-40B8-873B-D188E78AE6AF}" type="slidenum">
              <a:rPr lang="en-US" smtClean="0"/>
              <a:t>‹#›</a:t>
            </a:fld>
            <a:endParaRPr lang="en-US"/>
          </a:p>
        </p:txBody>
      </p:sp>
      <p:sp>
        <p:nvSpPr>
          <p:cNvPr id="7" name="Rectangle 6">
            <a:extLst>
              <a:ext uri="{FF2B5EF4-FFF2-40B4-BE49-F238E27FC236}">
                <a16:creationId xmlns:a16="http://schemas.microsoft.com/office/drawing/2014/main" id="{087F22B9-03D5-4FBA-7442-E7205799B5A4}"/>
              </a:ext>
            </a:extLst>
          </p:cNvPr>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rgbClr val="E30613"/>
              </a:solidFill>
            </a:endParaRPr>
          </a:p>
        </p:txBody>
      </p:sp>
      <p:pic>
        <p:nvPicPr>
          <p:cNvPr id="8" name="Picture 8" descr="A picture containing text, transport, balloon, sign&#10;&#10;Description automatically generated">
            <a:extLst>
              <a:ext uri="{FF2B5EF4-FFF2-40B4-BE49-F238E27FC236}">
                <a16:creationId xmlns:a16="http://schemas.microsoft.com/office/drawing/2014/main" id="{97C1A70D-6A93-E976-F44A-7D8E8A7BB338}"/>
              </a:ext>
            </a:extLst>
          </p:cNvPr>
          <p:cNvPicPr>
            <a:picLocks noChangeAspect="1"/>
          </p:cNvPicPr>
          <p:nvPr userDrawn="1"/>
        </p:nvPicPr>
        <p:blipFill>
          <a:blip r:embed="rId2"/>
          <a:stretch>
            <a:fillRect/>
          </a:stretch>
        </p:blipFill>
        <p:spPr>
          <a:xfrm>
            <a:off x="7408025" y="2097024"/>
            <a:ext cx="4783974" cy="4760975"/>
          </a:xfrm>
          <a:prstGeom prst="rect">
            <a:avLst/>
          </a:prstGeom>
        </p:spPr>
      </p:pic>
      <p:sp>
        <p:nvSpPr>
          <p:cNvPr id="9" name="TextBox 10">
            <a:extLst>
              <a:ext uri="{FF2B5EF4-FFF2-40B4-BE49-F238E27FC236}">
                <a16:creationId xmlns:a16="http://schemas.microsoft.com/office/drawing/2014/main" id="{E5592EF7-3FE9-7067-B6D9-8D26B1BAF32F}"/>
              </a:ext>
            </a:extLst>
          </p:cNvPr>
          <p:cNvSpPr txBox="1"/>
          <p:nvPr userDrawn="1"/>
        </p:nvSpPr>
        <p:spPr>
          <a:xfrm>
            <a:off x="302242" y="6187471"/>
            <a:ext cx="2325152" cy="261610"/>
          </a:xfrm>
          <a:prstGeom prst="rect">
            <a:avLst/>
          </a:prstGeom>
          <a:noFill/>
        </p:spPr>
        <p:txBody>
          <a:bodyPr wrap="square" rtlCol="0">
            <a:spAutoFit/>
          </a:bodyPr>
          <a:lstStyle/>
          <a:p>
            <a:pPr algn="ctr"/>
            <a:r>
              <a:rPr lang="en-GB" sz="1100" dirty="0" err="1">
                <a:solidFill>
                  <a:srgbClr val="000000"/>
                </a:solidFill>
                <a:latin typeface="Calibri" panose="020F0502020204030204" pitchFamily="34" charset="0"/>
                <a:cs typeface="Calibri" panose="020F0502020204030204" pitchFamily="34" charset="0"/>
              </a:rPr>
              <a:t>bilgem.tubitak.gov.tr</a:t>
            </a:r>
            <a:endParaRPr lang="en-GB" sz="1100" dirty="0">
              <a:solidFill>
                <a:srgbClr val="000000"/>
              </a:solidFill>
              <a:latin typeface="Calibri" panose="020F0502020204030204" pitchFamily="34" charset="0"/>
              <a:cs typeface="Calibri" panose="020F0502020204030204" pitchFamily="34" charset="0"/>
            </a:endParaRPr>
          </a:p>
        </p:txBody>
      </p:sp>
      <p:pic>
        <p:nvPicPr>
          <p:cNvPr id="10" name="Resim 9">
            <a:extLst>
              <a:ext uri="{FF2B5EF4-FFF2-40B4-BE49-F238E27FC236}">
                <a16:creationId xmlns:a16="http://schemas.microsoft.com/office/drawing/2014/main" id="{A97B805A-4AE1-3D42-D65D-A604B72867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5529" y="4998593"/>
            <a:ext cx="1938578" cy="1149422"/>
          </a:xfrm>
          <a:prstGeom prst="rect">
            <a:avLst/>
          </a:prstGeom>
        </p:spPr>
      </p:pic>
    </p:spTree>
    <p:extLst>
      <p:ext uri="{BB962C8B-B14F-4D97-AF65-F5344CB8AC3E}">
        <p14:creationId xmlns:p14="http://schemas.microsoft.com/office/powerpoint/2010/main" val="17190052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F01EE1-2001-8440-9D7D-AE30E563DBB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4235DA4-B9CA-91A5-CFE3-BF69DCC8480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0D2A59C-7C2D-19C4-4B1A-1B021D9B1FEE}"/>
              </a:ext>
            </a:extLst>
          </p:cNvPr>
          <p:cNvSpPr>
            <a:spLocks noGrp="1"/>
          </p:cNvSpPr>
          <p:nvPr>
            <p:ph type="dt" sz="half" idx="10"/>
          </p:nvPr>
        </p:nvSpPr>
        <p:spPr/>
        <p:txBody>
          <a:bodyPr/>
          <a:lstStyle/>
          <a:p>
            <a:fld id="{EA25CF65-3E1D-4214-8E95-E776FDC537E6}" type="datetime1">
              <a:rPr lang="en-US" smtClean="0"/>
              <a:t>7/27/23</a:t>
            </a:fld>
            <a:endParaRPr lang="en-US"/>
          </a:p>
        </p:txBody>
      </p:sp>
      <p:sp>
        <p:nvSpPr>
          <p:cNvPr id="5" name="Alt Bilgi Yer Tutucusu 4">
            <a:extLst>
              <a:ext uri="{FF2B5EF4-FFF2-40B4-BE49-F238E27FC236}">
                <a16:creationId xmlns:a16="http://schemas.microsoft.com/office/drawing/2014/main" id="{F6051171-DCFB-EA33-869D-BD5A72F01639}"/>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87A283B0-8376-C413-3674-D101426443A6}"/>
              </a:ext>
            </a:extLst>
          </p:cNvPr>
          <p:cNvSpPr>
            <a:spLocks noGrp="1"/>
          </p:cNvSpPr>
          <p:nvPr>
            <p:ph type="sldNum" sz="quarter" idx="12"/>
          </p:nvPr>
        </p:nvSpPr>
        <p:spPr/>
        <p:txBody>
          <a:bodyPr/>
          <a:lstStyle/>
          <a:p>
            <a:fld id="{0BB35698-BD02-40B8-873B-D188E78AE6AF}" type="slidenum">
              <a:rPr lang="en-US" smtClean="0"/>
              <a:t>‹#›</a:t>
            </a:fld>
            <a:endParaRPr lang="en-US"/>
          </a:p>
        </p:txBody>
      </p:sp>
    </p:spTree>
    <p:extLst>
      <p:ext uri="{BB962C8B-B14F-4D97-AF65-F5344CB8AC3E}">
        <p14:creationId xmlns:p14="http://schemas.microsoft.com/office/powerpoint/2010/main" val="80793609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D821540-2B9B-2BC0-8F6E-4AC77E0706C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EAF8D9A-32AD-3982-FEF4-173BDA0B328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6399E5E-D27C-A802-E3F4-9DCA53CA336D}"/>
              </a:ext>
            </a:extLst>
          </p:cNvPr>
          <p:cNvSpPr>
            <a:spLocks noGrp="1"/>
          </p:cNvSpPr>
          <p:nvPr>
            <p:ph type="dt" sz="half" idx="10"/>
          </p:nvPr>
        </p:nvSpPr>
        <p:spPr/>
        <p:txBody>
          <a:bodyPr/>
          <a:lstStyle/>
          <a:p>
            <a:fld id="{EA25CF65-3E1D-4214-8E95-E776FDC537E6}" type="datetime1">
              <a:rPr lang="en-US" smtClean="0"/>
              <a:t>7/27/23</a:t>
            </a:fld>
            <a:endParaRPr lang="en-US"/>
          </a:p>
        </p:txBody>
      </p:sp>
      <p:sp>
        <p:nvSpPr>
          <p:cNvPr id="5" name="Alt Bilgi Yer Tutucusu 4">
            <a:extLst>
              <a:ext uri="{FF2B5EF4-FFF2-40B4-BE49-F238E27FC236}">
                <a16:creationId xmlns:a16="http://schemas.microsoft.com/office/drawing/2014/main" id="{806F5579-C119-C9E6-7B2A-28C6CCA88E12}"/>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F82B413-FD34-3FB7-1F3F-29585AD237F4}"/>
              </a:ext>
            </a:extLst>
          </p:cNvPr>
          <p:cNvSpPr>
            <a:spLocks noGrp="1"/>
          </p:cNvSpPr>
          <p:nvPr>
            <p:ph type="sldNum" sz="quarter" idx="12"/>
          </p:nvPr>
        </p:nvSpPr>
        <p:spPr/>
        <p:txBody>
          <a:bodyPr/>
          <a:lstStyle/>
          <a:p>
            <a:fld id="{0BB35698-BD02-40B8-873B-D188E78AE6AF}" type="slidenum">
              <a:rPr lang="en-US" smtClean="0"/>
              <a:t>‹#›</a:t>
            </a:fld>
            <a:endParaRPr lang="en-US"/>
          </a:p>
        </p:txBody>
      </p:sp>
    </p:spTree>
    <p:extLst>
      <p:ext uri="{BB962C8B-B14F-4D97-AF65-F5344CB8AC3E}">
        <p14:creationId xmlns:p14="http://schemas.microsoft.com/office/powerpoint/2010/main" val="2613916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4" name="Veri Yer Tutucusu 3"/>
          <p:cNvSpPr>
            <a:spLocks noGrp="1"/>
          </p:cNvSpPr>
          <p:nvPr>
            <p:ph type="dt" sz="half" idx="10"/>
          </p:nvPr>
        </p:nvSpPr>
        <p:spPr/>
        <p:txBody>
          <a:bodyPr/>
          <a:lstStyle/>
          <a:p>
            <a:fld id="{EA25CF65-3E1D-4214-8E95-E776FDC537E6}" type="datetime1">
              <a:rPr lang="en-US" smtClean="0"/>
              <a:t>7/27/23</a:t>
            </a:fld>
            <a:endParaRPr lang="en-US"/>
          </a:p>
        </p:txBody>
      </p:sp>
      <p:sp>
        <p:nvSpPr>
          <p:cNvPr id="5" name="Altbilgi Yer Tutucusu 4"/>
          <p:cNvSpPr>
            <a:spLocks noGrp="1"/>
          </p:cNvSpPr>
          <p:nvPr>
            <p:ph type="ftr" sz="quarter" idx="11"/>
          </p:nvPr>
        </p:nvSpPr>
        <p:spPr/>
        <p:txBody>
          <a:bodyPr/>
          <a:lstStyle/>
          <a:p>
            <a:endParaRPr lang="en-US"/>
          </a:p>
        </p:txBody>
      </p:sp>
      <p:sp>
        <p:nvSpPr>
          <p:cNvPr id="11" name="Slayt Numarası Yer Tutucusu 10"/>
          <p:cNvSpPr>
            <a:spLocks noGrp="1"/>
          </p:cNvSpPr>
          <p:nvPr>
            <p:ph type="sldNum" sz="quarter" idx="12"/>
          </p:nvPr>
        </p:nvSpPr>
        <p:spPr/>
        <p:txBody>
          <a:bodyPr/>
          <a:lstStyle/>
          <a:p>
            <a:fld id="{0BB35698-BD02-40B8-873B-D188E78AE6AF}" type="slidenum">
              <a:rPr lang="en-US" smtClean="0"/>
              <a:t>‹#›</a:t>
            </a:fld>
            <a:endParaRPr lang="en-US"/>
          </a:p>
        </p:txBody>
      </p:sp>
      <p:cxnSp>
        <p:nvCxnSpPr>
          <p:cNvPr id="12" name="Straight Connector 11">
            <a:extLst>
              <a:ext uri="{FF2B5EF4-FFF2-40B4-BE49-F238E27FC236}">
                <a16:creationId xmlns:a16="http://schemas.microsoft.com/office/drawing/2014/main" id="{2C15DB44-0F68-DE4E-A5E7-48D2D94C2503}"/>
              </a:ext>
            </a:extLst>
          </p:cNvPr>
          <p:cNvCxnSpPr>
            <a:cxnSpLocks/>
          </p:cNvCxnSpPr>
          <p:nvPr userDrawn="1"/>
        </p:nvCxnSpPr>
        <p:spPr>
          <a:xfrm>
            <a:off x="768626" y="659109"/>
            <a:ext cx="1098338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Logo&#10;&#10;Description automatically generated">
            <a:extLst>
              <a:ext uri="{FF2B5EF4-FFF2-40B4-BE49-F238E27FC236}">
                <a16:creationId xmlns:a16="http://schemas.microsoft.com/office/drawing/2014/main" id="{5344D24E-E34B-084C-9050-CE8C32607853}"/>
              </a:ext>
            </a:extLst>
          </p:cNvPr>
          <p:cNvPicPr>
            <a:picLocks noChangeAspect="1"/>
          </p:cNvPicPr>
          <p:nvPr userDrawn="1"/>
        </p:nvPicPr>
        <p:blipFill>
          <a:blip r:embed="rId2"/>
          <a:stretch>
            <a:fillRect/>
          </a:stretch>
        </p:blipFill>
        <p:spPr>
          <a:xfrm>
            <a:off x="261412" y="160401"/>
            <a:ext cx="382560" cy="380721"/>
          </a:xfrm>
          <a:prstGeom prst="rect">
            <a:avLst/>
          </a:prstGeom>
        </p:spPr>
      </p:pic>
      <p:sp>
        <p:nvSpPr>
          <p:cNvPr id="14" name="TextBox 13">
            <a:extLst>
              <a:ext uri="{FF2B5EF4-FFF2-40B4-BE49-F238E27FC236}">
                <a16:creationId xmlns:a16="http://schemas.microsoft.com/office/drawing/2014/main" id="{18E598C8-5C2F-924F-A63F-EE9D1098A86D}"/>
              </a:ext>
            </a:extLst>
          </p:cNvPr>
          <p:cNvSpPr txBox="1"/>
          <p:nvPr userDrawn="1"/>
        </p:nvSpPr>
        <p:spPr>
          <a:xfrm>
            <a:off x="643972" y="251884"/>
            <a:ext cx="10743579" cy="276999"/>
          </a:xfrm>
          <a:prstGeom prst="rect">
            <a:avLst/>
          </a:prstGeom>
          <a:noFill/>
        </p:spPr>
        <p:txBody>
          <a:bodyPr wrap="square" rtlCol="0">
            <a:spAutoFit/>
          </a:bodyPr>
          <a:lstStyle/>
          <a:p>
            <a:r>
              <a:rPr lang="en-GB" sz="1200" dirty="0">
                <a:solidFill>
                  <a:srgbClr val="000000"/>
                </a:solidFill>
                <a:latin typeface="Gotham Medium" panose="02000604030000020004" pitchFamily="2" charset="0"/>
              </a:rPr>
              <a:t>TÜBİTAK BİLGEM </a:t>
            </a:r>
            <a:r>
              <a:rPr lang="en-GB" sz="1200" dirty="0">
                <a:solidFill>
                  <a:srgbClr val="000000"/>
                </a:solidFill>
                <a:latin typeface="Gotham Book" panose="02000604040000020004" pitchFamily="2" charset="0"/>
              </a:rPr>
              <a:t>| BİLİŞİM VE BİLGİ GÜVENLİĞİ İLERİ TEKNOLOJİLER ARAŞTIRMA MERKEZİ </a:t>
            </a:r>
            <a:r>
              <a:rPr lang="tr-TR" sz="1200" dirty="0">
                <a:solidFill>
                  <a:srgbClr val="000000"/>
                </a:solidFill>
                <a:latin typeface="Gotham Book" panose="02000604040000020004" pitchFamily="2" charset="0"/>
              </a:rPr>
              <a:t>(2023)</a:t>
            </a:r>
            <a:endParaRPr lang="en-GB" sz="1200" dirty="0">
              <a:solidFill>
                <a:srgbClr val="000000"/>
              </a:solidFill>
              <a:latin typeface="Gotham Book" panose="02000604040000020004" pitchFamily="2" charset="0"/>
            </a:endParaRPr>
          </a:p>
        </p:txBody>
      </p:sp>
    </p:spTree>
    <p:extLst>
      <p:ext uri="{BB962C8B-B14F-4D97-AF65-F5344CB8AC3E}">
        <p14:creationId xmlns:p14="http://schemas.microsoft.com/office/powerpoint/2010/main" val="1458697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4" name="Veri Yer Tutucusu 3"/>
          <p:cNvSpPr>
            <a:spLocks noGrp="1"/>
          </p:cNvSpPr>
          <p:nvPr>
            <p:ph type="dt" sz="half" idx="10"/>
          </p:nvPr>
        </p:nvSpPr>
        <p:spPr/>
        <p:txBody>
          <a:bodyPr/>
          <a:lstStyle/>
          <a:p>
            <a:fld id="{EA25CF65-3E1D-4214-8E95-E776FDC537E6}" type="datetime1">
              <a:rPr lang="en-US" smtClean="0"/>
              <a:t>7/27/23</a:t>
            </a:fld>
            <a:endParaRPr lang="en-US"/>
          </a:p>
        </p:txBody>
      </p:sp>
      <p:sp>
        <p:nvSpPr>
          <p:cNvPr id="5" name="Altbilgi Yer Tutucusu 4"/>
          <p:cNvSpPr>
            <a:spLocks noGrp="1"/>
          </p:cNvSpPr>
          <p:nvPr>
            <p:ph type="ftr" sz="quarter" idx="11"/>
          </p:nvPr>
        </p:nvSpPr>
        <p:spPr/>
        <p:txBody>
          <a:bodyPr/>
          <a:lstStyle/>
          <a:p>
            <a:endParaRPr lang="en-US"/>
          </a:p>
        </p:txBody>
      </p:sp>
      <p:sp>
        <p:nvSpPr>
          <p:cNvPr id="11" name="Slayt Numarası Yer Tutucusu 10"/>
          <p:cNvSpPr>
            <a:spLocks noGrp="1"/>
          </p:cNvSpPr>
          <p:nvPr>
            <p:ph type="sldNum" sz="quarter" idx="12"/>
          </p:nvPr>
        </p:nvSpPr>
        <p:spPr/>
        <p:txBody>
          <a:bodyPr/>
          <a:lstStyle/>
          <a:p>
            <a:fld id="{0BB35698-BD02-40B8-873B-D188E78AE6AF}" type="slidenum">
              <a:rPr lang="en-US" smtClean="0"/>
              <a:t>‹#›</a:t>
            </a:fld>
            <a:endParaRPr lang="en-US"/>
          </a:p>
        </p:txBody>
      </p:sp>
      <p:cxnSp>
        <p:nvCxnSpPr>
          <p:cNvPr id="12" name="Straight Connector 11">
            <a:extLst>
              <a:ext uri="{FF2B5EF4-FFF2-40B4-BE49-F238E27FC236}">
                <a16:creationId xmlns:a16="http://schemas.microsoft.com/office/drawing/2014/main" id="{2C15DB44-0F68-DE4E-A5E7-48D2D94C2503}"/>
              </a:ext>
            </a:extLst>
          </p:cNvPr>
          <p:cNvCxnSpPr>
            <a:cxnSpLocks/>
          </p:cNvCxnSpPr>
          <p:nvPr userDrawn="1"/>
        </p:nvCxnSpPr>
        <p:spPr>
          <a:xfrm>
            <a:off x="768626" y="659109"/>
            <a:ext cx="1098338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Logo&#10;&#10;Description automatically generated">
            <a:extLst>
              <a:ext uri="{FF2B5EF4-FFF2-40B4-BE49-F238E27FC236}">
                <a16:creationId xmlns:a16="http://schemas.microsoft.com/office/drawing/2014/main" id="{5344D24E-E34B-084C-9050-CE8C32607853}"/>
              </a:ext>
            </a:extLst>
          </p:cNvPr>
          <p:cNvPicPr>
            <a:picLocks noChangeAspect="1"/>
          </p:cNvPicPr>
          <p:nvPr userDrawn="1"/>
        </p:nvPicPr>
        <p:blipFill>
          <a:blip r:embed="rId2"/>
          <a:stretch>
            <a:fillRect/>
          </a:stretch>
        </p:blipFill>
        <p:spPr>
          <a:xfrm>
            <a:off x="261412" y="160401"/>
            <a:ext cx="382560" cy="380721"/>
          </a:xfrm>
          <a:prstGeom prst="rect">
            <a:avLst/>
          </a:prstGeom>
        </p:spPr>
      </p:pic>
      <p:sp>
        <p:nvSpPr>
          <p:cNvPr id="14" name="TextBox 13">
            <a:extLst>
              <a:ext uri="{FF2B5EF4-FFF2-40B4-BE49-F238E27FC236}">
                <a16:creationId xmlns:a16="http://schemas.microsoft.com/office/drawing/2014/main" id="{18E598C8-5C2F-924F-A63F-EE9D1098A86D}"/>
              </a:ext>
            </a:extLst>
          </p:cNvPr>
          <p:cNvSpPr txBox="1"/>
          <p:nvPr userDrawn="1"/>
        </p:nvSpPr>
        <p:spPr>
          <a:xfrm>
            <a:off x="643972" y="251884"/>
            <a:ext cx="10743579" cy="276999"/>
          </a:xfrm>
          <a:prstGeom prst="rect">
            <a:avLst/>
          </a:prstGeom>
          <a:noFill/>
        </p:spPr>
        <p:txBody>
          <a:bodyPr wrap="square" rtlCol="0">
            <a:spAutoFit/>
          </a:bodyPr>
          <a:lstStyle/>
          <a:p>
            <a:r>
              <a:rPr lang="en-GB" sz="1200" dirty="0">
                <a:solidFill>
                  <a:srgbClr val="000000"/>
                </a:solidFill>
                <a:latin typeface="Gotham Medium" panose="02000604030000020004" pitchFamily="2" charset="0"/>
              </a:rPr>
              <a:t>TÜBİTAK BİLGEM </a:t>
            </a:r>
            <a:r>
              <a:rPr lang="en-GB" sz="1200" dirty="0">
                <a:solidFill>
                  <a:srgbClr val="000000"/>
                </a:solidFill>
                <a:latin typeface="Gotham Book" panose="02000604040000020004" pitchFamily="2" charset="0"/>
              </a:rPr>
              <a:t>| BİLİŞİM VE BİLGİ GÜVENLİĞİ İLERİ TEKNOLOJİLER ARAŞTIRMA MERKEZİ </a:t>
            </a:r>
            <a:r>
              <a:rPr lang="tr-TR" sz="1200" dirty="0">
                <a:solidFill>
                  <a:srgbClr val="000000"/>
                </a:solidFill>
                <a:latin typeface="Gotham Book" panose="02000604040000020004" pitchFamily="2" charset="0"/>
              </a:rPr>
              <a:t>(YIL)</a:t>
            </a:r>
            <a:endParaRPr lang="en-GB" sz="1200" dirty="0">
              <a:solidFill>
                <a:srgbClr val="000000"/>
              </a:solidFill>
              <a:latin typeface="Gotham Book" panose="02000604040000020004" pitchFamily="2" charset="0"/>
            </a:endParaRPr>
          </a:p>
        </p:txBody>
      </p:sp>
    </p:spTree>
    <p:extLst>
      <p:ext uri="{BB962C8B-B14F-4D97-AF65-F5344CB8AC3E}">
        <p14:creationId xmlns:p14="http://schemas.microsoft.com/office/powerpoint/2010/main" val="3970618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2454C5-447C-7C49-B702-A8D8F2148EF2}"/>
              </a:ext>
            </a:extLst>
          </p:cNvPr>
          <p:cNvSpPr/>
          <p:nvPr userDrawn="1"/>
        </p:nvSpPr>
        <p:spPr>
          <a:xfrm>
            <a:off x="0" y="0"/>
            <a:ext cx="12192000" cy="6858000"/>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rgbClr val="E30613"/>
              </a:solidFill>
            </a:endParaRPr>
          </a:p>
        </p:txBody>
      </p:sp>
      <p:pic>
        <p:nvPicPr>
          <p:cNvPr id="9" name="Picture 8" descr="A picture containing text, transport, balloon, sign&#10;&#10;Description automatically generated">
            <a:extLst>
              <a:ext uri="{FF2B5EF4-FFF2-40B4-BE49-F238E27FC236}">
                <a16:creationId xmlns:a16="http://schemas.microsoft.com/office/drawing/2014/main" id="{066B8B58-FD96-C044-823E-D53B3A9D88CF}"/>
              </a:ext>
            </a:extLst>
          </p:cNvPr>
          <p:cNvPicPr>
            <a:picLocks noChangeAspect="1"/>
          </p:cNvPicPr>
          <p:nvPr userDrawn="1"/>
        </p:nvPicPr>
        <p:blipFill>
          <a:blip r:embed="rId2"/>
          <a:stretch>
            <a:fillRect/>
          </a:stretch>
        </p:blipFill>
        <p:spPr>
          <a:xfrm>
            <a:off x="8243273" y="2928257"/>
            <a:ext cx="3948726" cy="3929742"/>
          </a:xfrm>
          <a:prstGeom prst="rect">
            <a:avLst/>
          </a:prstGeom>
        </p:spPr>
      </p:pic>
    </p:spTree>
    <p:extLst>
      <p:ext uri="{BB962C8B-B14F-4D97-AF65-F5344CB8AC3E}">
        <p14:creationId xmlns:p14="http://schemas.microsoft.com/office/powerpoint/2010/main" val="411571174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2452D8-3A0A-BBC4-AE61-FCC847F107A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1DC8C63-1FEF-8169-147C-AE30D16E107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3F4C7C7-9BE1-863F-891B-A3CA0979EDA7}"/>
              </a:ext>
            </a:extLst>
          </p:cNvPr>
          <p:cNvSpPr>
            <a:spLocks noGrp="1"/>
          </p:cNvSpPr>
          <p:nvPr>
            <p:ph type="dt" sz="half" idx="10"/>
          </p:nvPr>
        </p:nvSpPr>
        <p:spPr/>
        <p:txBody>
          <a:bodyPr/>
          <a:lstStyle/>
          <a:p>
            <a:fld id="{EA25CF65-3E1D-4214-8E95-E776FDC537E6}" type="datetime1">
              <a:rPr lang="en-US" smtClean="0"/>
              <a:t>7/27/23</a:t>
            </a:fld>
            <a:endParaRPr lang="en-US"/>
          </a:p>
        </p:txBody>
      </p:sp>
      <p:sp>
        <p:nvSpPr>
          <p:cNvPr id="5" name="Alt Bilgi Yer Tutucusu 4">
            <a:extLst>
              <a:ext uri="{FF2B5EF4-FFF2-40B4-BE49-F238E27FC236}">
                <a16:creationId xmlns:a16="http://schemas.microsoft.com/office/drawing/2014/main" id="{40A8C058-7BDD-8F16-9C8E-E2144792BD1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E44E1316-1F8C-B698-EE17-946B84A5F1A7}"/>
              </a:ext>
            </a:extLst>
          </p:cNvPr>
          <p:cNvSpPr>
            <a:spLocks noGrp="1"/>
          </p:cNvSpPr>
          <p:nvPr>
            <p:ph type="sldNum" sz="quarter" idx="12"/>
          </p:nvPr>
        </p:nvSpPr>
        <p:spPr/>
        <p:txBody>
          <a:bodyPr/>
          <a:lstStyle/>
          <a:p>
            <a:fld id="{0BB35698-BD02-40B8-873B-D188E78AE6AF}" type="slidenum">
              <a:rPr lang="en-US" smtClean="0"/>
              <a:t>‹#›</a:t>
            </a:fld>
            <a:endParaRPr lang="en-US"/>
          </a:p>
        </p:txBody>
      </p:sp>
    </p:spTree>
    <p:extLst>
      <p:ext uri="{BB962C8B-B14F-4D97-AF65-F5344CB8AC3E}">
        <p14:creationId xmlns:p14="http://schemas.microsoft.com/office/powerpoint/2010/main" val="92108615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F711EA-C6ED-160D-5E1B-BCB16728538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71F73C4-C396-89CB-9517-9CDF2ECA94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0C008C9-AE33-34F2-1A93-7347FD92CB13}"/>
              </a:ext>
            </a:extLst>
          </p:cNvPr>
          <p:cNvSpPr>
            <a:spLocks noGrp="1"/>
          </p:cNvSpPr>
          <p:nvPr>
            <p:ph type="dt" sz="half" idx="10"/>
          </p:nvPr>
        </p:nvSpPr>
        <p:spPr/>
        <p:txBody>
          <a:bodyPr/>
          <a:lstStyle/>
          <a:p>
            <a:fld id="{EA25CF65-3E1D-4214-8E95-E776FDC537E6}" type="datetime1">
              <a:rPr lang="en-US" smtClean="0"/>
              <a:t>7/27/23</a:t>
            </a:fld>
            <a:endParaRPr lang="en-US"/>
          </a:p>
        </p:txBody>
      </p:sp>
      <p:sp>
        <p:nvSpPr>
          <p:cNvPr id="5" name="Alt Bilgi Yer Tutucusu 4">
            <a:extLst>
              <a:ext uri="{FF2B5EF4-FFF2-40B4-BE49-F238E27FC236}">
                <a16:creationId xmlns:a16="http://schemas.microsoft.com/office/drawing/2014/main" id="{C9012219-DD1D-132C-6C87-243325A7B87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0EDDFA0-3C9C-42D7-0A73-D7DB91484C7F}"/>
              </a:ext>
            </a:extLst>
          </p:cNvPr>
          <p:cNvSpPr>
            <a:spLocks noGrp="1"/>
          </p:cNvSpPr>
          <p:nvPr>
            <p:ph type="sldNum" sz="quarter" idx="12"/>
          </p:nvPr>
        </p:nvSpPr>
        <p:spPr/>
        <p:txBody>
          <a:bodyPr/>
          <a:lstStyle/>
          <a:p>
            <a:fld id="{0BB35698-BD02-40B8-873B-D188E78AE6AF}" type="slidenum">
              <a:rPr lang="en-US" smtClean="0"/>
              <a:t>‹#›</a:t>
            </a:fld>
            <a:endParaRPr lang="en-US"/>
          </a:p>
        </p:txBody>
      </p:sp>
    </p:spTree>
    <p:extLst>
      <p:ext uri="{BB962C8B-B14F-4D97-AF65-F5344CB8AC3E}">
        <p14:creationId xmlns:p14="http://schemas.microsoft.com/office/powerpoint/2010/main" val="217737815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275E85-B26C-65BB-7696-4700E37055D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140A9E5-CC57-3232-404A-3DCB6404A70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A0324E8-712C-C932-8C35-913537F4B45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1761EF4-EE6A-F056-9C9E-3B6E0E38782B}"/>
              </a:ext>
            </a:extLst>
          </p:cNvPr>
          <p:cNvSpPr>
            <a:spLocks noGrp="1"/>
          </p:cNvSpPr>
          <p:nvPr>
            <p:ph type="dt" sz="half" idx="10"/>
          </p:nvPr>
        </p:nvSpPr>
        <p:spPr/>
        <p:txBody>
          <a:bodyPr/>
          <a:lstStyle/>
          <a:p>
            <a:fld id="{EA25CF65-3E1D-4214-8E95-E776FDC537E6}" type="datetime1">
              <a:rPr lang="en-US" smtClean="0"/>
              <a:t>7/27/23</a:t>
            </a:fld>
            <a:endParaRPr lang="en-US"/>
          </a:p>
        </p:txBody>
      </p:sp>
      <p:sp>
        <p:nvSpPr>
          <p:cNvPr id="6" name="Alt Bilgi Yer Tutucusu 5">
            <a:extLst>
              <a:ext uri="{FF2B5EF4-FFF2-40B4-BE49-F238E27FC236}">
                <a16:creationId xmlns:a16="http://schemas.microsoft.com/office/drawing/2014/main" id="{7C89C2FE-1214-0EA3-A0D6-44E17673A3B5}"/>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99208812-2609-E52C-F4D9-0271927F36D9}"/>
              </a:ext>
            </a:extLst>
          </p:cNvPr>
          <p:cNvSpPr>
            <a:spLocks noGrp="1"/>
          </p:cNvSpPr>
          <p:nvPr>
            <p:ph type="sldNum" sz="quarter" idx="12"/>
          </p:nvPr>
        </p:nvSpPr>
        <p:spPr/>
        <p:txBody>
          <a:bodyPr/>
          <a:lstStyle/>
          <a:p>
            <a:fld id="{0BB35698-BD02-40B8-873B-D188E78AE6AF}" type="slidenum">
              <a:rPr lang="en-US" smtClean="0"/>
              <a:t>‹#›</a:t>
            </a:fld>
            <a:endParaRPr lang="en-US"/>
          </a:p>
        </p:txBody>
      </p:sp>
    </p:spTree>
    <p:extLst>
      <p:ext uri="{BB962C8B-B14F-4D97-AF65-F5344CB8AC3E}">
        <p14:creationId xmlns:p14="http://schemas.microsoft.com/office/powerpoint/2010/main" val="298959036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82D29-D3EF-A6EC-D5FF-AF16E971D90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E54D92F-BC81-336C-77BB-28F9875BB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C084BB1-3C87-4545-AABE-B8C317CFED7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C2D1263-2166-913A-A88B-9843165647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B8A1BF6-D6B7-03A9-448A-AB5FFFDC636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8D0CB4B-48CB-AE68-8A30-433FA95978C7}"/>
              </a:ext>
            </a:extLst>
          </p:cNvPr>
          <p:cNvSpPr>
            <a:spLocks noGrp="1"/>
          </p:cNvSpPr>
          <p:nvPr>
            <p:ph type="dt" sz="half" idx="10"/>
          </p:nvPr>
        </p:nvSpPr>
        <p:spPr/>
        <p:txBody>
          <a:bodyPr/>
          <a:lstStyle/>
          <a:p>
            <a:fld id="{EA25CF65-3E1D-4214-8E95-E776FDC537E6}" type="datetime1">
              <a:rPr lang="en-US" smtClean="0"/>
              <a:t>7/27/23</a:t>
            </a:fld>
            <a:endParaRPr lang="en-US"/>
          </a:p>
        </p:txBody>
      </p:sp>
      <p:sp>
        <p:nvSpPr>
          <p:cNvPr id="8" name="Alt Bilgi Yer Tutucusu 7">
            <a:extLst>
              <a:ext uri="{FF2B5EF4-FFF2-40B4-BE49-F238E27FC236}">
                <a16:creationId xmlns:a16="http://schemas.microsoft.com/office/drawing/2014/main" id="{62C7B8A9-328F-DCDD-3B21-B35B9EE71522}"/>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29AF02FC-D995-F79F-368C-D13EE0AEF8C7}"/>
              </a:ext>
            </a:extLst>
          </p:cNvPr>
          <p:cNvSpPr>
            <a:spLocks noGrp="1"/>
          </p:cNvSpPr>
          <p:nvPr>
            <p:ph type="sldNum" sz="quarter" idx="12"/>
          </p:nvPr>
        </p:nvSpPr>
        <p:spPr/>
        <p:txBody>
          <a:bodyPr/>
          <a:lstStyle/>
          <a:p>
            <a:fld id="{0BB35698-BD02-40B8-873B-D188E78AE6AF}" type="slidenum">
              <a:rPr lang="en-US" smtClean="0"/>
              <a:t>‹#›</a:t>
            </a:fld>
            <a:endParaRPr lang="en-US"/>
          </a:p>
        </p:txBody>
      </p:sp>
    </p:spTree>
    <p:extLst>
      <p:ext uri="{BB962C8B-B14F-4D97-AF65-F5344CB8AC3E}">
        <p14:creationId xmlns:p14="http://schemas.microsoft.com/office/powerpoint/2010/main" val="378885570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5E9DD5-8AF3-F56C-10EC-E2AFDD03F74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8403105-19FD-5742-343D-F2AD3906E823}"/>
              </a:ext>
            </a:extLst>
          </p:cNvPr>
          <p:cNvSpPr>
            <a:spLocks noGrp="1"/>
          </p:cNvSpPr>
          <p:nvPr>
            <p:ph type="dt" sz="half" idx="10"/>
          </p:nvPr>
        </p:nvSpPr>
        <p:spPr/>
        <p:txBody>
          <a:bodyPr/>
          <a:lstStyle/>
          <a:p>
            <a:fld id="{EA25CF65-3E1D-4214-8E95-E776FDC537E6}" type="datetime1">
              <a:rPr lang="en-US" smtClean="0"/>
              <a:t>7/27/23</a:t>
            </a:fld>
            <a:endParaRPr lang="en-US"/>
          </a:p>
        </p:txBody>
      </p:sp>
      <p:sp>
        <p:nvSpPr>
          <p:cNvPr id="4" name="Alt Bilgi Yer Tutucusu 3">
            <a:extLst>
              <a:ext uri="{FF2B5EF4-FFF2-40B4-BE49-F238E27FC236}">
                <a16:creationId xmlns:a16="http://schemas.microsoft.com/office/drawing/2014/main" id="{96993B66-5242-9079-50E9-71D255BAAA9D}"/>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1F6AF46F-DC0C-B0EB-9187-86C5336104D0}"/>
              </a:ext>
            </a:extLst>
          </p:cNvPr>
          <p:cNvSpPr>
            <a:spLocks noGrp="1"/>
          </p:cNvSpPr>
          <p:nvPr>
            <p:ph type="sldNum" sz="quarter" idx="12"/>
          </p:nvPr>
        </p:nvSpPr>
        <p:spPr/>
        <p:txBody>
          <a:bodyPr/>
          <a:lstStyle/>
          <a:p>
            <a:fld id="{0BB35698-BD02-40B8-873B-D188E78AE6AF}" type="slidenum">
              <a:rPr lang="en-US" smtClean="0"/>
              <a:t>‹#›</a:t>
            </a:fld>
            <a:endParaRPr lang="en-US"/>
          </a:p>
        </p:txBody>
      </p:sp>
    </p:spTree>
    <p:extLst>
      <p:ext uri="{BB962C8B-B14F-4D97-AF65-F5344CB8AC3E}">
        <p14:creationId xmlns:p14="http://schemas.microsoft.com/office/powerpoint/2010/main" val="3360260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CFC68A9-349D-E215-CE11-8C6A8320C304}"/>
              </a:ext>
            </a:extLst>
          </p:cNvPr>
          <p:cNvSpPr>
            <a:spLocks noGrp="1"/>
          </p:cNvSpPr>
          <p:nvPr>
            <p:ph type="dt" sz="half" idx="10"/>
          </p:nvPr>
        </p:nvSpPr>
        <p:spPr/>
        <p:txBody>
          <a:bodyPr/>
          <a:lstStyle/>
          <a:p>
            <a:fld id="{EA25CF65-3E1D-4214-8E95-E776FDC537E6}" type="datetime1">
              <a:rPr lang="en-US" smtClean="0"/>
              <a:t>7/27/23</a:t>
            </a:fld>
            <a:endParaRPr lang="en-US"/>
          </a:p>
        </p:txBody>
      </p:sp>
      <p:sp>
        <p:nvSpPr>
          <p:cNvPr id="3" name="Alt Bilgi Yer Tutucusu 2">
            <a:extLst>
              <a:ext uri="{FF2B5EF4-FFF2-40B4-BE49-F238E27FC236}">
                <a16:creationId xmlns:a16="http://schemas.microsoft.com/office/drawing/2014/main" id="{4A0F4B49-AE14-12E4-DE9B-4F5F03E5DB71}"/>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FBEDBB3F-D839-F284-CB81-E20D84BB10BF}"/>
              </a:ext>
            </a:extLst>
          </p:cNvPr>
          <p:cNvSpPr>
            <a:spLocks noGrp="1"/>
          </p:cNvSpPr>
          <p:nvPr>
            <p:ph type="sldNum" sz="quarter" idx="12"/>
          </p:nvPr>
        </p:nvSpPr>
        <p:spPr/>
        <p:txBody>
          <a:bodyPr/>
          <a:lstStyle/>
          <a:p>
            <a:fld id="{0BB35698-BD02-40B8-873B-D188E78AE6AF}" type="slidenum">
              <a:rPr lang="en-US" smtClean="0"/>
              <a:t>‹#›</a:t>
            </a:fld>
            <a:endParaRPr lang="en-US"/>
          </a:p>
        </p:txBody>
      </p:sp>
    </p:spTree>
    <p:extLst>
      <p:ext uri="{BB962C8B-B14F-4D97-AF65-F5344CB8AC3E}">
        <p14:creationId xmlns:p14="http://schemas.microsoft.com/office/powerpoint/2010/main" val="370224253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E021BA-AA8C-CD4C-1BE2-45597021771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4842398-35BE-DAE7-AFFB-2863E4C11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3F825FE-ECE1-47A3-2830-A1197856A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843A28C-C860-59C5-DCBD-50F38E65C1E8}"/>
              </a:ext>
            </a:extLst>
          </p:cNvPr>
          <p:cNvSpPr>
            <a:spLocks noGrp="1"/>
          </p:cNvSpPr>
          <p:nvPr>
            <p:ph type="dt" sz="half" idx="10"/>
          </p:nvPr>
        </p:nvSpPr>
        <p:spPr/>
        <p:txBody>
          <a:bodyPr/>
          <a:lstStyle/>
          <a:p>
            <a:fld id="{EA25CF65-3E1D-4214-8E95-E776FDC537E6}" type="datetime1">
              <a:rPr lang="en-US" smtClean="0"/>
              <a:t>7/27/23</a:t>
            </a:fld>
            <a:endParaRPr lang="en-US"/>
          </a:p>
        </p:txBody>
      </p:sp>
      <p:sp>
        <p:nvSpPr>
          <p:cNvPr id="6" name="Alt Bilgi Yer Tutucusu 5">
            <a:extLst>
              <a:ext uri="{FF2B5EF4-FFF2-40B4-BE49-F238E27FC236}">
                <a16:creationId xmlns:a16="http://schemas.microsoft.com/office/drawing/2014/main" id="{07394D09-5261-CA11-FF71-9DE7BDCD3901}"/>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27797746-A8C2-3C25-073F-7289411B019B}"/>
              </a:ext>
            </a:extLst>
          </p:cNvPr>
          <p:cNvSpPr>
            <a:spLocks noGrp="1"/>
          </p:cNvSpPr>
          <p:nvPr>
            <p:ph type="sldNum" sz="quarter" idx="12"/>
          </p:nvPr>
        </p:nvSpPr>
        <p:spPr/>
        <p:txBody>
          <a:bodyPr/>
          <a:lstStyle/>
          <a:p>
            <a:fld id="{0BB35698-BD02-40B8-873B-D188E78AE6AF}" type="slidenum">
              <a:rPr lang="en-US" smtClean="0"/>
              <a:t>‹#›</a:t>
            </a:fld>
            <a:endParaRPr lang="en-US"/>
          </a:p>
        </p:txBody>
      </p:sp>
    </p:spTree>
    <p:extLst>
      <p:ext uri="{BB962C8B-B14F-4D97-AF65-F5344CB8AC3E}">
        <p14:creationId xmlns:p14="http://schemas.microsoft.com/office/powerpoint/2010/main" val="375441483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325400-7ED9-FE17-A113-0E8A30B75C3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B5B9D42-E5D9-1BA0-9097-2F86D704A9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F77A18D-BFA9-8ED8-460D-3A6E2741C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FDCB3A7-F6F0-1446-0841-30E85846A472}"/>
              </a:ext>
            </a:extLst>
          </p:cNvPr>
          <p:cNvSpPr>
            <a:spLocks noGrp="1"/>
          </p:cNvSpPr>
          <p:nvPr>
            <p:ph type="dt" sz="half" idx="10"/>
          </p:nvPr>
        </p:nvSpPr>
        <p:spPr/>
        <p:txBody>
          <a:bodyPr/>
          <a:lstStyle/>
          <a:p>
            <a:fld id="{EA25CF65-3E1D-4214-8E95-E776FDC537E6}" type="datetime1">
              <a:rPr lang="en-US" smtClean="0"/>
              <a:t>7/27/23</a:t>
            </a:fld>
            <a:endParaRPr lang="en-US"/>
          </a:p>
        </p:txBody>
      </p:sp>
      <p:sp>
        <p:nvSpPr>
          <p:cNvPr id="6" name="Alt Bilgi Yer Tutucusu 5">
            <a:extLst>
              <a:ext uri="{FF2B5EF4-FFF2-40B4-BE49-F238E27FC236}">
                <a16:creationId xmlns:a16="http://schemas.microsoft.com/office/drawing/2014/main" id="{EA6AFC26-BA4E-ECD1-3C26-C2975599EBA9}"/>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54C2E992-90D2-F3E7-A231-71F6B4142B49}"/>
              </a:ext>
            </a:extLst>
          </p:cNvPr>
          <p:cNvSpPr>
            <a:spLocks noGrp="1"/>
          </p:cNvSpPr>
          <p:nvPr>
            <p:ph type="sldNum" sz="quarter" idx="12"/>
          </p:nvPr>
        </p:nvSpPr>
        <p:spPr/>
        <p:txBody>
          <a:bodyPr/>
          <a:lstStyle/>
          <a:p>
            <a:fld id="{0BB35698-BD02-40B8-873B-D188E78AE6AF}" type="slidenum">
              <a:rPr lang="en-US" smtClean="0"/>
              <a:t>‹#›</a:t>
            </a:fld>
            <a:endParaRPr lang="en-US"/>
          </a:p>
        </p:txBody>
      </p:sp>
    </p:spTree>
    <p:extLst>
      <p:ext uri="{BB962C8B-B14F-4D97-AF65-F5344CB8AC3E}">
        <p14:creationId xmlns:p14="http://schemas.microsoft.com/office/powerpoint/2010/main" val="1207659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C77609E-C943-5174-AFC9-886FA202C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D90F939-7416-7F32-F5A9-00F32EE39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4A450F0-BDCA-478E-9E48-4F6392F80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5CF65-3E1D-4214-8E95-E776FDC537E6}" type="datetime1">
              <a:rPr lang="en-US" smtClean="0"/>
              <a:t>7/27/23</a:t>
            </a:fld>
            <a:endParaRPr lang="en-US"/>
          </a:p>
        </p:txBody>
      </p:sp>
      <p:sp>
        <p:nvSpPr>
          <p:cNvPr id="5" name="Alt Bilgi Yer Tutucusu 4">
            <a:extLst>
              <a:ext uri="{FF2B5EF4-FFF2-40B4-BE49-F238E27FC236}">
                <a16:creationId xmlns:a16="http://schemas.microsoft.com/office/drawing/2014/main" id="{EE28E907-88AC-CDBB-2B55-F5F494C9E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90B35656-32D0-C7BA-915A-774E2A53D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35698-BD02-40B8-873B-D188E78AE6AF}" type="slidenum">
              <a:rPr lang="en-US" smtClean="0"/>
              <a:t>‹#›</a:t>
            </a:fld>
            <a:endParaRPr lang="en-US"/>
          </a:p>
        </p:txBody>
      </p:sp>
    </p:spTree>
    <p:extLst>
      <p:ext uri="{BB962C8B-B14F-4D97-AF65-F5344CB8AC3E}">
        <p14:creationId xmlns:p14="http://schemas.microsoft.com/office/powerpoint/2010/main" val="289708448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38" r:id="rId13"/>
    <p:sldLayoutId id="2147483727"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3.wdp"/><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notesSlide" Target="../notesSlides/notesSlide2.xml"/><Relationship Id="rId16"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microsoft.com/office/2007/relationships/hdphoto" Target="../media/hdphoto2.wdp"/><Relationship Id="rId5" Type="http://schemas.openxmlformats.org/officeDocument/2006/relationships/diagramQuickStyle" Target="../diagrams/quickStyle1.xml"/><Relationship Id="rId15" Type="http://schemas.openxmlformats.org/officeDocument/2006/relationships/image" Target="../media/image8.png"/><Relationship Id="rId10" Type="http://schemas.openxmlformats.org/officeDocument/2006/relationships/image" Target="../media/image5.png"/><Relationship Id="rId4" Type="http://schemas.openxmlformats.org/officeDocument/2006/relationships/diagramLayout" Target="../diagrams/layout1.xml"/><Relationship Id="rId9" Type="http://schemas.microsoft.com/office/2007/relationships/hdphoto" Target="../media/hdphoto1.wdp"/><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24879F3-B175-A84C-9574-F3D88694EF0C}"/>
              </a:ext>
            </a:extLst>
          </p:cNvPr>
          <p:cNvSpPr txBox="1"/>
          <p:nvPr/>
        </p:nvSpPr>
        <p:spPr>
          <a:xfrm>
            <a:off x="420950" y="1154466"/>
            <a:ext cx="10815321" cy="1323439"/>
          </a:xfrm>
          <a:prstGeom prst="rect">
            <a:avLst/>
          </a:prstGeom>
          <a:noFill/>
        </p:spPr>
        <p:txBody>
          <a:bodyPr wrap="square" rtlCol="0">
            <a:spAutoFit/>
          </a:bodyPr>
          <a:lstStyle/>
          <a:p>
            <a:r>
              <a:rPr lang="tr-TR" sz="4000" b="1" dirty="0">
                <a:solidFill>
                  <a:srgbClr val="E10816"/>
                </a:solidFill>
                <a:latin typeface="Calibri" panose="020F0502020204030204" pitchFamily="34" charset="0"/>
                <a:cs typeface="Calibri" panose="020F0502020204030204" pitchFamily="34" charset="0"/>
              </a:rPr>
              <a:t>TÜBİTAK BİLGEM </a:t>
            </a:r>
          </a:p>
          <a:p>
            <a:r>
              <a:rPr lang="tr-TR" sz="4000" b="1" dirty="0">
                <a:solidFill>
                  <a:srgbClr val="E10816"/>
                </a:solidFill>
                <a:latin typeface="Calibri" panose="020F0502020204030204" pitchFamily="34" charset="0"/>
                <a:cs typeface="Calibri" panose="020F0502020204030204" pitchFamily="34" charset="0"/>
              </a:rPr>
              <a:t>YAZILIM TEKNOLOJİLERİ ARAŞTIRMA ENSTİTÜSÜ</a:t>
            </a:r>
            <a:endParaRPr lang="en-GB" sz="4000" b="1" dirty="0">
              <a:solidFill>
                <a:srgbClr val="E10816"/>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7733B4CA-5610-0B40-970B-0682BD9213A7}"/>
              </a:ext>
            </a:extLst>
          </p:cNvPr>
          <p:cNvSpPr txBox="1"/>
          <p:nvPr/>
        </p:nvSpPr>
        <p:spPr>
          <a:xfrm>
            <a:off x="420950" y="2256554"/>
            <a:ext cx="9005272" cy="2554545"/>
          </a:xfrm>
          <a:prstGeom prst="rect">
            <a:avLst/>
          </a:prstGeom>
          <a:noFill/>
        </p:spPr>
        <p:txBody>
          <a:bodyPr wrap="square" rtlCol="0">
            <a:spAutoFit/>
          </a:bodyPr>
          <a:lstStyle/>
          <a:p>
            <a:endParaRPr lang="tr-TR" sz="4000" b="1" dirty="0">
              <a:latin typeface="Calibri" panose="020F0502020204030204" pitchFamily="34" charset="0"/>
              <a:cs typeface="Calibri" panose="020F0502020204030204" pitchFamily="34" charset="0"/>
            </a:endParaRPr>
          </a:p>
          <a:p>
            <a:r>
              <a:rPr lang="tr-TR" sz="4000" b="1" dirty="0">
                <a:latin typeface="Calibri" panose="020F0502020204030204" pitchFamily="34" charset="0"/>
                <a:cs typeface="Calibri" panose="020F0502020204030204" pitchFamily="34" charset="0"/>
              </a:rPr>
              <a:t>Konteyner - </a:t>
            </a:r>
            <a:r>
              <a:rPr lang="tr-TR" sz="4000" b="1" dirty="0" err="1">
                <a:latin typeface="Calibri" panose="020F0502020204030204" pitchFamily="34" charset="0"/>
                <a:cs typeface="Calibri" panose="020F0502020204030204" pitchFamily="34" charset="0"/>
              </a:rPr>
              <a:t>Docker</a:t>
            </a:r>
            <a:endParaRPr lang="tr-TR" sz="4000" b="1" dirty="0">
              <a:latin typeface="Calibri" panose="020F0502020204030204" pitchFamily="34" charset="0"/>
              <a:cs typeface="Calibri" panose="020F0502020204030204" pitchFamily="34" charset="0"/>
            </a:endParaRPr>
          </a:p>
          <a:p>
            <a:endParaRPr lang="tr-TR" sz="4000" b="1" dirty="0">
              <a:latin typeface="Calibri" panose="020F0502020204030204" pitchFamily="34" charset="0"/>
              <a:cs typeface="Calibri" panose="020F0502020204030204" pitchFamily="34" charset="0"/>
            </a:endParaRPr>
          </a:p>
          <a:p>
            <a:endParaRPr lang="tr-TR" sz="4000" b="1"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282C33B-22DF-7748-9435-ADBAA4F55BAF}"/>
              </a:ext>
            </a:extLst>
          </p:cNvPr>
          <p:cNvSpPr txBox="1"/>
          <p:nvPr/>
        </p:nvSpPr>
        <p:spPr>
          <a:xfrm>
            <a:off x="7410617" y="675861"/>
            <a:ext cx="4360433" cy="400110"/>
          </a:xfrm>
          <a:prstGeom prst="rect">
            <a:avLst/>
          </a:prstGeom>
          <a:noFill/>
        </p:spPr>
        <p:txBody>
          <a:bodyPr wrap="square" rtlCol="0">
            <a:spAutoFit/>
          </a:bodyPr>
          <a:lstStyle/>
          <a:p>
            <a:pPr algn="r"/>
            <a:r>
              <a:rPr lang="en-GB" sz="2000" dirty="0">
                <a:solidFill>
                  <a:srgbClr val="E10816"/>
                </a:solidFill>
                <a:latin typeface="Calibri" panose="020F0502020204030204" pitchFamily="34" charset="0"/>
                <a:cs typeface="Calibri" panose="020F0502020204030204" pitchFamily="34" charset="0"/>
              </a:rPr>
              <a:t>2023 - </a:t>
            </a:r>
            <a:r>
              <a:rPr lang="en-GB" sz="2000" dirty="0" err="1">
                <a:solidFill>
                  <a:srgbClr val="E10816"/>
                </a:solidFill>
                <a:latin typeface="Calibri" panose="020F0502020204030204" pitchFamily="34" charset="0"/>
                <a:cs typeface="Calibri" panose="020F0502020204030204" pitchFamily="34" charset="0"/>
              </a:rPr>
              <a:t>Yazılım</a:t>
            </a:r>
            <a:r>
              <a:rPr lang="en-GB" sz="2000" dirty="0">
                <a:solidFill>
                  <a:srgbClr val="E10816"/>
                </a:solidFill>
                <a:latin typeface="Calibri" panose="020F0502020204030204" pitchFamily="34" charset="0"/>
                <a:cs typeface="Calibri" panose="020F0502020204030204" pitchFamily="34" charset="0"/>
              </a:rPr>
              <a:t> </a:t>
            </a:r>
            <a:r>
              <a:rPr lang="en-GB" sz="2000" dirty="0" err="1">
                <a:solidFill>
                  <a:srgbClr val="E10816"/>
                </a:solidFill>
                <a:latin typeface="Calibri" panose="020F0502020204030204" pitchFamily="34" charset="0"/>
                <a:cs typeface="Calibri" panose="020F0502020204030204" pitchFamily="34" charset="0"/>
              </a:rPr>
              <a:t>Geliştirme</a:t>
            </a:r>
            <a:r>
              <a:rPr lang="en-GB" sz="2000" dirty="0">
                <a:solidFill>
                  <a:srgbClr val="E10816"/>
                </a:solidFill>
                <a:latin typeface="Calibri" panose="020F0502020204030204" pitchFamily="34" charset="0"/>
                <a:cs typeface="Calibri" panose="020F0502020204030204" pitchFamily="34" charset="0"/>
              </a:rPr>
              <a:t> </a:t>
            </a:r>
            <a:r>
              <a:rPr lang="en-GB" sz="2000" dirty="0" err="1">
                <a:solidFill>
                  <a:srgbClr val="E10816"/>
                </a:solidFill>
                <a:latin typeface="Calibri" panose="020F0502020204030204" pitchFamily="34" charset="0"/>
                <a:cs typeface="Calibri" panose="020F0502020204030204" pitchFamily="34" charset="0"/>
              </a:rPr>
              <a:t>Staj</a:t>
            </a:r>
            <a:r>
              <a:rPr lang="en-GB" sz="2000" dirty="0">
                <a:solidFill>
                  <a:srgbClr val="E10816"/>
                </a:solidFill>
                <a:latin typeface="Calibri" panose="020F0502020204030204" pitchFamily="34" charset="0"/>
                <a:cs typeface="Calibri" panose="020F0502020204030204" pitchFamily="34" charset="0"/>
              </a:rPr>
              <a:t> </a:t>
            </a:r>
            <a:r>
              <a:rPr lang="en-GB" sz="2000" dirty="0" err="1">
                <a:solidFill>
                  <a:srgbClr val="E10816"/>
                </a:solidFill>
                <a:latin typeface="Calibri" panose="020F0502020204030204" pitchFamily="34" charset="0"/>
                <a:cs typeface="Calibri" panose="020F0502020204030204" pitchFamily="34" charset="0"/>
              </a:rPr>
              <a:t>Programı</a:t>
            </a:r>
            <a:endParaRPr lang="en-GB" sz="2400" dirty="0">
              <a:solidFill>
                <a:srgbClr val="E10816"/>
              </a:solidFill>
              <a:latin typeface="Calibri" panose="020F0502020204030204" pitchFamily="34" charset="0"/>
              <a:cs typeface="Calibri" panose="020F0502020204030204" pitchFamily="34" charset="0"/>
            </a:endParaRPr>
          </a:p>
        </p:txBody>
      </p:sp>
      <p:sp>
        <p:nvSpPr>
          <p:cNvPr id="2" name="Metin kutusu 1">
            <a:extLst>
              <a:ext uri="{FF2B5EF4-FFF2-40B4-BE49-F238E27FC236}">
                <a16:creationId xmlns:a16="http://schemas.microsoft.com/office/drawing/2014/main" id="{2FBB1CAF-F42E-1522-A36A-82E07EE17488}"/>
              </a:ext>
            </a:extLst>
          </p:cNvPr>
          <p:cNvSpPr txBox="1"/>
          <p:nvPr/>
        </p:nvSpPr>
        <p:spPr>
          <a:xfrm>
            <a:off x="7591902" y="5691866"/>
            <a:ext cx="4360434" cy="646331"/>
          </a:xfrm>
          <a:prstGeom prst="rect">
            <a:avLst/>
          </a:prstGeom>
          <a:noFill/>
        </p:spPr>
        <p:txBody>
          <a:bodyPr wrap="square" rtlCol="0">
            <a:spAutoFit/>
          </a:bodyPr>
          <a:lstStyle/>
          <a:p>
            <a:r>
              <a:rPr lang="tr-TR" b="1" dirty="0"/>
              <a:t>Ahmet Ceyhan</a:t>
            </a:r>
          </a:p>
          <a:p>
            <a:r>
              <a:rPr lang="tr-TR" b="1" dirty="0" err="1"/>
              <a:t>www.linkedin.com</a:t>
            </a:r>
            <a:r>
              <a:rPr lang="tr-TR" b="1" dirty="0"/>
              <a:t>/in/ahmetceyhan06</a:t>
            </a:r>
          </a:p>
        </p:txBody>
      </p:sp>
    </p:spTree>
    <p:extLst>
      <p:ext uri="{BB962C8B-B14F-4D97-AF65-F5344CB8AC3E}">
        <p14:creationId xmlns:p14="http://schemas.microsoft.com/office/powerpoint/2010/main" val="1616760346"/>
      </p:ext>
    </p:extLst>
  </p:cSld>
  <p:clrMapOvr>
    <a:masterClrMapping/>
  </p:clrMapOvr>
  <mc:AlternateContent xmlns:mc="http://schemas.openxmlformats.org/markup-compatibility/2006" xmlns:p14="http://schemas.microsoft.com/office/powerpoint/2010/main">
    <mc:Choice Requires="p14">
      <p:transition spd="med" p14:dur="700" advTm="2521">
        <p:fade/>
      </p:transition>
    </mc:Choice>
    <mc:Fallback xmlns="">
      <p:transition spd="med" advTm="252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EF3904-8F20-2B46-B2CB-AFD9CD96655F}"/>
              </a:ext>
            </a:extLst>
          </p:cNvPr>
          <p:cNvSpPr txBox="1"/>
          <p:nvPr/>
        </p:nvSpPr>
        <p:spPr>
          <a:xfrm>
            <a:off x="643972" y="907842"/>
            <a:ext cx="6988833" cy="584775"/>
          </a:xfrm>
          <a:prstGeom prst="rect">
            <a:avLst/>
          </a:prstGeom>
          <a:noFill/>
        </p:spPr>
        <p:txBody>
          <a:bodyPr wrap="square" rtlCol="0">
            <a:spAutoFit/>
          </a:bodyPr>
          <a:lstStyle/>
          <a:p>
            <a:r>
              <a:rPr lang="tr-TR" sz="3200" b="1" dirty="0">
                <a:solidFill>
                  <a:srgbClr val="E10815"/>
                </a:solidFill>
                <a:latin typeface="Calibri" panose="020F0502020204030204" pitchFamily="34" charset="0"/>
                <a:cs typeface="Calibri" panose="020F0502020204030204" pitchFamily="34" charset="0"/>
              </a:rPr>
              <a:t>Temel </a:t>
            </a:r>
            <a:r>
              <a:rPr lang="tr-TR" sz="3200" b="1" dirty="0" err="1">
                <a:solidFill>
                  <a:srgbClr val="E10815"/>
                </a:solidFill>
                <a:latin typeface="Calibri" panose="020F0502020204030204" pitchFamily="34" charset="0"/>
                <a:cs typeface="Calibri" panose="020F0502020204030204" pitchFamily="34" charset="0"/>
              </a:rPr>
              <a:t>Docker</a:t>
            </a:r>
            <a:r>
              <a:rPr lang="tr-TR" sz="3200" b="1" dirty="0">
                <a:solidFill>
                  <a:srgbClr val="E10815"/>
                </a:solidFill>
                <a:latin typeface="Calibri" panose="020F0502020204030204" pitchFamily="34" charset="0"/>
                <a:cs typeface="Calibri" panose="020F0502020204030204" pitchFamily="34" charset="0"/>
              </a:rPr>
              <a:t> Komutları</a:t>
            </a:r>
          </a:p>
        </p:txBody>
      </p:sp>
      <p:sp>
        <p:nvSpPr>
          <p:cNvPr id="7" name="Metin kutusu 6">
            <a:extLst>
              <a:ext uri="{FF2B5EF4-FFF2-40B4-BE49-F238E27FC236}">
                <a16:creationId xmlns:a16="http://schemas.microsoft.com/office/drawing/2014/main" id="{C5C07475-92BD-FB3A-9B4B-5C744C69C426}"/>
              </a:ext>
            </a:extLst>
          </p:cNvPr>
          <p:cNvSpPr txBox="1"/>
          <p:nvPr/>
        </p:nvSpPr>
        <p:spPr>
          <a:xfrm>
            <a:off x="920387" y="1547075"/>
            <a:ext cx="10351225" cy="3728585"/>
          </a:xfrm>
          <a:prstGeom prst="rect">
            <a:avLst/>
          </a:prstGeom>
          <a:noFill/>
        </p:spPr>
        <p:txBody>
          <a:bodyPr wrap="square" rtlCol="0">
            <a:spAutoFit/>
          </a:bodyPr>
          <a:lstStyle/>
          <a:p>
            <a:pPr marL="342900" indent="-342900">
              <a:lnSpc>
                <a:spcPct val="150000"/>
              </a:lnSpc>
              <a:buSzPct val="150000"/>
              <a:buFont typeface="Arial" panose="020B0604020202020204" pitchFamily="34" charset="0"/>
              <a:buChar char="•"/>
            </a:pPr>
            <a:r>
              <a:rPr lang="tr-TR" sz="2000" b="1" i="0" dirty="0" err="1">
                <a:solidFill>
                  <a:srgbClr val="000000"/>
                </a:solidFill>
                <a:effectLst/>
                <a:latin typeface="Arial" panose="020B0604020202020204" pitchFamily="34" charset="0"/>
              </a:rPr>
              <a:t>docker</a:t>
            </a:r>
            <a:r>
              <a:rPr lang="tr-TR" sz="2000" b="1" i="0" dirty="0">
                <a:solidFill>
                  <a:srgbClr val="000000"/>
                </a:solidFill>
                <a:effectLst/>
                <a:latin typeface="Arial" panose="020B0604020202020204" pitchFamily="34" charset="0"/>
              </a:rPr>
              <a:t> </a:t>
            </a:r>
            <a:r>
              <a:rPr lang="tr-TR" sz="2000" b="1" i="0" dirty="0" err="1">
                <a:solidFill>
                  <a:srgbClr val="000000"/>
                </a:solidFill>
                <a:effectLst/>
                <a:latin typeface="Arial" panose="020B0604020202020204" pitchFamily="34" charset="0"/>
              </a:rPr>
              <a:t>pull</a:t>
            </a:r>
            <a:r>
              <a:rPr lang="tr-TR" sz="2000" b="1" i="0" dirty="0">
                <a:solidFill>
                  <a:srgbClr val="000000"/>
                </a:solidFill>
                <a:effectLst/>
                <a:latin typeface="Arial" panose="020B0604020202020204" pitchFamily="34" charset="0"/>
              </a:rPr>
              <a:t> IMAGE_NAME</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Docker</a:t>
            </a:r>
            <a:r>
              <a:rPr lang="tr-TR" sz="2000" b="0" i="0" dirty="0">
                <a:solidFill>
                  <a:srgbClr val="000000"/>
                </a:solidFill>
                <a:effectLst/>
                <a:latin typeface="Arial" panose="020B0604020202020204" pitchFamily="34" charset="0"/>
              </a:rPr>
              <a:t> imajını indirir.</a:t>
            </a:r>
          </a:p>
          <a:p>
            <a:pPr marL="342900" indent="-342900">
              <a:lnSpc>
                <a:spcPct val="150000"/>
              </a:lnSpc>
              <a:buSzPct val="150000"/>
              <a:buFont typeface="Arial" panose="020B0604020202020204" pitchFamily="34" charset="0"/>
              <a:buChar char="•"/>
            </a:pPr>
            <a:r>
              <a:rPr lang="tr-TR" sz="2000" b="1" i="0" dirty="0" err="1">
                <a:solidFill>
                  <a:srgbClr val="000000"/>
                </a:solidFill>
                <a:effectLst/>
                <a:latin typeface="Arial" panose="020B0604020202020204" pitchFamily="34" charset="0"/>
              </a:rPr>
              <a:t>docker</a:t>
            </a:r>
            <a:r>
              <a:rPr lang="tr-TR" sz="2000" b="1" i="0" dirty="0">
                <a:solidFill>
                  <a:srgbClr val="000000"/>
                </a:solidFill>
                <a:effectLst/>
                <a:latin typeface="Arial" panose="020B0604020202020204" pitchFamily="34" charset="0"/>
              </a:rPr>
              <a:t> </a:t>
            </a:r>
            <a:r>
              <a:rPr lang="tr-TR" sz="2000" b="1" i="0" dirty="0" err="1">
                <a:solidFill>
                  <a:srgbClr val="000000"/>
                </a:solidFill>
                <a:effectLst/>
                <a:latin typeface="Arial" panose="020B0604020202020204" pitchFamily="34" charset="0"/>
              </a:rPr>
              <a:t>images</a:t>
            </a:r>
            <a:r>
              <a:rPr lang="tr-TR" sz="2000" b="0" i="0" dirty="0">
                <a:solidFill>
                  <a:srgbClr val="000000"/>
                </a:solidFill>
                <a:effectLst/>
                <a:latin typeface="Arial" panose="020B0604020202020204" pitchFamily="34" charset="0"/>
              </a:rPr>
              <a:t>: Mevcut imajları listeler.</a:t>
            </a:r>
          </a:p>
          <a:p>
            <a:pPr marL="342900" indent="-342900">
              <a:lnSpc>
                <a:spcPct val="150000"/>
              </a:lnSpc>
              <a:buSzPct val="150000"/>
              <a:buFont typeface="Arial" panose="020B0604020202020204" pitchFamily="34" charset="0"/>
              <a:buChar char="•"/>
            </a:pPr>
            <a:r>
              <a:rPr lang="tr-TR" sz="2000" b="1" i="0" dirty="0" err="1">
                <a:solidFill>
                  <a:srgbClr val="000000"/>
                </a:solidFill>
                <a:effectLst/>
                <a:latin typeface="Arial" panose="020B0604020202020204" pitchFamily="34" charset="0"/>
              </a:rPr>
              <a:t>docker</a:t>
            </a:r>
            <a:r>
              <a:rPr lang="tr-TR" sz="2000" b="1" i="0" dirty="0">
                <a:solidFill>
                  <a:srgbClr val="000000"/>
                </a:solidFill>
                <a:effectLst/>
                <a:latin typeface="Arial" panose="020B0604020202020204" pitchFamily="34" charset="0"/>
              </a:rPr>
              <a:t> </a:t>
            </a:r>
            <a:r>
              <a:rPr lang="tr-TR" sz="2000" b="1" i="0" dirty="0" err="1">
                <a:solidFill>
                  <a:srgbClr val="000000"/>
                </a:solidFill>
                <a:effectLst/>
                <a:latin typeface="Arial" panose="020B0604020202020204" pitchFamily="34" charset="0"/>
              </a:rPr>
              <a:t>run</a:t>
            </a:r>
            <a:r>
              <a:rPr lang="tr-TR" sz="2000" b="1" i="0" dirty="0">
                <a:solidFill>
                  <a:srgbClr val="000000"/>
                </a:solidFill>
                <a:effectLst/>
                <a:latin typeface="Arial" panose="020B0604020202020204" pitchFamily="34" charset="0"/>
              </a:rPr>
              <a:t> IMAGE_N</a:t>
            </a:r>
            <a:r>
              <a:rPr lang="tr-TR" sz="2000" b="0" i="0" dirty="0">
                <a:solidFill>
                  <a:srgbClr val="000000"/>
                </a:solidFill>
                <a:effectLst/>
                <a:latin typeface="Arial" panose="020B0604020202020204" pitchFamily="34" charset="0"/>
              </a:rPr>
              <a:t>AME: Yeni bir konteyner oluşturur ve çalıştırır.</a:t>
            </a:r>
          </a:p>
          <a:p>
            <a:pPr marL="342900" indent="-342900">
              <a:lnSpc>
                <a:spcPct val="150000"/>
              </a:lnSpc>
              <a:buSzPct val="150000"/>
              <a:buFont typeface="Arial" panose="020B0604020202020204" pitchFamily="34" charset="0"/>
              <a:buChar char="•"/>
            </a:pPr>
            <a:r>
              <a:rPr lang="tr-TR" sz="2000" b="1" i="0" dirty="0" err="1">
                <a:solidFill>
                  <a:srgbClr val="000000"/>
                </a:solidFill>
                <a:effectLst/>
                <a:latin typeface="Arial" panose="020B0604020202020204" pitchFamily="34" charset="0"/>
              </a:rPr>
              <a:t>docker</a:t>
            </a:r>
            <a:r>
              <a:rPr lang="tr-TR" sz="2000" b="1" i="0" dirty="0">
                <a:solidFill>
                  <a:srgbClr val="000000"/>
                </a:solidFill>
                <a:effectLst/>
                <a:latin typeface="Arial" panose="020B0604020202020204" pitchFamily="34" charset="0"/>
              </a:rPr>
              <a:t> </a:t>
            </a:r>
            <a:r>
              <a:rPr lang="tr-TR" sz="2000" b="1" i="0" dirty="0" err="1">
                <a:solidFill>
                  <a:srgbClr val="000000"/>
                </a:solidFill>
                <a:effectLst/>
                <a:latin typeface="Arial" panose="020B0604020202020204" pitchFamily="34" charset="0"/>
              </a:rPr>
              <a:t>ps</a:t>
            </a:r>
            <a:r>
              <a:rPr lang="tr-TR" sz="2000" b="0" i="0" dirty="0">
                <a:solidFill>
                  <a:srgbClr val="000000"/>
                </a:solidFill>
                <a:effectLst/>
                <a:latin typeface="Arial" panose="020B0604020202020204" pitchFamily="34" charset="0"/>
              </a:rPr>
              <a:t>: Çalışan konteynerleri listeler.</a:t>
            </a:r>
          </a:p>
          <a:p>
            <a:pPr marL="342900" indent="-342900">
              <a:lnSpc>
                <a:spcPct val="150000"/>
              </a:lnSpc>
              <a:buSzPct val="150000"/>
              <a:buFont typeface="Arial" panose="020B0604020202020204" pitchFamily="34" charset="0"/>
              <a:buChar char="•"/>
            </a:pPr>
            <a:r>
              <a:rPr lang="tr-TR" sz="2000" b="1" i="0" dirty="0" err="1">
                <a:solidFill>
                  <a:srgbClr val="000000"/>
                </a:solidFill>
                <a:effectLst/>
                <a:latin typeface="Arial" panose="020B0604020202020204" pitchFamily="34" charset="0"/>
              </a:rPr>
              <a:t>docker</a:t>
            </a:r>
            <a:r>
              <a:rPr lang="tr-TR" sz="2000" b="1" i="0" dirty="0">
                <a:solidFill>
                  <a:srgbClr val="000000"/>
                </a:solidFill>
                <a:effectLst/>
                <a:latin typeface="Arial" panose="020B0604020202020204" pitchFamily="34" charset="0"/>
              </a:rPr>
              <a:t> stop CONTAINER_ID</a:t>
            </a:r>
            <a:r>
              <a:rPr lang="tr-TR" sz="2000" b="0" i="0" dirty="0">
                <a:solidFill>
                  <a:srgbClr val="000000"/>
                </a:solidFill>
                <a:effectLst/>
                <a:latin typeface="Arial" panose="020B0604020202020204" pitchFamily="34" charset="0"/>
              </a:rPr>
              <a:t>: Belirtilen konteyneri durdurur.</a:t>
            </a:r>
          </a:p>
          <a:p>
            <a:pPr marL="342900" indent="-342900">
              <a:lnSpc>
                <a:spcPct val="150000"/>
              </a:lnSpc>
              <a:buSzPct val="150000"/>
              <a:buFont typeface="Arial" panose="020B0604020202020204" pitchFamily="34" charset="0"/>
              <a:buChar char="•"/>
            </a:pPr>
            <a:r>
              <a:rPr lang="tr-TR" sz="2000" b="1" i="0" dirty="0" err="1">
                <a:solidFill>
                  <a:srgbClr val="000000"/>
                </a:solidFill>
                <a:effectLst/>
                <a:latin typeface="Arial" panose="020B0604020202020204" pitchFamily="34" charset="0"/>
              </a:rPr>
              <a:t>docker</a:t>
            </a:r>
            <a:r>
              <a:rPr lang="tr-TR" sz="2000" b="1" i="0" dirty="0">
                <a:solidFill>
                  <a:srgbClr val="000000"/>
                </a:solidFill>
                <a:effectLst/>
                <a:latin typeface="Arial" panose="020B0604020202020204" pitchFamily="34" charset="0"/>
              </a:rPr>
              <a:t> </a:t>
            </a:r>
            <a:r>
              <a:rPr lang="tr-TR" sz="2000" b="1" i="0" dirty="0" err="1">
                <a:solidFill>
                  <a:srgbClr val="000000"/>
                </a:solidFill>
                <a:effectLst/>
                <a:latin typeface="Arial" panose="020B0604020202020204" pitchFamily="34" charset="0"/>
              </a:rPr>
              <a:t>rm</a:t>
            </a:r>
            <a:r>
              <a:rPr lang="tr-TR" sz="2000" b="1" i="0" dirty="0">
                <a:solidFill>
                  <a:srgbClr val="000000"/>
                </a:solidFill>
                <a:effectLst/>
                <a:latin typeface="Arial" panose="020B0604020202020204" pitchFamily="34" charset="0"/>
              </a:rPr>
              <a:t> CONTAINER_ID</a:t>
            </a:r>
            <a:r>
              <a:rPr lang="tr-TR" sz="2000" b="0" i="0" dirty="0">
                <a:solidFill>
                  <a:srgbClr val="000000"/>
                </a:solidFill>
                <a:effectLst/>
                <a:latin typeface="Arial" panose="020B0604020202020204" pitchFamily="34" charset="0"/>
              </a:rPr>
              <a:t>: Belirtilen konteyneri siler.</a:t>
            </a:r>
          </a:p>
          <a:p>
            <a:pPr marL="342900" indent="-342900">
              <a:lnSpc>
                <a:spcPct val="150000"/>
              </a:lnSpc>
              <a:buSzPct val="150000"/>
              <a:buFont typeface="Arial" panose="020B0604020202020204" pitchFamily="34" charset="0"/>
              <a:buChar char="•"/>
            </a:pPr>
            <a:r>
              <a:rPr lang="tr-TR" sz="2000" b="1" i="0" dirty="0" err="1">
                <a:solidFill>
                  <a:srgbClr val="000000"/>
                </a:solidFill>
                <a:effectLst/>
                <a:latin typeface="Arial" panose="020B0604020202020204" pitchFamily="34" charset="0"/>
              </a:rPr>
              <a:t>docker</a:t>
            </a:r>
            <a:r>
              <a:rPr lang="tr-TR" sz="2000" b="1" i="0" dirty="0">
                <a:solidFill>
                  <a:srgbClr val="000000"/>
                </a:solidFill>
                <a:effectLst/>
                <a:latin typeface="Arial" panose="020B0604020202020204" pitchFamily="34" charset="0"/>
              </a:rPr>
              <a:t> </a:t>
            </a:r>
            <a:r>
              <a:rPr lang="tr-TR" sz="2000" b="1" i="0" dirty="0" err="1">
                <a:solidFill>
                  <a:srgbClr val="000000"/>
                </a:solidFill>
                <a:effectLst/>
                <a:latin typeface="Arial" panose="020B0604020202020204" pitchFamily="34" charset="0"/>
              </a:rPr>
              <a:t>rmi</a:t>
            </a:r>
            <a:r>
              <a:rPr lang="tr-TR" sz="2000" b="1" i="0" dirty="0">
                <a:solidFill>
                  <a:srgbClr val="000000"/>
                </a:solidFill>
                <a:effectLst/>
                <a:latin typeface="Arial" panose="020B0604020202020204" pitchFamily="34" charset="0"/>
              </a:rPr>
              <a:t> IMAGE_ID</a:t>
            </a:r>
            <a:r>
              <a:rPr lang="tr-TR" sz="2000" b="0" i="0" dirty="0">
                <a:solidFill>
                  <a:srgbClr val="000000"/>
                </a:solidFill>
                <a:effectLst/>
                <a:latin typeface="Arial" panose="020B0604020202020204" pitchFamily="34" charset="0"/>
              </a:rPr>
              <a:t>: Belirtilen imajı siler.</a:t>
            </a:r>
          </a:p>
          <a:p>
            <a:pPr marL="342900" indent="-342900">
              <a:lnSpc>
                <a:spcPct val="150000"/>
              </a:lnSpc>
              <a:buSzPct val="150000"/>
              <a:buFont typeface="Arial" panose="020B0604020202020204" pitchFamily="34" charset="0"/>
              <a:buChar char="•"/>
            </a:pPr>
            <a:endParaRPr lang="tr-TR" sz="20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37326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EF3904-8F20-2B46-B2CB-AFD9CD96655F}"/>
              </a:ext>
            </a:extLst>
          </p:cNvPr>
          <p:cNvSpPr txBox="1"/>
          <p:nvPr/>
        </p:nvSpPr>
        <p:spPr>
          <a:xfrm>
            <a:off x="643972" y="907842"/>
            <a:ext cx="6988833" cy="584775"/>
          </a:xfrm>
          <a:prstGeom prst="rect">
            <a:avLst/>
          </a:prstGeom>
          <a:noFill/>
        </p:spPr>
        <p:txBody>
          <a:bodyPr wrap="square" rtlCol="0">
            <a:spAutoFit/>
          </a:bodyPr>
          <a:lstStyle/>
          <a:p>
            <a:r>
              <a:rPr lang="tr-TR" sz="3200" b="1" dirty="0" err="1">
                <a:solidFill>
                  <a:srgbClr val="E10815"/>
                </a:solidFill>
                <a:latin typeface="Calibri" panose="020F0502020204030204" pitchFamily="34" charset="0"/>
                <a:cs typeface="Calibri" panose="020F0502020204030204" pitchFamily="34" charset="0"/>
              </a:rPr>
              <a:t>Docker</a:t>
            </a:r>
            <a:r>
              <a:rPr lang="tr-TR" sz="3200" b="1" dirty="0">
                <a:solidFill>
                  <a:srgbClr val="E10815"/>
                </a:solidFill>
                <a:latin typeface="Calibri" panose="020F0502020204030204" pitchFamily="34" charset="0"/>
                <a:cs typeface="Calibri" panose="020F0502020204030204" pitchFamily="34" charset="0"/>
              </a:rPr>
              <a:t> </a:t>
            </a:r>
            <a:r>
              <a:rPr lang="tr-TR" sz="3200" b="1" dirty="0" err="1">
                <a:solidFill>
                  <a:srgbClr val="E10815"/>
                </a:solidFill>
                <a:latin typeface="Calibri" panose="020F0502020204030204" pitchFamily="34" charset="0"/>
                <a:cs typeface="Calibri" panose="020F0502020204030204" pitchFamily="34" charset="0"/>
              </a:rPr>
              <a:t>Compose</a:t>
            </a:r>
            <a:r>
              <a:rPr lang="tr-TR" sz="3200" b="1" dirty="0">
                <a:solidFill>
                  <a:srgbClr val="E10815"/>
                </a:solidFill>
                <a:latin typeface="Calibri" panose="020F0502020204030204" pitchFamily="34" charset="0"/>
                <a:cs typeface="Calibri" panose="020F0502020204030204" pitchFamily="34" charset="0"/>
              </a:rPr>
              <a:t> Nedir?</a:t>
            </a:r>
          </a:p>
        </p:txBody>
      </p:sp>
      <p:sp>
        <p:nvSpPr>
          <p:cNvPr id="7" name="Metin kutusu 6">
            <a:extLst>
              <a:ext uri="{FF2B5EF4-FFF2-40B4-BE49-F238E27FC236}">
                <a16:creationId xmlns:a16="http://schemas.microsoft.com/office/drawing/2014/main" id="{C5C07475-92BD-FB3A-9B4B-5C744C69C426}"/>
              </a:ext>
            </a:extLst>
          </p:cNvPr>
          <p:cNvSpPr txBox="1"/>
          <p:nvPr/>
        </p:nvSpPr>
        <p:spPr>
          <a:xfrm>
            <a:off x="920387" y="1547075"/>
            <a:ext cx="10351225" cy="1420261"/>
          </a:xfrm>
          <a:prstGeom prst="rect">
            <a:avLst/>
          </a:prstGeom>
          <a:noFill/>
        </p:spPr>
        <p:txBody>
          <a:bodyPr wrap="square" rtlCol="0">
            <a:spAutoFit/>
          </a:bodyPr>
          <a:lstStyle/>
          <a:p>
            <a:pPr marL="342900" indent="-342900">
              <a:lnSpc>
                <a:spcPct val="150000"/>
              </a:lnSpc>
              <a:buSzPct val="150000"/>
              <a:buFont typeface="Arial" panose="020B0604020202020204" pitchFamily="34" charset="0"/>
              <a:buChar char="•"/>
            </a:pPr>
            <a:r>
              <a:rPr lang="tr-TR" sz="2000" b="0" i="0" dirty="0">
                <a:solidFill>
                  <a:srgbClr val="000000"/>
                </a:solidFill>
                <a:effectLst/>
                <a:latin typeface="Arial" panose="020B0604020202020204" pitchFamily="34" charset="0"/>
              </a:rPr>
              <a:t>Birden fazla konteynerin yapılandırmasını tek bir dosyada tanımlar.</a:t>
            </a:r>
          </a:p>
          <a:p>
            <a:pPr marL="342900" indent="-342900">
              <a:lnSpc>
                <a:spcPct val="150000"/>
              </a:lnSpc>
              <a:buSzPct val="150000"/>
              <a:buFont typeface="Arial" panose="020B0604020202020204" pitchFamily="34" charset="0"/>
              <a:buChar char="•"/>
            </a:pPr>
            <a:r>
              <a:rPr lang="tr-TR" sz="2000" b="0" i="0" dirty="0">
                <a:solidFill>
                  <a:srgbClr val="000000"/>
                </a:solidFill>
                <a:effectLst/>
                <a:latin typeface="Arial" panose="020B0604020202020204" pitchFamily="34" charset="0"/>
              </a:rPr>
              <a:t>Çoklu servislerin aynı anda başlatılmasını ve </a:t>
            </a:r>
            <a:r>
              <a:rPr lang="tr-TR" sz="2000" b="0" i="0" dirty="0" err="1">
                <a:solidFill>
                  <a:srgbClr val="000000"/>
                </a:solidFill>
                <a:effectLst/>
                <a:latin typeface="Arial" panose="020B0604020202020204" pitchFamily="34" charset="0"/>
              </a:rPr>
              <a:t>orkestrasyonunu</a:t>
            </a:r>
            <a:r>
              <a:rPr lang="tr-TR" sz="2000" b="0" i="0" dirty="0">
                <a:solidFill>
                  <a:srgbClr val="000000"/>
                </a:solidFill>
                <a:effectLst/>
                <a:latin typeface="Arial" panose="020B0604020202020204" pitchFamily="34" charset="0"/>
              </a:rPr>
              <a:t> sağlar.</a:t>
            </a:r>
          </a:p>
          <a:p>
            <a:pPr marL="342900" indent="-342900">
              <a:lnSpc>
                <a:spcPct val="150000"/>
              </a:lnSpc>
              <a:buSzPct val="150000"/>
              <a:buFont typeface="Arial" panose="020B0604020202020204" pitchFamily="34" charset="0"/>
              <a:buChar char="•"/>
            </a:pPr>
            <a:r>
              <a:rPr lang="tr-TR" sz="2000" b="0" i="0" dirty="0">
                <a:solidFill>
                  <a:srgbClr val="000000"/>
                </a:solidFill>
                <a:effectLst/>
                <a:latin typeface="Arial" panose="020B0604020202020204" pitchFamily="34" charset="0"/>
              </a:rPr>
              <a:t>YAML formatında </a:t>
            </a:r>
            <a:r>
              <a:rPr lang="tr-TR" sz="2000" b="0" i="0" dirty="0" err="1">
                <a:solidFill>
                  <a:srgbClr val="000000"/>
                </a:solidFill>
                <a:effectLst/>
                <a:latin typeface="Arial" panose="020B0604020202020204" pitchFamily="34" charset="0"/>
              </a:rPr>
              <a:t>Docker</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Compose</a:t>
            </a:r>
            <a:r>
              <a:rPr lang="tr-TR" sz="2000" b="0" i="0" dirty="0">
                <a:solidFill>
                  <a:srgbClr val="000000"/>
                </a:solidFill>
                <a:effectLst/>
                <a:latin typeface="Arial" panose="020B0604020202020204" pitchFamily="34" charset="0"/>
              </a:rPr>
              <a:t> dosyaları kullanılır.</a:t>
            </a:r>
          </a:p>
        </p:txBody>
      </p:sp>
      <p:pic>
        <p:nvPicPr>
          <p:cNvPr id="3" name="Resim 2">
            <a:extLst>
              <a:ext uri="{FF2B5EF4-FFF2-40B4-BE49-F238E27FC236}">
                <a16:creationId xmlns:a16="http://schemas.microsoft.com/office/drawing/2014/main" id="{162E9E87-3C48-880D-ED87-5E676E811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799" y="3021794"/>
            <a:ext cx="7772400" cy="3732935"/>
          </a:xfrm>
          <a:prstGeom prst="rect">
            <a:avLst/>
          </a:prstGeom>
        </p:spPr>
      </p:pic>
    </p:spTree>
    <p:extLst>
      <p:ext uri="{BB962C8B-B14F-4D97-AF65-F5344CB8AC3E}">
        <p14:creationId xmlns:p14="http://schemas.microsoft.com/office/powerpoint/2010/main" val="57290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EF3904-8F20-2B46-B2CB-AFD9CD96655F}"/>
              </a:ext>
            </a:extLst>
          </p:cNvPr>
          <p:cNvSpPr txBox="1"/>
          <p:nvPr/>
        </p:nvSpPr>
        <p:spPr>
          <a:xfrm>
            <a:off x="643972" y="907842"/>
            <a:ext cx="6988833" cy="584775"/>
          </a:xfrm>
          <a:prstGeom prst="rect">
            <a:avLst/>
          </a:prstGeom>
          <a:noFill/>
        </p:spPr>
        <p:txBody>
          <a:bodyPr wrap="square" rtlCol="0">
            <a:spAutoFit/>
          </a:bodyPr>
          <a:lstStyle/>
          <a:p>
            <a:r>
              <a:rPr lang="tr-TR" sz="3200" b="1" dirty="0">
                <a:solidFill>
                  <a:srgbClr val="E10815"/>
                </a:solidFill>
                <a:latin typeface="Calibri" panose="020F0502020204030204" pitchFamily="34" charset="0"/>
                <a:cs typeface="Calibri" panose="020F0502020204030204" pitchFamily="34" charset="0"/>
              </a:rPr>
              <a:t>Temel </a:t>
            </a:r>
            <a:r>
              <a:rPr lang="tr-TR" sz="3200" b="1" dirty="0" err="1">
                <a:solidFill>
                  <a:srgbClr val="E10815"/>
                </a:solidFill>
                <a:latin typeface="Calibri" panose="020F0502020204030204" pitchFamily="34" charset="0"/>
                <a:cs typeface="Calibri" panose="020F0502020204030204" pitchFamily="34" charset="0"/>
              </a:rPr>
              <a:t>Docker</a:t>
            </a:r>
            <a:r>
              <a:rPr lang="tr-TR" sz="3200" b="1" dirty="0">
                <a:solidFill>
                  <a:srgbClr val="E10815"/>
                </a:solidFill>
                <a:latin typeface="Calibri" panose="020F0502020204030204" pitchFamily="34" charset="0"/>
                <a:cs typeface="Calibri" panose="020F0502020204030204" pitchFamily="34" charset="0"/>
              </a:rPr>
              <a:t> </a:t>
            </a:r>
            <a:r>
              <a:rPr lang="tr-TR" sz="3200" b="1" dirty="0" err="1">
                <a:solidFill>
                  <a:srgbClr val="E10815"/>
                </a:solidFill>
                <a:latin typeface="Calibri" panose="020F0502020204030204" pitchFamily="34" charset="0"/>
                <a:cs typeface="Calibri" panose="020F0502020204030204" pitchFamily="34" charset="0"/>
              </a:rPr>
              <a:t>Compose</a:t>
            </a:r>
            <a:r>
              <a:rPr lang="tr-TR" sz="3200" b="1" dirty="0">
                <a:solidFill>
                  <a:srgbClr val="E10815"/>
                </a:solidFill>
                <a:latin typeface="Calibri" panose="020F0502020204030204" pitchFamily="34" charset="0"/>
                <a:cs typeface="Calibri" panose="020F0502020204030204" pitchFamily="34" charset="0"/>
              </a:rPr>
              <a:t> Komutları</a:t>
            </a:r>
          </a:p>
        </p:txBody>
      </p:sp>
      <p:sp>
        <p:nvSpPr>
          <p:cNvPr id="7" name="Metin kutusu 6">
            <a:extLst>
              <a:ext uri="{FF2B5EF4-FFF2-40B4-BE49-F238E27FC236}">
                <a16:creationId xmlns:a16="http://schemas.microsoft.com/office/drawing/2014/main" id="{C5C07475-92BD-FB3A-9B4B-5C744C69C426}"/>
              </a:ext>
            </a:extLst>
          </p:cNvPr>
          <p:cNvSpPr txBox="1"/>
          <p:nvPr/>
        </p:nvSpPr>
        <p:spPr>
          <a:xfrm>
            <a:off x="920387" y="1547075"/>
            <a:ext cx="10351225" cy="3266985"/>
          </a:xfrm>
          <a:prstGeom prst="rect">
            <a:avLst/>
          </a:prstGeom>
          <a:noFill/>
        </p:spPr>
        <p:txBody>
          <a:bodyPr wrap="square" rtlCol="0">
            <a:spAutoFit/>
          </a:bodyPr>
          <a:lstStyle/>
          <a:p>
            <a:pPr marL="342900" indent="-342900">
              <a:lnSpc>
                <a:spcPct val="150000"/>
              </a:lnSpc>
              <a:buSzPct val="150000"/>
              <a:buFont typeface="Arial" panose="020B0604020202020204" pitchFamily="34" charset="0"/>
              <a:buChar char="•"/>
            </a:pPr>
            <a:r>
              <a:rPr lang="tr-TR" sz="2000" b="1" i="0" dirty="0" err="1">
                <a:solidFill>
                  <a:srgbClr val="000000"/>
                </a:solidFill>
                <a:effectLst/>
                <a:latin typeface="Arial" panose="020B0604020202020204" pitchFamily="34" charset="0"/>
              </a:rPr>
              <a:t>docker-compose</a:t>
            </a:r>
            <a:r>
              <a:rPr lang="tr-TR" sz="2000" b="1" i="0" dirty="0">
                <a:solidFill>
                  <a:srgbClr val="000000"/>
                </a:solidFill>
                <a:effectLst/>
                <a:latin typeface="Arial" panose="020B0604020202020204" pitchFamily="34" charset="0"/>
              </a:rPr>
              <a:t> </a:t>
            </a:r>
            <a:r>
              <a:rPr lang="tr-TR" sz="2000" b="1" i="0" dirty="0" err="1">
                <a:solidFill>
                  <a:srgbClr val="000000"/>
                </a:solidFill>
                <a:effectLst/>
                <a:latin typeface="Arial" panose="020B0604020202020204" pitchFamily="34" charset="0"/>
              </a:rPr>
              <a:t>up</a:t>
            </a:r>
            <a:r>
              <a:rPr lang="tr-TR" sz="2000" b="1" i="0" dirty="0">
                <a:solidFill>
                  <a:srgbClr val="000000"/>
                </a:solidFill>
                <a:effectLst/>
                <a:latin typeface="Arial" panose="020B0604020202020204" pitchFamily="34" charset="0"/>
              </a:rPr>
              <a:t>: </a:t>
            </a:r>
            <a:r>
              <a:rPr lang="tr-TR" sz="2000" i="0" dirty="0" err="1">
                <a:solidFill>
                  <a:srgbClr val="000000"/>
                </a:solidFill>
                <a:effectLst/>
                <a:latin typeface="Arial" panose="020B0604020202020204" pitchFamily="34" charset="0"/>
              </a:rPr>
              <a:t>Docker</a:t>
            </a:r>
            <a:r>
              <a:rPr lang="tr-TR" sz="2000" i="0" dirty="0">
                <a:solidFill>
                  <a:srgbClr val="000000"/>
                </a:solidFill>
                <a:effectLst/>
                <a:latin typeface="Arial" panose="020B0604020202020204" pitchFamily="34" charset="0"/>
              </a:rPr>
              <a:t> </a:t>
            </a:r>
            <a:r>
              <a:rPr lang="tr-TR" sz="2000" i="0" dirty="0" err="1">
                <a:solidFill>
                  <a:srgbClr val="000000"/>
                </a:solidFill>
                <a:effectLst/>
                <a:latin typeface="Arial" panose="020B0604020202020204" pitchFamily="34" charset="0"/>
              </a:rPr>
              <a:t>Compose</a:t>
            </a:r>
            <a:r>
              <a:rPr lang="tr-TR" sz="2000" i="0" dirty="0">
                <a:solidFill>
                  <a:srgbClr val="000000"/>
                </a:solidFill>
                <a:effectLst/>
                <a:latin typeface="Arial" panose="020B0604020202020204" pitchFamily="34" charset="0"/>
              </a:rPr>
              <a:t> dosyasındaki tüm servisleri başlatır.</a:t>
            </a:r>
          </a:p>
          <a:p>
            <a:pPr marL="342900" indent="-342900">
              <a:lnSpc>
                <a:spcPct val="150000"/>
              </a:lnSpc>
              <a:buSzPct val="150000"/>
              <a:buFont typeface="Arial" panose="020B0604020202020204" pitchFamily="34" charset="0"/>
              <a:buChar char="•"/>
            </a:pPr>
            <a:r>
              <a:rPr lang="tr-TR" sz="2000" b="1" i="0" dirty="0" err="1">
                <a:solidFill>
                  <a:srgbClr val="000000"/>
                </a:solidFill>
                <a:effectLst/>
                <a:latin typeface="Arial" panose="020B0604020202020204" pitchFamily="34" charset="0"/>
              </a:rPr>
              <a:t>docker-compose</a:t>
            </a:r>
            <a:r>
              <a:rPr lang="tr-TR" sz="2000" b="1" i="0" dirty="0">
                <a:solidFill>
                  <a:srgbClr val="000000"/>
                </a:solidFill>
                <a:effectLst/>
                <a:latin typeface="Arial" panose="020B0604020202020204" pitchFamily="34" charset="0"/>
              </a:rPr>
              <a:t> </a:t>
            </a:r>
            <a:r>
              <a:rPr lang="tr-TR" sz="2000" b="1" i="0" dirty="0" err="1">
                <a:solidFill>
                  <a:srgbClr val="000000"/>
                </a:solidFill>
                <a:effectLst/>
                <a:latin typeface="Arial" panose="020B0604020202020204" pitchFamily="34" charset="0"/>
              </a:rPr>
              <a:t>down</a:t>
            </a:r>
            <a:r>
              <a:rPr lang="tr-TR" sz="2000" b="1" i="0" dirty="0">
                <a:solidFill>
                  <a:srgbClr val="000000"/>
                </a:solidFill>
                <a:effectLst/>
                <a:latin typeface="Arial" panose="020B0604020202020204" pitchFamily="34" charset="0"/>
              </a:rPr>
              <a:t>: </a:t>
            </a:r>
            <a:r>
              <a:rPr lang="tr-TR" sz="2000" i="0" dirty="0" err="1">
                <a:solidFill>
                  <a:srgbClr val="000000"/>
                </a:solidFill>
                <a:effectLst/>
                <a:latin typeface="Arial" panose="020B0604020202020204" pitchFamily="34" charset="0"/>
              </a:rPr>
              <a:t>Docker</a:t>
            </a:r>
            <a:r>
              <a:rPr lang="tr-TR" sz="2000" i="0" dirty="0">
                <a:solidFill>
                  <a:srgbClr val="000000"/>
                </a:solidFill>
                <a:effectLst/>
                <a:latin typeface="Arial" panose="020B0604020202020204" pitchFamily="34" charset="0"/>
              </a:rPr>
              <a:t> </a:t>
            </a:r>
            <a:r>
              <a:rPr lang="tr-TR" sz="2000" i="0" dirty="0" err="1">
                <a:solidFill>
                  <a:srgbClr val="000000"/>
                </a:solidFill>
                <a:effectLst/>
                <a:latin typeface="Arial" panose="020B0604020202020204" pitchFamily="34" charset="0"/>
              </a:rPr>
              <a:t>Compose</a:t>
            </a:r>
            <a:r>
              <a:rPr lang="tr-TR" sz="2000" i="0" dirty="0">
                <a:solidFill>
                  <a:srgbClr val="000000"/>
                </a:solidFill>
                <a:effectLst/>
                <a:latin typeface="Arial" panose="020B0604020202020204" pitchFamily="34" charset="0"/>
              </a:rPr>
              <a:t> dosyasındaki tüm servisleri durdurur ve konteynerleri siler.</a:t>
            </a:r>
          </a:p>
          <a:p>
            <a:pPr marL="342900" indent="-342900">
              <a:lnSpc>
                <a:spcPct val="150000"/>
              </a:lnSpc>
              <a:buSzPct val="150000"/>
              <a:buFont typeface="Arial" panose="020B0604020202020204" pitchFamily="34" charset="0"/>
              <a:buChar char="•"/>
            </a:pPr>
            <a:r>
              <a:rPr lang="tr-TR" sz="2000" b="1" i="0" dirty="0" err="1">
                <a:solidFill>
                  <a:srgbClr val="000000"/>
                </a:solidFill>
                <a:effectLst/>
                <a:latin typeface="Arial" panose="020B0604020202020204" pitchFamily="34" charset="0"/>
              </a:rPr>
              <a:t>docker-compose</a:t>
            </a:r>
            <a:r>
              <a:rPr lang="tr-TR" sz="2000" b="1" i="0" dirty="0">
                <a:solidFill>
                  <a:srgbClr val="000000"/>
                </a:solidFill>
                <a:effectLst/>
                <a:latin typeface="Arial" panose="020B0604020202020204" pitchFamily="34" charset="0"/>
              </a:rPr>
              <a:t> </a:t>
            </a:r>
            <a:r>
              <a:rPr lang="tr-TR" sz="2000" b="1" i="0" dirty="0" err="1">
                <a:solidFill>
                  <a:srgbClr val="000000"/>
                </a:solidFill>
                <a:effectLst/>
                <a:latin typeface="Arial" panose="020B0604020202020204" pitchFamily="34" charset="0"/>
              </a:rPr>
              <a:t>ps</a:t>
            </a:r>
            <a:r>
              <a:rPr lang="tr-TR" sz="2000" b="1" i="0" dirty="0">
                <a:solidFill>
                  <a:srgbClr val="000000"/>
                </a:solidFill>
                <a:effectLst/>
                <a:latin typeface="Arial" panose="020B0604020202020204" pitchFamily="34" charset="0"/>
              </a:rPr>
              <a:t>: </a:t>
            </a:r>
            <a:r>
              <a:rPr lang="tr-TR" sz="2000" i="0" dirty="0">
                <a:solidFill>
                  <a:srgbClr val="000000"/>
                </a:solidFill>
                <a:effectLst/>
                <a:latin typeface="Arial" panose="020B0604020202020204" pitchFamily="34" charset="0"/>
              </a:rPr>
              <a:t>Çalışan servisleri listeler.</a:t>
            </a:r>
          </a:p>
          <a:p>
            <a:pPr marL="342900" indent="-342900">
              <a:lnSpc>
                <a:spcPct val="150000"/>
              </a:lnSpc>
              <a:buSzPct val="150000"/>
              <a:buFont typeface="Arial" panose="020B0604020202020204" pitchFamily="34" charset="0"/>
              <a:buChar char="•"/>
            </a:pPr>
            <a:r>
              <a:rPr lang="tr-TR" sz="2000" b="1" i="0" dirty="0" err="1">
                <a:solidFill>
                  <a:srgbClr val="000000"/>
                </a:solidFill>
                <a:effectLst/>
                <a:latin typeface="Arial" panose="020B0604020202020204" pitchFamily="34" charset="0"/>
              </a:rPr>
              <a:t>docker-compose</a:t>
            </a:r>
            <a:r>
              <a:rPr lang="tr-TR" sz="2000" b="1" i="0" dirty="0">
                <a:solidFill>
                  <a:srgbClr val="000000"/>
                </a:solidFill>
                <a:effectLst/>
                <a:latin typeface="Arial" panose="020B0604020202020204" pitchFamily="34" charset="0"/>
              </a:rPr>
              <a:t> </a:t>
            </a:r>
            <a:r>
              <a:rPr lang="tr-TR" sz="2000" b="1" i="0" dirty="0" err="1">
                <a:solidFill>
                  <a:srgbClr val="000000"/>
                </a:solidFill>
                <a:effectLst/>
                <a:latin typeface="Arial" panose="020B0604020202020204" pitchFamily="34" charset="0"/>
              </a:rPr>
              <a:t>logs</a:t>
            </a:r>
            <a:r>
              <a:rPr lang="tr-TR" sz="2000" b="1" i="0" dirty="0">
                <a:solidFill>
                  <a:srgbClr val="000000"/>
                </a:solidFill>
                <a:effectLst/>
                <a:latin typeface="Arial" panose="020B0604020202020204" pitchFamily="34" charset="0"/>
              </a:rPr>
              <a:t>: </a:t>
            </a:r>
            <a:r>
              <a:rPr lang="tr-TR" sz="2000" i="0" dirty="0">
                <a:solidFill>
                  <a:srgbClr val="000000"/>
                </a:solidFill>
                <a:effectLst/>
                <a:latin typeface="Arial" panose="020B0604020202020204" pitchFamily="34" charset="0"/>
              </a:rPr>
              <a:t>Servis </a:t>
            </a:r>
            <a:r>
              <a:rPr lang="tr-TR" sz="2000" i="0" dirty="0" err="1">
                <a:solidFill>
                  <a:srgbClr val="000000"/>
                </a:solidFill>
                <a:effectLst/>
                <a:latin typeface="Arial" panose="020B0604020202020204" pitchFamily="34" charset="0"/>
              </a:rPr>
              <a:t>loglarını</a:t>
            </a:r>
            <a:r>
              <a:rPr lang="tr-TR" sz="2000" i="0" dirty="0">
                <a:solidFill>
                  <a:srgbClr val="000000"/>
                </a:solidFill>
                <a:effectLst/>
                <a:latin typeface="Arial" panose="020B0604020202020204" pitchFamily="34" charset="0"/>
              </a:rPr>
              <a:t> görüntüler.</a:t>
            </a:r>
          </a:p>
          <a:p>
            <a:pPr marL="342900" indent="-342900">
              <a:lnSpc>
                <a:spcPct val="150000"/>
              </a:lnSpc>
              <a:buSzPct val="150000"/>
              <a:buFont typeface="Arial" panose="020B0604020202020204" pitchFamily="34" charset="0"/>
              <a:buChar char="•"/>
            </a:pPr>
            <a:r>
              <a:rPr lang="tr-TR" sz="2000" b="1" i="0" dirty="0" err="1">
                <a:solidFill>
                  <a:srgbClr val="000000"/>
                </a:solidFill>
                <a:effectLst/>
                <a:latin typeface="Arial" panose="020B0604020202020204" pitchFamily="34" charset="0"/>
              </a:rPr>
              <a:t>docker-compose</a:t>
            </a:r>
            <a:r>
              <a:rPr lang="tr-TR" sz="2000" b="1" i="0" dirty="0">
                <a:solidFill>
                  <a:srgbClr val="000000"/>
                </a:solidFill>
                <a:effectLst/>
                <a:latin typeface="Arial" panose="020B0604020202020204" pitchFamily="34" charset="0"/>
              </a:rPr>
              <a:t> </a:t>
            </a:r>
            <a:r>
              <a:rPr lang="tr-TR" sz="2000" b="1" i="0" dirty="0" err="1">
                <a:solidFill>
                  <a:srgbClr val="000000"/>
                </a:solidFill>
                <a:effectLst/>
                <a:latin typeface="Arial" panose="020B0604020202020204" pitchFamily="34" charset="0"/>
              </a:rPr>
              <a:t>build</a:t>
            </a:r>
            <a:r>
              <a:rPr lang="tr-TR" sz="2000" b="1" i="0" dirty="0">
                <a:solidFill>
                  <a:srgbClr val="000000"/>
                </a:solidFill>
                <a:effectLst/>
                <a:latin typeface="Arial" panose="020B0604020202020204" pitchFamily="34" charset="0"/>
              </a:rPr>
              <a:t>: </a:t>
            </a:r>
            <a:r>
              <a:rPr lang="tr-TR" sz="2000" i="0" dirty="0" err="1">
                <a:solidFill>
                  <a:srgbClr val="000000"/>
                </a:solidFill>
                <a:effectLst/>
                <a:latin typeface="Arial" panose="020B0604020202020204" pitchFamily="34" charset="0"/>
              </a:rPr>
              <a:t>Docker</a:t>
            </a:r>
            <a:r>
              <a:rPr lang="tr-TR" sz="2000" i="0" dirty="0">
                <a:solidFill>
                  <a:srgbClr val="000000"/>
                </a:solidFill>
                <a:effectLst/>
                <a:latin typeface="Arial" panose="020B0604020202020204" pitchFamily="34" charset="0"/>
              </a:rPr>
              <a:t> </a:t>
            </a:r>
            <a:r>
              <a:rPr lang="tr-TR" sz="2000" i="0" dirty="0" err="1">
                <a:solidFill>
                  <a:srgbClr val="000000"/>
                </a:solidFill>
                <a:effectLst/>
                <a:latin typeface="Arial" panose="020B0604020202020204" pitchFamily="34" charset="0"/>
              </a:rPr>
              <a:t>Compose</a:t>
            </a:r>
            <a:r>
              <a:rPr lang="tr-TR" sz="2000" i="0" dirty="0">
                <a:solidFill>
                  <a:srgbClr val="000000"/>
                </a:solidFill>
                <a:effectLst/>
                <a:latin typeface="Arial" panose="020B0604020202020204" pitchFamily="34" charset="0"/>
              </a:rPr>
              <a:t> dosyasında tanımlanan servislerin imajlarını oluşturur.</a:t>
            </a:r>
          </a:p>
        </p:txBody>
      </p:sp>
    </p:spTree>
    <p:extLst>
      <p:ext uri="{BB962C8B-B14F-4D97-AF65-F5344CB8AC3E}">
        <p14:creationId xmlns:p14="http://schemas.microsoft.com/office/powerpoint/2010/main" val="47014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F3C4F3-F8DB-B948-93E7-B83E78D07095}"/>
              </a:ext>
            </a:extLst>
          </p:cNvPr>
          <p:cNvSpPr txBox="1"/>
          <p:nvPr/>
        </p:nvSpPr>
        <p:spPr>
          <a:xfrm>
            <a:off x="1593364" y="2975506"/>
            <a:ext cx="9005272" cy="707886"/>
          </a:xfrm>
          <a:prstGeom prst="rect">
            <a:avLst/>
          </a:prstGeom>
          <a:noFill/>
        </p:spPr>
        <p:txBody>
          <a:bodyPr wrap="square" rtlCol="0">
            <a:spAutoFit/>
          </a:bodyPr>
          <a:lstStyle/>
          <a:p>
            <a:pPr algn="ctr"/>
            <a:r>
              <a:rPr lang="tr-TR" sz="4000" b="1" dirty="0" err="1">
                <a:latin typeface="Calibri" panose="020F0502020204030204" pitchFamily="34" charset="0"/>
                <a:cs typeface="Calibri" panose="020F0502020204030204" pitchFamily="34" charset="0"/>
              </a:rPr>
              <a:t>Docker</a:t>
            </a:r>
            <a:r>
              <a:rPr lang="tr-TR" sz="4000" b="1" dirty="0">
                <a:latin typeface="Calibri" panose="020F0502020204030204" pitchFamily="34" charset="0"/>
                <a:cs typeface="Calibri" panose="020F0502020204030204" pitchFamily="34" charset="0"/>
              </a:rPr>
              <a:t> ve </a:t>
            </a:r>
            <a:r>
              <a:rPr lang="tr-TR" sz="4000" b="1" dirty="0" err="1">
                <a:latin typeface="Calibri" panose="020F0502020204030204" pitchFamily="34" charset="0"/>
                <a:cs typeface="Calibri" panose="020F0502020204030204" pitchFamily="34" charset="0"/>
              </a:rPr>
              <a:t>Docker</a:t>
            </a:r>
            <a:r>
              <a:rPr lang="tr-TR" sz="4000" b="1" dirty="0">
                <a:latin typeface="Calibri" panose="020F0502020204030204" pitchFamily="34" charset="0"/>
                <a:cs typeface="Calibri" panose="020F0502020204030204" pitchFamily="34" charset="0"/>
              </a:rPr>
              <a:t> </a:t>
            </a:r>
            <a:r>
              <a:rPr lang="tr-TR" sz="4000" b="1" dirty="0" err="1">
                <a:latin typeface="Calibri" panose="020F0502020204030204" pitchFamily="34" charset="0"/>
                <a:cs typeface="Calibri" panose="020F0502020204030204" pitchFamily="34" charset="0"/>
              </a:rPr>
              <a:t>Hub</a:t>
            </a:r>
            <a:r>
              <a:rPr lang="tr-TR" sz="4000" b="1" dirty="0">
                <a:latin typeface="Calibri" panose="020F0502020204030204" pitchFamily="34" charset="0"/>
                <a:cs typeface="Calibri" panose="020F0502020204030204" pitchFamily="34" charset="0"/>
              </a:rPr>
              <a:t> Uygulama</a:t>
            </a:r>
          </a:p>
        </p:txBody>
      </p:sp>
    </p:spTree>
    <p:extLst>
      <p:ext uri="{BB962C8B-B14F-4D97-AF65-F5344CB8AC3E}">
        <p14:creationId xmlns:p14="http://schemas.microsoft.com/office/powerpoint/2010/main" val="72075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F3C4F3-F8DB-B948-93E7-B83E78D07095}"/>
              </a:ext>
            </a:extLst>
          </p:cNvPr>
          <p:cNvSpPr txBox="1"/>
          <p:nvPr/>
        </p:nvSpPr>
        <p:spPr>
          <a:xfrm>
            <a:off x="1593364" y="2975506"/>
            <a:ext cx="9005272" cy="707886"/>
          </a:xfrm>
          <a:prstGeom prst="rect">
            <a:avLst/>
          </a:prstGeom>
          <a:noFill/>
        </p:spPr>
        <p:txBody>
          <a:bodyPr wrap="square" rtlCol="0">
            <a:spAutoFit/>
          </a:bodyPr>
          <a:lstStyle/>
          <a:p>
            <a:pPr algn="ctr"/>
            <a:r>
              <a:rPr lang="tr-TR" sz="4000" b="1" dirty="0">
                <a:latin typeface="Calibri" panose="020F0502020204030204" pitchFamily="34" charset="0"/>
                <a:cs typeface="Calibri" panose="020F0502020204030204" pitchFamily="34" charset="0"/>
              </a:rPr>
              <a:t>TEŞEKKÜR EDERİZ</a:t>
            </a:r>
          </a:p>
        </p:txBody>
      </p:sp>
    </p:spTree>
    <p:extLst>
      <p:ext uri="{BB962C8B-B14F-4D97-AF65-F5344CB8AC3E}">
        <p14:creationId xmlns:p14="http://schemas.microsoft.com/office/powerpoint/2010/main" val="37952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282C33B-22DF-7748-9435-ADBAA4F55BAF}"/>
              </a:ext>
            </a:extLst>
          </p:cNvPr>
          <p:cNvSpPr txBox="1"/>
          <p:nvPr/>
        </p:nvSpPr>
        <p:spPr>
          <a:xfrm>
            <a:off x="10058365" y="714616"/>
            <a:ext cx="1712685" cy="461665"/>
          </a:xfrm>
          <a:prstGeom prst="rect">
            <a:avLst/>
          </a:prstGeom>
          <a:noFill/>
        </p:spPr>
        <p:txBody>
          <a:bodyPr wrap="square" rtlCol="0">
            <a:spAutoFit/>
          </a:bodyPr>
          <a:lstStyle/>
          <a:p>
            <a:pPr algn="r"/>
            <a:r>
              <a:rPr lang="tr-TR" sz="2400" dirty="0">
                <a:solidFill>
                  <a:srgbClr val="E10816"/>
                </a:solidFill>
                <a:latin typeface="Calibri" panose="020F0502020204030204" pitchFamily="34" charset="0"/>
                <a:cs typeface="Calibri" panose="020F0502020204030204" pitchFamily="34" charset="0"/>
              </a:rPr>
              <a:t>2023</a:t>
            </a:r>
            <a:endParaRPr lang="en-GB" sz="2400" dirty="0">
              <a:solidFill>
                <a:srgbClr val="E10816"/>
              </a:solidFill>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206F10AA-807A-6448-A5F0-9A070A41872D}"/>
              </a:ext>
            </a:extLst>
          </p:cNvPr>
          <p:cNvGrpSpPr/>
          <p:nvPr/>
        </p:nvGrpSpPr>
        <p:grpSpPr>
          <a:xfrm>
            <a:off x="1518675" y="1656905"/>
            <a:ext cx="9170148" cy="4122237"/>
            <a:chOff x="1311674" y="1113066"/>
            <a:chExt cx="9661126" cy="5526594"/>
          </a:xfrm>
        </p:grpSpPr>
        <p:graphicFrame>
          <p:nvGraphicFramePr>
            <p:cNvPr id="8" name="Diagram 7">
              <a:extLst>
                <a:ext uri="{FF2B5EF4-FFF2-40B4-BE49-F238E27FC236}">
                  <a16:creationId xmlns:a16="http://schemas.microsoft.com/office/drawing/2014/main" id="{89A18278-9A0C-6E44-A7C5-9B89187CF9C0}"/>
                </a:ext>
              </a:extLst>
            </p:cNvPr>
            <p:cNvGraphicFramePr/>
            <p:nvPr>
              <p:extLst>
                <p:ext uri="{D42A27DB-BD31-4B8C-83A1-F6EECF244321}">
                  <p14:modId xmlns:p14="http://schemas.microsoft.com/office/powerpoint/2010/main" val="3883498266"/>
                </p:ext>
              </p:extLst>
            </p:nvPr>
          </p:nvGraphicFramePr>
          <p:xfrm>
            <a:off x="1311674" y="1113066"/>
            <a:ext cx="9661126" cy="5526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3">
              <a:extLst>
                <a:ext uri="{FF2B5EF4-FFF2-40B4-BE49-F238E27FC236}">
                  <a16:creationId xmlns:a16="http://schemas.microsoft.com/office/drawing/2014/main" id="{A6535636-E455-4246-80B6-D4CA3C3CA815}"/>
                </a:ext>
              </a:extLst>
            </p:cNvPr>
            <p:cNvPicPr>
              <a:picLocks noChangeAspect="1" noChangeArrowheads="1"/>
            </p:cNvPicPr>
            <p:nvPr/>
          </p:nvPicPr>
          <p:blipFill>
            <a:blip r:embed="rId8">
              <a:grayscl/>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82704" y="2879175"/>
              <a:ext cx="43016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a:extLst>
                <a:ext uri="{FF2B5EF4-FFF2-40B4-BE49-F238E27FC236}">
                  <a16:creationId xmlns:a16="http://schemas.microsoft.com/office/drawing/2014/main" id="{3F21A244-23C2-274B-9080-A73C581E603A}"/>
                </a:ext>
              </a:extLst>
            </p:cNvPr>
            <p:cNvPicPr>
              <a:picLocks noChangeAspect="1" noChangeArrowheads="1"/>
            </p:cNvPicPr>
            <p:nvPr/>
          </p:nvPicPr>
          <p:blipFill>
            <a:blip r:embed="rId10">
              <a:grayscl/>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686592" y="5121123"/>
              <a:ext cx="53521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7">
              <a:extLst>
                <a:ext uri="{FF2B5EF4-FFF2-40B4-BE49-F238E27FC236}">
                  <a16:creationId xmlns:a16="http://schemas.microsoft.com/office/drawing/2014/main" id="{B301B655-B027-8542-A593-4201E3016807}"/>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375477" y="5902991"/>
              <a:ext cx="513762"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7" name="TextBox 16">
            <a:extLst>
              <a:ext uri="{FF2B5EF4-FFF2-40B4-BE49-F238E27FC236}">
                <a16:creationId xmlns:a16="http://schemas.microsoft.com/office/drawing/2014/main" id="{DCC07244-0629-E149-AFC9-331A49F85160}"/>
              </a:ext>
            </a:extLst>
          </p:cNvPr>
          <p:cNvSpPr txBox="1"/>
          <p:nvPr/>
        </p:nvSpPr>
        <p:spPr>
          <a:xfrm>
            <a:off x="651116" y="907842"/>
            <a:ext cx="6988833" cy="1077218"/>
          </a:xfrm>
          <a:prstGeom prst="rect">
            <a:avLst/>
          </a:prstGeom>
          <a:noFill/>
        </p:spPr>
        <p:txBody>
          <a:bodyPr wrap="square" rtlCol="0">
            <a:spAutoFit/>
          </a:bodyPr>
          <a:lstStyle/>
          <a:p>
            <a:r>
              <a:rPr lang="tr-TR" sz="3200" b="1" dirty="0">
                <a:solidFill>
                  <a:srgbClr val="E10815"/>
                </a:solidFill>
                <a:latin typeface="Calibri" panose="020F0502020204030204" pitchFamily="34" charset="0"/>
                <a:cs typeface="Calibri" panose="020F0502020204030204" pitchFamily="34" charset="0"/>
              </a:rPr>
              <a:t>Eğitim İçeriği</a:t>
            </a:r>
          </a:p>
          <a:p>
            <a:endParaRPr lang="tr-TR" sz="3200" b="1" dirty="0">
              <a:solidFill>
                <a:srgbClr val="E10815"/>
              </a:solidFill>
              <a:latin typeface="Calibri" panose="020F0502020204030204" pitchFamily="34" charset="0"/>
              <a:cs typeface="Calibri" panose="020F0502020204030204" pitchFamily="34" charset="0"/>
            </a:endParaRPr>
          </a:p>
        </p:txBody>
      </p:sp>
      <p:pic>
        <p:nvPicPr>
          <p:cNvPr id="3" name="Resim 2">
            <a:extLst>
              <a:ext uri="{FF2B5EF4-FFF2-40B4-BE49-F238E27FC236}">
                <a16:creationId xmlns:a16="http://schemas.microsoft.com/office/drawing/2014/main" id="{1AE33E4C-79D8-C268-330E-C5ECC5B9B16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30480" y="3967850"/>
            <a:ext cx="390035" cy="494382"/>
          </a:xfrm>
          <a:prstGeom prst="rect">
            <a:avLst/>
          </a:prstGeom>
        </p:spPr>
      </p:pic>
      <p:pic>
        <p:nvPicPr>
          <p:cNvPr id="5" name="Resim 4">
            <a:extLst>
              <a:ext uri="{FF2B5EF4-FFF2-40B4-BE49-F238E27FC236}">
                <a16:creationId xmlns:a16="http://schemas.microsoft.com/office/drawing/2014/main" id="{AC7F76B6-2318-A6ED-485E-6A5699F5E5E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70012" y="3538633"/>
            <a:ext cx="500298" cy="358783"/>
          </a:xfrm>
          <a:prstGeom prst="rect">
            <a:avLst/>
          </a:prstGeom>
        </p:spPr>
      </p:pic>
      <p:pic>
        <p:nvPicPr>
          <p:cNvPr id="19" name="Resim 18">
            <a:extLst>
              <a:ext uri="{FF2B5EF4-FFF2-40B4-BE49-F238E27FC236}">
                <a16:creationId xmlns:a16="http://schemas.microsoft.com/office/drawing/2014/main" id="{56733E41-3269-4A34-8274-39201683287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36566" y="1854460"/>
            <a:ext cx="372992" cy="372992"/>
          </a:xfrm>
          <a:prstGeom prst="rect">
            <a:avLst/>
          </a:prstGeom>
        </p:spPr>
      </p:pic>
      <p:sp>
        <p:nvSpPr>
          <p:cNvPr id="34" name="Metin kutusu 33">
            <a:extLst>
              <a:ext uri="{FF2B5EF4-FFF2-40B4-BE49-F238E27FC236}">
                <a16:creationId xmlns:a16="http://schemas.microsoft.com/office/drawing/2014/main" id="{EB396F38-B284-6CAF-6861-05D041C9B272}"/>
              </a:ext>
            </a:extLst>
          </p:cNvPr>
          <p:cNvSpPr txBox="1"/>
          <p:nvPr/>
        </p:nvSpPr>
        <p:spPr>
          <a:xfrm>
            <a:off x="2009558" y="2413885"/>
            <a:ext cx="372992" cy="369332"/>
          </a:xfrm>
          <a:prstGeom prst="rect">
            <a:avLst/>
          </a:prstGeom>
          <a:noFill/>
        </p:spPr>
        <p:txBody>
          <a:bodyPr wrap="square" rtlCol="0">
            <a:spAutoFit/>
          </a:bodyPr>
          <a:lstStyle/>
          <a:p>
            <a:r>
              <a:rPr lang="tr-TR" b="1" dirty="0"/>
              <a:t>?</a:t>
            </a:r>
          </a:p>
        </p:txBody>
      </p:sp>
    </p:spTree>
    <p:extLst>
      <p:ext uri="{BB962C8B-B14F-4D97-AF65-F5344CB8AC3E}">
        <p14:creationId xmlns:p14="http://schemas.microsoft.com/office/powerpoint/2010/main" val="45860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F3C4F3-F8DB-B948-93E7-B83E78D07095}"/>
              </a:ext>
            </a:extLst>
          </p:cNvPr>
          <p:cNvSpPr txBox="1"/>
          <p:nvPr/>
        </p:nvSpPr>
        <p:spPr>
          <a:xfrm>
            <a:off x="1593364" y="2975506"/>
            <a:ext cx="9005272" cy="707886"/>
          </a:xfrm>
          <a:prstGeom prst="rect">
            <a:avLst/>
          </a:prstGeom>
          <a:noFill/>
        </p:spPr>
        <p:txBody>
          <a:bodyPr wrap="square" rtlCol="0">
            <a:spAutoFit/>
          </a:bodyPr>
          <a:lstStyle/>
          <a:p>
            <a:pPr algn="ctr"/>
            <a:r>
              <a:rPr lang="tr-TR" sz="4000" b="1" dirty="0">
                <a:latin typeface="Calibri" panose="020F0502020204030204" pitchFamily="34" charset="0"/>
                <a:cs typeface="Calibri" panose="020F0502020204030204" pitchFamily="34" charset="0"/>
              </a:rPr>
              <a:t>Konteyner Nedir?</a:t>
            </a:r>
          </a:p>
        </p:txBody>
      </p:sp>
    </p:spTree>
    <p:extLst>
      <p:ext uri="{BB962C8B-B14F-4D97-AF65-F5344CB8AC3E}">
        <p14:creationId xmlns:p14="http://schemas.microsoft.com/office/powerpoint/2010/main" val="113113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EF3904-8F20-2B46-B2CB-AFD9CD96655F}"/>
              </a:ext>
            </a:extLst>
          </p:cNvPr>
          <p:cNvSpPr txBox="1"/>
          <p:nvPr/>
        </p:nvSpPr>
        <p:spPr>
          <a:xfrm>
            <a:off x="643972" y="907842"/>
            <a:ext cx="6988833" cy="584775"/>
          </a:xfrm>
          <a:prstGeom prst="rect">
            <a:avLst/>
          </a:prstGeom>
          <a:noFill/>
        </p:spPr>
        <p:txBody>
          <a:bodyPr wrap="square" rtlCol="0">
            <a:spAutoFit/>
          </a:bodyPr>
          <a:lstStyle/>
          <a:p>
            <a:r>
              <a:rPr lang="tr-TR" sz="3200" b="1" dirty="0">
                <a:solidFill>
                  <a:srgbClr val="E10815"/>
                </a:solidFill>
                <a:latin typeface="Calibri" panose="020F0502020204030204" pitchFamily="34" charset="0"/>
                <a:cs typeface="Calibri" panose="020F0502020204030204" pitchFamily="34" charset="0"/>
              </a:rPr>
              <a:t>Konteyner Nedir?</a:t>
            </a:r>
          </a:p>
        </p:txBody>
      </p:sp>
      <p:sp>
        <p:nvSpPr>
          <p:cNvPr id="8" name="Metin kutusu 7">
            <a:extLst>
              <a:ext uri="{FF2B5EF4-FFF2-40B4-BE49-F238E27FC236}">
                <a16:creationId xmlns:a16="http://schemas.microsoft.com/office/drawing/2014/main" id="{AD91A178-E90D-1A94-9244-BF6E9415AFFD}"/>
              </a:ext>
            </a:extLst>
          </p:cNvPr>
          <p:cNvSpPr txBox="1"/>
          <p:nvPr/>
        </p:nvSpPr>
        <p:spPr>
          <a:xfrm>
            <a:off x="481240" y="1713420"/>
            <a:ext cx="6152034" cy="1477328"/>
          </a:xfrm>
          <a:prstGeom prst="rect">
            <a:avLst/>
          </a:prstGeom>
          <a:noFill/>
        </p:spPr>
        <p:txBody>
          <a:bodyPr wrap="square" rtlCol="0">
            <a:spAutoFit/>
          </a:bodyPr>
          <a:lstStyle/>
          <a:p>
            <a:pPr marL="285750" indent="-285750">
              <a:buFont typeface="Arial" panose="020B0604020202020204" pitchFamily="34" charset="0"/>
              <a:buChar char="•"/>
            </a:pPr>
            <a:r>
              <a:rPr lang="tr-TR" b="1" i="0" dirty="0">
                <a:solidFill>
                  <a:srgbClr val="212529"/>
                </a:solidFill>
                <a:effectLst/>
              </a:rPr>
              <a:t>Uygulamaların bağımsız ve izole bir şekilde çalışmasını sağlayan hafif ve taşınabilir bir sanallaştırma yöntemidir.</a:t>
            </a:r>
          </a:p>
          <a:p>
            <a:pPr marL="285750" indent="-285750">
              <a:buFont typeface="Arial" panose="020B0604020202020204" pitchFamily="34" charset="0"/>
              <a:buChar char="•"/>
            </a:pPr>
            <a:r>
              <a:rPr lang="tr-TR" b="1" i="0" dirty="0">
                <a:solidFill>
                  <a:srgbClr val="212529"/>
                </a:solidFill>
                <a:effectLst/>
              </a:rPr>
              <a:t>Konteynerler, işletim sistemi düzeyinde izole edilir ve kaynaklarını paylaşır.</a:t>
            </a:r>
          </a:p>
          <a:p>
            <a:pPr marL="285750" indent="-285750">
              <a:buFont typeface="Arial" panose="020B0604020202020204" pitchFamily="34" charset="0"/>
              <a:buChar char="•"/>
            </a:pPr>
            <a:r>
              <a:rPr lang="tr-TR" b="1" i="0" dirty="0">
                <a:solidFill>
                  <a:srgbClr val="212529"/>
                </a:solidFill>
                <a:effectLst/>
              </a:rPr>
              <a:t>Sanal makinelerden daha hafif ve daha hızlıdır.</a:t>
            </a:r>
            <a:endParaRPr lang="tr-TR" dirty="0"/>
          </a:p>
        </p:txBody>
      </p:sp>
      <p:pic>
        <p:nvPicPr>
          <p:cNvPr id="15" name="Resim 14">
            <a:extLst>
              <a:ext uri="{FF2B5EF4-FFF2-40B4-BE49-F238E27FC236}">
                <a16:creationId xmlns:a16="http://schemas.microsoft.com/office/drawing/2014/main" id="{A35980E7-F208-AD36-AF32-96CB017C6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654" y="1713420"/>
            <a:ext cx="2958630" cy="4101419"/>
          </a:xfrm>
          <a:prstGeom prst="rect">
            <a:avLst/>
          </a:prstGeom>
        </p:spPr>
      </p:pic>
    </p:spTree>
    <p:extLst>
      <p:ext uri="{BB962C8B-B14F-4D97-AF65-F5344CB8AC3E}">
        <p14:creationId xmlns:p14="http://schemas.microsoft.com/office/powerpoint/2010/main" val="192690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EF3904-8F20-2B46-B2CB-AFD9CD96655F}"/>
              </a:ext>
            </a:extLst>
          </p:cNvPr>
          <p:cNvSpPr txBox="1"/>
          <p:nvPr/>
        </p:nvSpPr>
        <p:spPr>
          <a:xfrm>
            <a:off x="643972" y="907842"/>
            <a:ext cx="6988833" cy="584775"/>
          </a:xfrm>
          <a:prstGeom prst="rect">
            <a:avLst/>
          </a:prstGeom>
          <a:noFill/>
        </p:spPr>
        <p:txBody>
          <a:bodyPr wrap="square" rtlCol="0">
            <a:spAutoFit/>
          </a:bodyPr>
          <a:lstStyle/>
          <a:p>
            <a:r>
              <a:rPr lang="tr-TR" sz="3200" b="1" dirty="0">
                <a:solidFill>
                  <a:srgbClr val="E10815"/>
                </a:solidFill>
                <a:latin typeface="Calibri" panose="020F0502020204030204" pitchFamily="34" charset="0"/>
                <a:cs typeface="Calibri" panose="020F0502020204030204" pitchFamily="34" charset="0"/>
              </a:rPr>
              <a:t>Konteyner Nasıl Ortaya Çıktı?</a:t>
            </a:r>
          </a:p>
        </p:txBody>
      </p:sp>
      <p:sp>
        <p:nvSpPr>
          <p:cNvPr id="14" name="Metin kutusu 13">
            <a:extLst>
              <a:ext uri="{FF2B5EF4-FFF2-40B4-BE49-F238E27FC236}">
                <a16:creationId xmlns:a16="http://schemas.microsoft.com/office/drawing/2014/main" id="{25E2959C-E61A-E380-8967-0CDD712821AE}"/>
              </a:ext>
            </a:extLst>
          </p:cNvPr>
          <p:cNvSpPr txBox="1"/>
          <p:nvPr/>
        </p:nvSpPr>
        <p:spPr>
          <a:xfrm>
            <a:off x="635431" y="1805553"/>
            <a:ext cx="11430000" cy="3139321"/>
          </a:xfrm>
          <a:prstGeom prst="rect">
            <a:avLst/>
          </a:prstGeom>
          <a:noFill/>
        </p:spPr>
        <p:txBody>
          <a:bodyPr wrap="square" rtlCol="0">
            <a:spAutoFit/>
          </a:bodyPr>
          <a:lstStyle/>
          <a:p>
            <a:r>
              <a:rPr lang="tr-TR" dirty="0"/>
              <a:t>Konteyner kavramı, bilgisayar yazılımı alanında uygulamaların hızlı ve taşınabilir bir şekilde çalıştırılmasını sağlayan bir teknolojidir. Konteynerler, uygulamaların ve tüm bağımlılıklarının izole edilmiş bir ortamda çalışmasını sağlar. Bu sayede uygulamalar farklı bilgisayarlarda ve ortamlarda tutarlı bir şekilde çalışabilir.</a:t>
            </a:r>
          </a:p>
          <a:p>
            <a:endParaRPr lang="tr-TR" dirty="0"/>
          </a:p>
          <a:p>
            <a:r>
              <a:rPr lang="tr-TR" dirty="0"/>
              <a:t>Konteyner teknolojisinin kökeni, Linux işletim sistemi çekirdeğinde bulunan </a:t>
            </a:r>
            <a:r>
              <a:rPr lang="tr-TR" dirty="0" err="1"/>
              <a:t>cgroups</a:t>
            </a:r>
            <a:r>
              <a:rPr lang="tr-TR" dirty="0"/>
              <a:t> (</a:t>
            </a:r>
            <a:r>
              <a:rPr lang="tr-TR" dirty="0" err="1"/>
              <a:t>control</a:t>
            </a:r>
            <a:r>
              <a:rPr lang="tr-TR" dirty="0"/>
              <a:t> </a:t>
            </a:r>
            <a:r>
              <a:rPr lang="tr-TR" dirty="0" err="1"/>
              <a:t>groups</a:t>
            </a:r>
            <a:r>
              <a:rPr lang="tr-TR" dirty="0"/>
              <a:t>) ve </a:t>
            </a:r>
            <a:r>
              <a:rPr lang="tr-TR" dirty="0" err="1"/>
              <a:t>namespaces</a:t>
            </a:r>
            <a:r>
              <a:rPr lang="tr-TR" dirty="0"/>
              <a:t> özelliklerine dayanır(2008 - LXC). Bu özellikler, uygulamaların kaynakları ve işlemleri izole etmelerine ve sınırlamalar getirmelerine olanak tanır.</a:t>
            </a:r>
          </a:p>
          <a:p>
            <a:endParaRPr lang="tr-TR" dirty="0"/>
          </a:p>
          <a:p>
            <a:r>
              <a:rPr lang="tr-TR" dirty="0" err="1"/>
              <a:t>Docker</a:t>
            </a:r>
            <a:r>
              <a:rPr lang="tr-TR" dirty="0"/>
              <a:t>, 2013 yılında çıkış yaparak konteyner teknolojisinin popülerleşmesine önemli bir katkı sağladı. </a:t>
            </a:r>
            <a:r>
              <a:rPr lang="tr-TR" dirty="0" err="1"/>
              <a:t>Docker</a:t>
            </a:r>
            <a:r>
              <a:rPr lang="tr-TR" dirty="0"/>
              <a:t>, konteynerleri kolayca oluşturmayı, dağıtmayı ve çalıştırmayı sağlayan açık kaynaklı bir platformdur. </a:t>
            </a:r>
            <a:r>
              <a:rPr lang="tr-TR" dirty="0" err="1"/>
              <a:t>Docker</a:t>
            </a:r>
            <a:r>
              <a:rPr lang="tr-TR" dirty="0"/>
              <a:t>, konteynerleri kullanarak uygulama geliştirme, test ve dağıtım süreçlerini büyük ölçüde kolaylaştırmıştır.</a:t>
            </a:r>
          </a:p>
        </p:txBody>
      </p:sp>
    </p:spTree>
    <p:extLst>
      <p:ext uri="{BB962C8B-B14F-4D97-AF65-F5344CB8AC3E}">
        <p14:creationId xmlns:p14="http://schemas.microsoft.com/office/powerpoint/2010/main" val="785683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EF3904-8F20-2B46-B2CB-AFD9CD96655F}"/>
              </a:ext>
            </a:extLst>
          </p:cNvPr>
          <p:cNvSpPr txBox="1"/>
          <p:nvPr/>
        </p:nvSpPr>
        <p:spPr>
          <a:xfrm>
            <a:off x="643972" y="907842"/>
            <a:ext cx="7934340" cy="584775"/>
          </a:xfrm>
          <a:prstGeom prst="rect">
            <a:avLst/>
          </a:prstGeom>
          <a:noFill/>
        </p:spPr>
        <p:txBody>
          <a:bodyPr wrap="square" rtlCol="0">
            <a:spAutoFit/>
          </a:bodyPr>
          <a:lstStyle/>
          <a:p>
            <a:r>
              <a:rPr lang="tr-TR" sz="3200" b="1" dirty="0">
                <a:solidFill>
                  <a:srgbClr val="E10815"/>
                </a:solidFill>
                <a:latin typeface="Calibri" panose="020F0502020204030204" pitchFamily="34" charset="0"/>
                <a:cs typeface="Calibri" panose="020F0502020204030204" pitchFamily="34" charset="0"/>
              </a:rPr>
              <a:t>Konteyner Kullanmanın Avantajları</a:t>
            </a:r>
          </a:p>
        </p:txBody>
      </p:sp>
      <p:sp>
        <p:nvSpPr>
          <p:cNvPr id="8" name="Metin kutusu 7">
            <a:extLst>
              <a:ext uri="{FF2B5EF4-FFF2-40B4-BE49-F238E27FC236}">
                <a16:creationId xmlns:a16="http://schemas.microsoft.com/office/drawing/2014/main" id="{AD91A178-E90D-1A94-9244-BF6E9415AFFD}"/>
              </a:ext>
            </a:extLst>
          </p:cNvPr>
          <p:cNvSpPr txBox="1"/>
          <p:nvPr/>
        </p:nvSpPr>
        <p:spPr>
          <a:xfrm>
            <a:off x="780287" y="1802402"/>
            <a:ext cx="6178452" cy="1200329"/>
          </a:xfrm>
          <a:prstGeom prst="rect">
            <a:avLst/>
          </a:prstGeom>
          <a:noFill/>
        </p:spPr>
        <p:txBody>
          <a:bodyPr wrap="square" rtlCol="0">
            <a:spAutoFit/>
          </a:bodyPr>
          <a:lstStyle/>
          <a:p>
            <a:pPr marL="285750" indent="-285750">
              <a:buFont typeface="Arial" panose="020B0604020202020204" pitchFamily="34" charset="0"/>
              <a:buChar char="•"/>
            </a:pPr>
            <a:r>
              <a:rPr lang="tr-TR" b="1" i="0" dirty="0">
                <a:solidFill>
                  <a:srgbClr val="212529"/>
                </a:solidFill>
                <a:effectLst/>
              </a:rPr>
              <a:t>Hızlı başlatma ve durdurma süreleri.</a:t>
            </a:r>
          </a:p>
          <a:p>
            <a:pPr marL="285750" indent="-285750">
              <a:buFont typeface="Arial" panose="020B0604020202020204" pitchFamily="34" charset="0"/>
              <a:buChar char="•"/>
            </a:pPr>
            <a:r>
              <a:rPr lang="tr-TR" b="1" i="0" dirty="0">
                <a:solidFill>
                  <a:srgbClr val="212529"/>
                </a:solidFill>
                <a:effectLst/>
              </a:rPr>
              <a:t>Farklı ortamlarda sorunsuz çalışma.</a:t>
            </a:r>
          </a:p>
          <a:p>
            <a:pPr marL="285750" indent="-285750">
              <a:buFont typeface="Arial" panose="020B0604020202020204" pitchFamily="34" charset="0"/>
              <a:buChar char="•"/>
            </a:pPr>
            <a:r>
              <a:rPr lang="tr-TR" b="1" i="0" dirty="0">
                <a:solidFill>
                  <a:srgbClr val="212529"/>
                </a:solidFill>
                <a:effectLst/>
              </a:rPr>
              <a:t>Daha az bellek ve disk alanı tüketimi.</a:t>
            </a:r>
          </a:p>
          <a:p>
            <a:pPr marL="285750" indent="-285750">
              <a:buFont typeface="Arial" panose="020B0604020202020204" pitchFamily="34" charset="0"/>
              <a:buChar char="•"/>
            </a:pPr>
            <a:r>
              <a:rPr lang="tr-TR" b="1" i="0" dirty="0">
                <a:solidFill>
                  <a:srgbClr val="212529"/>
                </a:solidFill>
                <a:effectLst/>
              </a:rPr>
              <a:t>Kolay ölçeklendirme ve dağıtım.</a:t>
            </a:r>
            <a:endParaRPr lang="tr-TR" dirty="0"/>
          </a:p>
        </p:txBody>
      </p:sp>
      <p:pic>
        <p:nvPicPr>
          <p:cNvPr id="13" name="Resim 12">
            <a:extLst>
              <a:ext uri="{FF2B5EF4-FFF2-40B4-BE49-F238E27FC236}">
                <a16:creationId xmlns:a16="http://schemas.microsoft.com/office/drawing/2014/main" id="{81911C15-640C-ED41-5739-9B408C73F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8182" y="2929180"/>
            <a:ext cx="6637093" cy="3447840"/>
          </a:xfrm>
          <a:prstGeom prst="rect">
            <a:avLst/>
          </a:prstGeom>
        </p:spPr>
      </p:pic>
    </p:spTree>
    <p:extLst>
      <p:ext uri="{BB962C8B-B14F-4D97-AF65-F5344CB8AC3E}">
        <p14:creationId xmlns:p14="http://schemas.microsoft.com/office/powerpoint/2010/main" val="367415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EF3904-8F20-2B46-B2CB-AFD9CD96655F}"/>
              </a:ext>
            </a:extLst>
          </p:cNvPr>
          <p:cNvSpPr txBox="1"/>
          <p:nvPr/>
        </p:nvSpPr>
        <p:spPr>
          <a:xfrm>
            <a:off x="643972" y="907842"/>
            <a:ext cx="7934340" cy="584775"/>
          </a:xfrm>
          <a:prstGeom prst="rect">
            <a:avLst/>
          </a:prstGeom>
          <a:noFill/>
        </p:spPr>
        <p:txBody>
          <a:bodyPr wrap="square" rtlCol="0">
            <a:spAutoFit/>
          </a:bodyPr>
          <a:lstStyle/>
          <a:p>
            <a:r>
              <a:rPr lang="tr-TR" sz="3200" b="1" dirty="0">
                <a:solidFill>
                  <a:srgbClr val="E10815"/>
                </a:solidFill>
                <a:latin typeface="Calibri" panose="020F0502020204030204" pitchFamily="34" charset="0"/>
                <a:cs typeface="Calibri" panose="020F0502020204030204" pitchFamily="34" charset="0"/>
              </a:rPr>
              <a:t>Konteyner ile Sanal Makine Farkı</a:t>
            </a:r>
          </a:p>
        </p:txBody>
      </p:sp>
      <p:sp>
        <p:nvSpPr>
          <p:cNvPr id="8" name="Metin kutusu 7">
            <a:extLst>
              <a:ext uri="{FF2B5EF4-FFF2-40B4-BE49-F238E27FC236}">
                <a16:creationId xmlns:a16="http://schemas.microsoft.com/office/drawing/2014/main" id="{AD91A178-E90D-1A94-9244-BF6E9415AFFD}"/>
              </a:ext>
            </a:extLst>
          </p:cNvPr>
          <p:cNvSpPr txBox="1"/>
          <p:nvPr/>
        </p:nvSpPr>
        <p:spPr>
          <a:xfrm>
            <a:off x="780287" y="1802402"/>
            <a:ext cx="6178452" cy="1200329"/>
          </a:xfrm>
          <a:prstGeom prst="rect">
            <a:avLst/>
          </a:prstGeom>
          <a:noFill/>
        </p:spPr>
        <p:txBody>
          <a:bodyPr wrap="square" rtlCol="0">
            <a:spAutoFit/>
          </a:bodyPr>
          <a:lstStyle/>
          <a:p>
            <a:pPr marL="285750" indent="-285750">
              <a:buFont typeface="Arial" panose="020B0604020202020204" pitchFamily="34" charset="0"/>
              <a:buChar char="•"/>
            </a:pPr>
            <a:r>
              <a:rPr lang="tr-TR" b="1" i="0" dirty="0">
                <a:solidFill>
                  <a:srgbClr val="212529"/>
                </a:solidFill>
                <a:effectLst/>
              </a:rPr>
              <a:t>Hızlı başlatma ve durdurma süreleri.</a:t>
            </a:r>
          </a:p>
          <a:p>
            <a:pPr marL="285750" indent="-285750">
              <a:buFont typeface="Arial" panose="020B0604020202020204" pitchFamily="34" charset="0"/>
              <a:buChar char="•"/>
            </a:pPr>
            <a:r>
              <a:rPr lang="tr-TR" b="1" i="0" dirty="0">
                <a:solidFill>
                  <a:srgbClr val="212529"/>
                </a:solidFill>
                <a:effectLst/>
              </a:rPr>
              <a:t>Farklı ortamlarda sorunsuz çalışma.</a:t>
            </a:r>
          </a:p>
          <a:p>
            <a:pPr marL="285750" indent="-285750">
              <a:buFont typeface="Arial" panose="020B0604020202020204" pitchFamily="34" charset="0"/>
              <a:buChar char="•"/>
            </a:pPr>
            <a:r>
              <a:rPr lang="tr-TR" b="1" i="0" dirty="0">
                <a:solidFill>
                  <a:srgbClr val="212529"/>
                </a:solidFill>
                <a:effectLst/>
              </a:rPr>
              <a:t>Daha az bellek ve disk alanı tüketimi.</a:t>
            </a:r>
          </a:p>
          <a:p>
            <a:pPr marL="285750" indent="-285750">
              <a:buFont typeface="Arial" panose="020B0604020202020204" pitchFamily="34" charset="0"/>
              <a:buChar char="•"/>
            </a:pPr>
            <a:r>
              <a:rPr lang="tr-TR" b="1" i="0" dirty="0">
                <a:solidFill>
                  <a:srgbClr val="212529"/>
                </a:solidFill>
                <a:effectLst/>
              </a:rPr>
              <a:t>Kolay ölçeklendirme ve dağıtım.</a:t>
            </a:r>
            <a:endParaRPr lang="tr-TR" dirty="0"/>
          </a:p>
        </p:txBody>
      </p:sp>
      <p:pic>
        <p:nvPicPr>
          <p:cNvPr id="12" name="Resim 11">
            <a:extLst>
              <a:ext uri="{FF2B5EF4-FFF2-40B4-BE49-F238E27FC236}">
                <a16:creationId xmlns:a16="http://schemas.microsoft.com/office/drawing/2014/main" id="{D7D4DF7F-14C7-2FAC-F113-D209E9E12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425" y="2929181"/>
            <a:ext cx="6487860" cy="3265342"/>
          </a:xfrm>
          <a:prstGeom prst="rect">
            <a:avLst/>
          </a:prstGeom>
        </p:spPr>
      </p:pic>
    </p:spTree>
    <p:extLst>
      <p:ext uri="{BB962C8B-B14F-4D97-AF65-F5344CB8AC3E}">
        <p14:creationId xmlns:p14="http://schemas.microsoft.com/office/powerpoint/2010/main" val="291551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p:cNvSpPr txBox="1"/>
          <p:nvPr/>
        </p:nvSpPr>
        <p:spPr>
          <a:xfrm>
            <a:off x="1099588" y="1594628"/>
            <a:ext cx="10073047" cy="1420261"/>
          </a:xfrm>
          <a:prstGeom prst="rect">
            <a:avLst/>
          </a:prstGeom>
          <a:noFill/>
        </p:spPr>
        <p:txBody>
          <a:bodyPr wrap="square" rtlCol="0">
            <a:spAutoFit/>
          </a:bodyPr>
          <a:lstStyle/>
          <a:p>
            <a:pPr marL="342900" indent="-342900">
              <a:lnSpc>
                <a:spcPct val="150000"/>
              </a:lnSpc>
              <a:buSzPct val="150000"/>
              <a:buFont typeface="Arial" panose="020B0604020202020204" pitchFamily="34" charset="0"/>
              <a:buChar char="•"/>
            </a:pPr>
            <a:r>
              <a:rPr lang="tr-TR" sz="2000" b="0" i="0" dirty="0">
                <a:solidFill>
                  <a:srgbClr val="000000"/>
                </a:solidFill>
                <a:effectLst/>
                <a:latin typeface="Arial" panose="020B0604020202020204" pitchFamily="34" charset="0"/>
              </a:rPr>
              <a:t>Açık kaynaklı bir </a:t>
            </a:r>
            <a:r>
              <a:rPr lang="tr-TR" sz="2000" b="0" i="0" dirty="0" err="1">
                <a:solidFill>
                  <a:srgbClr val="000000"/>
                </a:solidFill>
                <a:effectLst/>
                <a:latin typeface="Arial" panose="020B0604020202020204" pitchFamily="34" charset="0"/>
              </a:rPr>
              <a:t>konteynerleştirme</a:t>
            </a:r>
            <a:r>
              <a:rPr lang="tr-TR" sz="2000" b="0" i="0" dirty="0">
                <a:solidFill>
                  <a:srgbClr val="000000"/>
                </a:solidFill>
                <a:effectLst/>
                <a:latin typeface="Arial" panose="020B0604020202020204" pitchFamily="34" charset="0"/>
              </a:rPr>
              <a:t> platformudur.</a:t>
            </a:r>
          </a:p>
          <a:p>
            <a:pPr marL="342900" indent="-342900">
              <a:lnSpc>
                <a:spcPct val="150000"/>
              </a:lnSpc>
              <a:buSzPct val="150000"/>
              <a:buFont typeface="Arial" panose="020B0604020202020204" pitchFamily="34" charset="0"/>
              <a:buChar char="•"/>
            </a:pPr>
            <a:r>
              <a:rPr lang="tr-TR" sz="2000" b="0" i="0" dirty="0">
                <a:solidFill>
                  <a:srgbClr val="000000"/>
                </a:solidFill>
                <a:effectLst/>
                <a:latin typeface="Arial" panose="020B0604020202020204" pitchFamily="34" charset="0"/>
              </a:rPr>
              <a:t>Uygulamaların hızlı, taşınabilir ve izole bir şekilde çalışmasını sağlar.</a:t>
            </a:r>
          </a:p>
          <a:p>
            <a:pPr marL="342900" indent="-342900">
              <a:lnSpc>
                <a:spcPct val="150000"/>
              </a:lnSpc>
              <a:buSzPct val="150000"/>
              <a:buFont typeface="Arial" panose="020B0604020202020204" pitchFamily="34" charset="0"/>
              <a:buChar char="•"/>
            </a:pPr>
            <a:r>
              <a:rPr lang="tr-TR" sz="2000" b="0" i="0" dirty="0" err="1">
                <a:solidFill>
                  <a:srgbClr val="000000"/>
                </a:solidFill>
                <a:effectLst/>
                <a:latin typeface="Arial" panose="020B0604020202020204" pitchFamily="34" charset="0"/>
              </a:rPr>
              <a:t>Docker</a:t>
            </a:r>
            <a:r>
              <a:rPr lang="tr-TR" sz="2000" b="0" i="0" dirty="0">
                <a:solidFill>
                  <a:srgbClr val="000000"/>
                </a:solidFill>
                <a:effectLst/>
                <a:latin typeface="Arial" panose="020B0604020202020204" pitchFamily="34" charset="0"/>
              </a:rPr>
              <a:t>, konteynerleri oluşturmak, dağıtmak ve yönetmek için araçlar sağlar.</a:t>
            </a:r>
          </a:p>
        </p:txBody>
      </p:sp>
      <p:sp>
        <p:nvSpPr>
          <p:cNvPr id="4" name="TextBox 3">
            <a:extLst>
              <a:ext uri="{FF2B5EF4-FFF2-40B4-BE49-F238E27FC236}">
                <a16:creationId xmlns:a16="http://schemas.microsoft.com/office/drawing/2014/main" id="{0EEF3904-8F20-2B46-B2CB-AFD9CD96655F}"/>
              </a:ext>
            </a:extLst>
          </p:cNvPr>
          <p:cNvSpPr txBox="1"/>
          <p:nvPr/>
        </p:nvSpPr>
        <p:spPr>
          <a:xfrm>
            <a:off x="643972" y="907842"/>
            <a:ext cx="6988833" cy="584775"/>
          </a:xfrm>
          <a:prstGeom prst="rect">
            <a:avLst/>
          </a:prstGeom>
          <a:noFill/>
        </p:spPr>
        <p:txBody>
          <a:bodyPr wrap="square" rtlCol="0">
            <a:spAutoFit/>
          </a:bodyPr>
          <a:lstStyle/>
          <a:p>
            <a:r>
              <a:rPr lang="tr-TR" sz="3200" b="1" dirty="0" err="1">
                <a:solidFill>
                  <a:srgbClr val="E10815"/>
                </a:solidFill>
                <a:latin typeface="Calibri" panose="020F0502020204030204" pitchFamily="34" charset="0"/>
                <a:cs typeface="Calibri" panose="020F0502020204030204" pitchFamily="34" charset="0"/>
              </a:rPr>
              <a:t>Docker</a:t>
            </a:r>
            <a:r>
              <a:rPr lang="tr-TR" sz="3200" b="1" dirty="0">
                <a:solidFill>
                  <a:srgbClr val="E10815"/>
                </a:solidFill>
                <a:latin typeface="Calibri" panose="020F0502020204030204" pitchFamily="34" charset="0"/>
                <a:cs typeface="Calibri" panose="020F0502020204030204" pitchFamily="34" charset="0"/>
              </a:rPr>
              <a:t> Nedir</a:t>
            </a:r>
          </a:p>
        </p:txBody>
      </p:sp>
      <p:pic>
        <p:nvPicPr>
          <p:cNvPr id="8" name="Resim 7">
            <a:extLst>
              <a:ext uri="{FF2B5EF4-FFF2-40B4-BE49-F238E27FC236}">
                <a16:creationId xmlns:a16="http://schemas.microsoft.com/office/drawing/2014/main" id="{B5CB6CAF-A14C-1241-3CAC-B9F99E439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840" y="1060489"/>
            <a:ext cx="3361929" cy="864256"/>
          </a:xfrm>
          <a:prstGeom prst="rect">
            <a:avLst/>
          </a:prstGeom>
        </p:spPr>
      </p:pic>
      <p:pic>
        <p:nvPicPr>
          <p:cNvPr id="3" name="Resim 2">
            <a:extLst>
              <a:ext uri="{FF2B5EF4-FFF2-40B4-BE49-F238E27FC236}">
                <a16:creationId xmlns:a16="http://schemas.microsoft.com/office/drawing/2014/main" id="{CAA5BB61-1701-AA1A-DD6D-D3323CE59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3526" y="3008662"/>
            <a:ext cx="7772400" cy="3849188"/>
          </a:xfrm>
          <a:prstGeom prst="rect">
            <a:avLst/>
          </a:prstGeom>
        </p:spPr>
      </p:pic>
    </p:spTree>
    <p:extLst>
      <p:ext uri="{BB962C8B-B14F-4D97-AF65-F5344CB8AC3E}">
        <p14:creationId xmlns:p14="http://schemas.microsoft.com/office/powerpoint/2010/main" val="15619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p:cNvSpPr txBox="1"/>
          <p:nvPr/>
        </p:nvSpPr>
        <p:spPr>
          <a:xfrm>
            <a:off x="1099588" y="1594628"/>
            <a:ext cx="10073047" cy="1420261"/>
          </a:xfrm>
          <a:prstGeom prst="rect">
            <a:avLst/>
          </a:prstGeom>
          <a:noFill/>
        </p:spPr>
        <p:txBody>
          <a:bodyPr wrap="square" rtlCol="0">
            <a:spAutoFit/>
          </a:bodyPr>
          <a:lstStyle/>
          <a:p>
            <a:pPr marL="342900" indent="-342900">
              <a:lnSpc>
                <a:spcPct val="150000"/>
              </a:lnSpc>
              <a:buSzPct val="150000"/>
              <a:buFont typeface="Arial" panose="020B0604020202020204" pitchFamily="34" charset="0"/>
              <a:buChar char="•"/>
            </a:pPr>
            <a:r>
              <a:rPr lang="tr-TR" sz="2000" b="0" i="0" dirty="0" err="1">
                <a:solidFill>
                  <a:srgbClr val="000000"/>
                </a:solidFill>
                <a:effectLst/>
                <a:latin typeface="Arial" panose="020B0604020202020204" pitchFamily="34" charset="0"/>
              </a:rPr>
              <a:t>Docker</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Hub</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Docker</a:t>
            </a:r>
            <a:r>
              <a:rPr lang="tr-TR" sz="2000" b="0" i="0" dirty="0">
                <a:solidFill>
                  <a:srgbClr val="000000"/>
                </a:solidFill>
                <a:effectLst/>
                <a:latin typeface="Arial" panose="020B0604020202020204" pitchFamily="34" charset="0"/>
              </a:rPr>
              <a:t> kullanıcılarının </a:t>
            </a:r>
            <a:r>
              <a:rPr lang="tr-TR" sz="2000" b="0" i="0" dirty="0" err="1">
                <a:solidFill>
                  <a:srgbClr val="000000"/>
                </a:solidFill>
                <a:effectLst/>
                <a:latin typeface="Arial" panose="020B0604020202020204" pitchFamily="34" charset="0"/>
              </a:rPr>
              <a:t>Docker</a:t>
            </a:r>
            <a:r>
              <a:rPr lang="tr-TR" sz="2000" b="0" i="0" dirty="0">
                <a:solidFill>
                  <a:srgbClr val="000000"/>
                </a:solidFill>
                <a:effectLst/>
                <a:latin typeface="Arial" panose="020B0604020202020204" pitchFamily="34" charset="0"/>
              </a:rPr>
              <a:t> imajlarını depolayıp paylaşabileceği bir bulut tabanlı platformdur. Kullanıcılar kendi imajlarını oluşturabilir veya topluluktan hazır imajlar indirebilirler. Yazılım geliştirme ve dağıtım süreçlerinde sıkça kullanılır.</a:t>
            </a:r>
          </a:p>
        </p:txBody>
      </p:sp>
      <p:sp>
        <p:nvSpPr>
          <p:cNvPr id="4" name="TextBox 3">
            <a:extLst>
              <a:ext uri="{FF2B5EF4-FFF2-40B4-BE49-F238E27FC236}">
                <a16:creationId xmlns:a16="http://schemas.microsoft.com/office/drawing/2014/main" id="{0EEF3904-8F20-2B46-B2CB-AFD9CD96655F}"/>
              </a:ext>
            </a:extLst>
          </p:cNvPr>
          <p:cNvSpPr txBox="1"/>
          <p:nvPr/>
        </p:nvSpPr>
        <p:spPr>
          <a:xfrm>
            <a:off x="643972" y="907842"/>
            <a:ext cx="6988833" cy="584775"/>
          </a:xfrm>
          <a:prstGeom prst="rect">
            <a:avLst/>
          </a:prstGeom>
          <a:noFill/>
        </p:spPr>
        <p:txBody>
          <a:bodyPr wrap="square" rtlCol="0">
            <a:spAutoFit/>
          </a:bodyPr>
          <a:lstStyle/>
          <a:p>
            <a:r>
              <a:rPr lang="tr-TR" sz="3200" b="1" dirty="0" err="1">
                <a:solidFill>
                  <a:srgbClr val="E10815"/>
                </a:solidFill>
                <a:latin typeface="Calibri" panose="020F0502020204030204" pitchFamily="34" charset="0"/>
                <a:cs typeface="Calibri" panose="020F0502020204030204" pitchFamily="34" charset="0"/>
              </a:rPr>
              <a:t>Docker</a:t>
            </a:r>
            <a:r>
              <a:rPr lang="tr-TR" sz="3200" b="1" dirty="0">
                <a:solidFill>
                  <a:srgbClr val="E10815"/>
                </a:solidFill>
                <a:latin typeface="Calibri" panose="020F0502020204030204" pitchFamily="34" charset="0"/>
                <a:cs typeface="Calibri" panose="020F0502020204030204" pitchFamily="34" charset="0"/>
              </a:rPr>
              <a:t> </a:t>
            </a:r>
            <a:r>
              <a:rPr lang="tr-TR" sz="3200" b="1" dirty="0" err="1">
                <a:solidFill>
                  <a:srgbClr val="E10815"/>
                </a:solidFill>
                <a:latin typeface="Calibri" panose="020F0502020204030204" pitchFamily="34" charset="0"/>
                <a:cs typeface="Calibri" panose="020F0502020204030204" pitchFamily="34" charset="0"/>
              </a:rPr>
              <a:t>Hub</a:t>
            </a:r>
            <a:r>
              <a:rPr lang="tr-TR" sz="3200" b="1" dirty="0">
                <a:solidFill>
                  <a:srgbClr val="E10815"/>
                </a:solidFill>
                <a:latin typeface="Calibri" panose="020F0502020204030204" pitchFamily="34" charset="0"/>
                <a:cs typeface="Calibri" panose="020F0502020204030204" pitchFamily="34" charset="0"/>
              </a:rPr>
              <a:t> Nedir</a:t>
            </a:r>
          </a:p>
        </p:txBody>
      </p:sp>
      <p:pic>
        <p:nvPicPr>
          <p:cNvPr id="3" name="Resim 2">
            <a:extLst>
              <a:ext uri="{FF2B5EF4-FFF2-40B4-BE49-F238E27FC236}">
                <a16:creationId xmlns:a16="http://schemas.microsoft.com/office/drawing/2014/main" id="{79395C0A-C994-5A5A-282E-64BB853FE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234" y="3339884"/>
            <a:ext cx="7772400" cy="3246698"/>
          </a:xfrm>
          <a:prstGeom prst="rect">
            <a:avLst/>
          </a:prstGeom>
        </p:spPr>
      </p:pic>
      <p:sp>
        <p:nvSpPr>
          <p:cNvPr id="7" name="Metin kutusu 6">
            <a:extLst>
              <a:ext uri="{FF2B5EF4-FFF2-40B4-BE49-F238E27FC236}">
                <a16:creationId xmlns:a16="http://schemas.microsoft.com/office/drawing/2014/main" id="{FB5408E7-6331-0E85-0FAD-2F3C5A3725AB}"/>
              </a:ext>
            </a:extLst>
          </p:cNvPr>
          <p:cNvSpPr txBox="1"/>
          <p:nvPr/>
        </p:nvSpPr>
        <p:spPr>
          <a:xfrm>
            <a:off x="2052234" y="6217250"/>
            <a:ext cx="1678152" cy="369332"/>
          </a:xfrm>
          <a:prstGeom prst="rect">
            <a:avLst/>
          </a:prstGeom>
          <a:noFill/>
        </p:spPr>
        <p:txBody>
          <a:bodyPr wrap="none" rtlCol="0">
            <a:spAutoFit/>
          </a:bodyPr>
          <a:lstStyle/>
          <a:p>
            <a:r>
              <a:rPr lang="tr-TR" dirty="0" err="1"/>
              <a:t>hub.docker.com</a:t>
            </a:r>
            <a:endParaRPr lang="tr-TR" dirty="0"/>
          </a:p>
        </p:txBody>
      </p:sp>
    </p:spTree>
    <p:extLst>
      <p:ext uri="{BB962C8B-B14F-4D97-AF65-F5344CB8AC3E}">
        <p14:creationId xmlns:p14="http://schemas.microsoft.com/office/powerpoint/2010/main" val="251225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21377</TotalTime>
  <Words>593</Words>
  <Application>Microsoft Macintosh PowerPoint</Application>
  <PresentationFormat>Geniş ekran</PresentationFormat>
  <Paragraphs>86</Paragraphs>
  <Slides>14</Slides>
  <Notes>13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14</vt:i4>
      </vt:variant>
    </vt:vector>
  </HeadingPairs>
  <TitlesOfParts>
    <vt:vector size="21" baseType="lpstr">
      <vt:lpstr>Arial</vt:lpstr>
      <vt:lpstr>Calibri</vt:lpstr>
      <vt:lpstr>Calibri Light</vt:lpstr>
      <vt:lpstr>Gotham Book</vt:lpstr>
      <vt:lpstr>Gotham Medium</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Hilal Dursun Sökmen</dc:creator>
  <cp:lastModifiedBy>AHMET CEYHAN</cp:lastModifiedBy>
  <cp:revision>895</cp:revision>
  <dcterms:created xsi:type="dcterms:W3CDTF">2014-03-28T11:51:06Z</dcterms:created>
  <dcterms:modified xsi:type="dcterms:W3CDTF">2023-07-27T10:53:53Z</dcterms:modified>
</cp:coreProperties>
</file>