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70" r:id="rId2"/>
    <p:sldId id="258" r:id="rId3"/>
    <p:sldId id="272" r:id="rId4"/>
    <p:sldId id="273" r:id="rId5"/>
    <p:sldId id="274" r:id="rId6"/>
    <p:sldId id="275" r:id="rId7"/>
    <p:sldId id="276" r:id="rId8"/>
    <p:sldId id="277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Tahoma" panose="020B0604030504040204" pitchFamily="3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0EB125-1813-457C-9D35-146E3D762D76}">
  <a:tblStyle styleId="{040EB125-1813-457C-9D35-146E3D762D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706"/>
  </p:normalViewPr>
  <p:slideViewPr>
    <p:cSldViewPr snapToGrid="0">
      <p:cViewPr varScale="1">
        <p:scale>
          <a:sx n="140" d="100"/>
          <a:sy n="140" d="100"/>
        </p:scale>
        <p:origin x="77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54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ff8b57e4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ff8b57e4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21A95919-DBF8-9982-7622-C7636FE8A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ff8b57e48_0_12:notes">
            <a:extLst>
              <a:ext uri="{FF2B5EF4-FFF2-40B4-BE49-F238E27FC236}">
                <a16:creationId xmlns:a16="http://schemas.microsoft.com/office/drawing/2014/main" id="{57951ACB-5E3E-7A7F-2EBD-277F7B26EA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ff8b57e48_0_12:notes">
            <a:extLst>
              <a:ext uri="{FF2B5EF4-FFF2-40B4-BE49-F238E27FC236}">
                <a16:creationId xmlns:a16="http://schemas.microsoft.com/office/drawing/2014/main" id="{5EEC6E34-0C9F-D484-D3DB-7F137063E2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0983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F14376AB-CE88-F8C6-F88D-87695131F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ff8b57e48_0_12:notes">
            <a:extLst>
              <a:ext uri="{FF2B5EF4-FFF2-40B4-BE49-F238E27FC236}">
                <a16:creationId xmlns:a16="http://schemas.microsoft.com/office/drawing/2014/main" id="{17EC1B45-1A16-FFFB-DD36-337E45C7B2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ff8b57e48_0_12:notes">
            <a:extLst>
              <a:ext uri="{FF2B5EF4-FFF2-40B4-BE49-F238E27FC236}">
                <a16:creationId xmlns:a16="http://schemas.microsoft.com/office/drawing/2014/main" id="{8892A303-2CAE-A258-B253-6A1B13AF1F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4456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7EFB427E-D9FD-E72E-EA6D-EDABAA0E6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ff8b57e48_0_12:notes">
            <a:extLst>
              <a:ext uri="{FF2B5EF4-FFF2-40B4-BE49-F238E27FC236}">
                <a16:creationId xmlns:a16="http://schemas.microsoft.com/office/drawing/2014/main" id="{9A2F15C1-AD17-4C84-A420-2946AF4D48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ff8b57e48_0_12:notes">
            <a:extLst>
              <a:ext uri="{FF2B5EF4-FFF2-40B4-BE49-F238E27FC236}">
                <a16:creationId xmlns:a16="http://schemas.microsoft.com/office/drawing/2014/main" id="{EBCE3487-B7AE-BDDC-BA58-F2A15DCE0D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7999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4AA49B1B-6AAB-6ECD-8C60-2497EF0EA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ff8b57e48_0_12:notes">
            <a:extLst>
              <a:ext uri="{FF2B5EF4-FFF2-40B4-BE49-F238E27FC236}">
                <a16:creationId xmlns:a16="http://schemas.microsoft.com/office/drawing/2014/main" id="{B3F664CF-F06A-5F53-B55D-C754CD12B2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ff8b57e48_0_12:notes">
            <a:extLst>
              <a:ext uri="{FF2B5EF4-FFF2-40B4-BE49-F238E27FC236}">
                <a16:creationId xmlns:a16="http://schemas.microsoft.com/office/drawing/2014/main" id="{9D8FDC84-0297-CB5E-E9E1-153F8C9B87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0975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8175FA3F-A7AA-17D8-8B97-E6C5184D2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ff8b57e48_0_12:notes">
            <a:extLst>
              <a:ext uri="{FF2B5EF4-FFF2-40B4-BE49-F238E27FC236}">
                <a16:creationId xmlns:a16="http://schemas.microsoft.com/office/drawing/2014/main" id="{1AE978DA-C07E-EFB2-63C3-3A2D2B475F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ff8b57e48_0_12:notes">
            <a:extLst>
              <a:ext uri="{FF2B5EF4-FFF2-40B4-BE49-F238E27FC236}">
                <a16:creationId xmlns:a16="http://schemas.microsoft.com/office/drawing/2014/main" id="{FBC9C4C3-926E-42F8-3958-F81D29103F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304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C3B42789-2040-9D77-6A59-3EE2D7355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ff8b57e48_0_12:notes">
            <a:extLst>
              <a:ext uri="{FF2B5EF4-FFF2-40B4-BE49-F238E27FC236}">
                <a16:creationId xmlns:a16="http://schemas.microsoft.com/office/drawing/2014/main" id="{0EE9DBD1-79DA-34C7-D6CC-5E58567E45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ff8b57e48_0_12:notes">
            <a:extLst>
              <a:ext uri="{FF2B5EF4-FFF2-40B4-BE49-F238E27FC236}">
                <a16:creationId xmlns:a16="http://schemas.microsoft.com/office/drawing/2014/main" id="{BC8933A3-D9A3-8D0A-C391-47A603408B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3285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B2B18917-C4A5-A19F-CF0F-31D9BE7A466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8000"/>
          </a:blip>
          <a:stretch>
            <a:fillRect/>
          </a:stretch>
        </p:blipFill>
        <p:spPr>
          <a:xfrm>
            <a:off x="-2" y="-650737"/>
            <a:ext cx="9143998" cy="6092188"/>
          </a:xfrm>
          <a:prstGeom prst="rect">
            <a:avLst/>
          </a:prstGeom>
        </p:spPr>
      </p:pic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460947" y="1696030"/>
            <a:ext cx="8222100" cy="14885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-TR" sz="50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Proje/Çözüm İsmi</a:t>
            </a:r>
            <a:br>
              <a:rPr lang="tr-TR" sz="50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sz="3600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1030405" y="3635234"/>
            <a:ext cx="6898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Ekip Üyeleri İsimleri</a:t>
            </a:r>
          </a:p>
        </p:txBody>
      </p:sp>
    </p:spTree>
    <p:extLst>
      <p:ext uri="{BB962C8B-B14F-4D97-AF65-F5344CB8AC3E}">
        <p14:creationId xmlns:p14="http://schemas.microsoft.com/office/powerpoint/2010/main" val="347896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Tanımı</a:t>
            </a:r>
            <a:endParaRPr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19DD67DD-E41D-8EBA-71AF-6EBD1C984DB3}"/>
              </a:ext>
            </a:extLst>
          </p:cNvPr>
          <p:cNvSpPr txBox="1"/>
          <p:nvPr/>
        </p:nvSpPr>
        <p:spPr>
          <a:xfrm>
            <a:off x="607324" y="1351128"/>
            <a:ext cx="7710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Bu slaytta probleminizi tanımlayınız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0DACCBEC-6DF7-25E6-55E3-CB130904F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599B82AC-CD97-558A-94DB-56680CEB0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6" name="Google Shape;96;p15">
            <a:extLst>
              <a:ext uri="{FF2B5EF4-FFF2-40B4-BE49-F238E27FC236}">
                <a16:creationId xmlns:a16="http://schemas.microsoft.com/office/drawing/2014/main" id="{8A746658-6CF3-E493-2893-80CAAF1FC4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Önerilen Çözüm</a:t>
            </a:r>
            <a:endParaRPr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2FD3E7D-D2A3-4980-7F42-1EFF948DFBDE}"/>
              </a:ext>
            </a:extLst>
          </p:cNvPr>
          <p:cNvSpPr txBox="1"/>
          <p:nvPr/>
        </p:nvSpPr>
        <p:spPr>
          <a:xfrm>
            <a:off x="607324" y="1351128"/>
            <a:ext cx="7710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Bu slaytta çözüm önerinize yer veriniz</a:t>
            </a:r>
          </a:p>
        </p:txBody>
      </p:sp>
    </p:spTree>
    <p:extLst>
      <p:ext uri="{BB962C8B-B14F-4D97-AF65-F5344CB8AC3E}">
        <p14:creationId xmlns:p14="http://schemas.microsoft.com/office/powerpoint/2010/main" val="254694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899CDAA3-2228-8759-7287-2D4CE3923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43D6E5D2-BA88-56E1-D7A1-11742E821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6" name="Google Shape;96;p15">
            <a:extLst>
              <a:ext uri="{FF2B5EF4-FFF2-40B4-BE49-F238E27FC236}">
                <a16:creationId xmlns:a16="http://schemas.microsoft.com/office/drawing/2014/main" id="{56D863A2-F0E4-703C-EA2E-9754D7D7FE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Etki ve Faydalar</a:t>
            </a:r>
            <a:endParaRPr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026278E5-A2FF-B72E-F08C-0434D0816977}"/>
              </a:ext>
            </a:extLst>
          </p:cNvPr>
          <p:cNvSpPr txBox="1"/>
          <p:nvPr/>
        </p:nvSpPr>
        <p:spPr>
          <a:xfrm>
            <a:off x="607324" y="1351128"/>
            <a:ext cx="7710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Bu slaytta çözüm önerinizin etki ve faydalarına yer veriniz</a:t>
            </a:r>
          </a:p>
        </p:txBody>
      </p:sp>
    </p:spTree>
    <p:extLst>
      <p:ext uri="{BB962C8B-B14F-4D97-AF65-F5344CB8AC3E}">
        <p14:creationId xmlns:p14="http://schemas.microsoft.com/office/powerpoint/2010/main" val="158760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E684BE9D-1ED0-7B85-4DD5-0BABEF4CD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E2295184-10BB-02CB-C113-4C6E471D2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6" name="Google Shape;96;p15">
            <a:extLst>
              <a:ext uri="{FF2B5EF4-FFF2-40B4-BE49-F238E27FC236}">
                <a16:creationId xmlns:a16="http://schemas.microsoft.com/office/drawing/2014/main" id="{23444926-7E21-32C8-ED8A-2364BD25EA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Uygulanabilirlik Planı</a:t>
            </a:r>
            <a:endParaRPr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63832755-C9F7-73CD-6120-FC50F64FC5E6}"/>
              </a:ext>
            </a:extLst>
          </p:cNvPr>
          <p:cNvSpPr txBox="1"/>
          <p:nvPr/>
        </p:nvSpPr>
        <p:spPr>
          <a:xfrm>
            <a:off x="607324" y="1351128"/>
            <a:ext cx="7710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Bu slaytta çözüm önerinizin uygulanabilirlik planına yer veriniz</a:t>
            </a:r>
          </a:p>
        </p:txBody>
      </p:sp>
    </p:spTree>
    <p:extLst>
      <p:ext uri="{BB962C8B-B14F-4D97-AF65-F5344CB8AC3E}">
        <p14:creationId xmlns:p14="http://schemas.microsoft.com/office/powerpoint/2010/main" val="180368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9A93EF55-A9EE-E81B-F97A-A2A554CD5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BEDC070D-477F-C66F-2924-DDABB16C3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6" name="Google Shape;96;p15">
            <a:extLst>
              <a:ext uri="{FF2B5EF4-FFF2-40B4-BE49-F238E27FC236}">
                <a16:creationId xmlns:a16="http://schemas.microsoft.com/office/drawing/2014/main" id="{6E54BB31-2FD4-7F13-A08F-6F27CF36AC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Yenilik ve Farklılık</a:t>
            </a:r>
            <a:endParaRPr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AEE1DAB-7918-5E06-EBE3-C482837FE19E}"/>
              </a:ext>
            </a:extLst>
          </p:cNvPr>
          <p:cNvSpPr txBox="1"/>
          <p:nvPr/>
        </p:nvSpPr>
        <p:spPr>
          <a:xfrm>
            <a:off x="607324" y="1351128"/>
            <a:ext cx="7710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Bu slaytta çözüm önerinizin yenilikçi ve mevcut çözümlerden farklı yanlarına yer veriniz</a:t>
            </a:r>
          </a:p>
        </p:txBody>
      </p:sp>
    </p:spTree>
    <p:extLst>
      <p:ext uri="{BB962C8B-B14F-4D97-AF65-F5344CB8AC3E}">
        <p14:creationId xmlns:p14="http://schemas.microsoft.com/office/powerpoint/2010/main" val="387597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4E03340E-4A75-1331-57EB-FAD47EE44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174209D2-DE66-210E-2225-33C8B106E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6" name="Google Shape;96;p15">
            <a:extLst>
              <a:ext uri="{FF2B5EF4-FFF2-40B4-BE49-F238E27FC236}">
                <a16:creationId xmlns:a16="http://schemas.microsoft.com/office/drawing/2014/main" id="{11C97647-2E34-B4B9-881C-80A180509A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Görseller ve </a:t>
            </a:r>
            <a:r>
              <a:rPr lang="tr-TR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Mockuplar</a:t>
            </a:r>
            <a:endParaRPr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84506B1E-9DDE-8C86-8C9C-D47468E97800}"/>
              </a:ext>
            </a:extLst>
          </p:cNvPr>
          <p:cNvSpPr txBox="1"/>
          <p:nvPr/>
        </p:nvSpPr>
        <p:spPr>
          <a:xfrm>
            <a:off x="607324" y="1351128"/>
            <a:ext cx="7710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Bu slaytta çözüm önerinize yönelik görsel ve/veya </a:t>
            </a:r>
            <a:r>
              <a:rPr lang="tr-TR" dirty="0" err="1"/>
              <a:t>mockup</a:t>
            </a:r>
            <a:r>
              <a:rPr lang="tr-TR" dirty="0"/>
              <a:t> tasarımlara yer veriniz (Opsiyonel)</a:t>
            </a:r>
          </a:p>
        </p:txBody>
      </p:sp>
    </p:spTree>
    <p:extLst>
      <p:ext uri="{BB962C8B-B14F-4D97-AF65-F5344CB8AC3E}">
        <p14:creationId xmlns:p14="http://schemas.microsoft.com/office/powerpoint/2010/main" val="659586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32FA9BAD-DC36-BB31-4BEF-90C31AED4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41EA56F5-B7AC-1EF2-1BED-DAA694B16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6" name="Google Shape;96;p15">
            <a:extLst>
              <a:ext uri="{FF2B5EF4-FFF2-40B4-BE49-F238E27FC236}">
                <a16:creationId xmlns:a16="http://schemas.microsoft.com/office/drawing/2014/main" id="{B05D91D3-1B81-9DD5-6FCE-3A706D7162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Takım</a:t>
            </a:r>
            <a:endParaRPr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F07DFC3-87FB-C278-50E5-97C036468362}"/>
              </a:ext>
            </a:extLst>
          </p:cNvPr>
          <p:cNvSpPr txBox="1"/>
          <p:nvPr/>
        </p:nvSpPr>
        <p:spPr>
          <a:xfrm>
            <a:off x="607324" y="1351128"/>
            <a:ext cx="7710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Bu slaytta takım üyelerinize yer veriniz</a:t>
            </a:r>
          </a:p>
        </p:txBody>
      </p:sp>
    </p:spTree>
    <p:extLst>
      <p:ext uri="{BB962C8B-B14F-4D97-AF65-F5344CB8AC3E}">
        <p14:creationId xmlns:p14="http://schemas.microsoft.com/office/powerpoint/2010/main" val="702261530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85</Words>
  <Application>Microsoft Office PowerPoint</Application>
  <PresentationFormat>Ekran Gösterisi (16:9)</PresentationFormat>
  <Paragraphs>16</Paragraphs>
  <Slides>8</Slides>
  <Notes>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Tahoma</vt:lpstr>
      <vt:lpstr>Arial</vt:lpstr>
      <vt:lpstr>Roboto</vt:lpstr>
      <vt:lpstr>Geometric</vt:lpstr>
      <vt:lpstr>Proje/Çözüm İsmi </vt:lpstr>
      <vt:lpstr>Problem Tanımı</vt:lpstr>
      <vt:lpstr>Önerilen Çözüm</vt:lpstr>
      <vt:lpstr>Etki ve Faydalar</vt:lpstr>
      <vt:lpstr>Uygulanabilirlik Planı</vt:lpstr>
      <vt:lpstr>Yenilik ve Farklılık</vt:lpstr>
      <vt:lpstr>Görseller ve Mockuplar</vt:lpstr>
      <vt:lpstr>Takım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Tuzla Teknoloji Vadisi Vizyon 2050 Strateji Belgesi</dc:title>
  <cp:lastModifiedBy>Author</cp:lastModifiedBy>
  <cp:revision>17</cp:revision>
  <dcterms:modified xsi:type="dcterms:W3CDTF">2024-11-30T07:25:22Z</dcterms:modified>
</cp:coreProperties>
</file>