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C23C-BE01-4704-BBD2-963E72C697F0}" type="datetimeFigureOut">
              <a:rPr lang="tr-TR" smtClean="0"/>
              <a:t>24.06.2025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E8799-4D60-4531-832D-DFE1DE7C54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4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Lucas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Kanade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HCVFlow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E8799-4D60-4531-832D-DFE1DE7C54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9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80’s.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constancy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Lucas-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Kanade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formulates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least-squares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E8799-4D60-4531-832D-DFE1DE7C54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13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FeatureNet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 ¹⁄₁₆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⅛ 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E8799-4D60-4531-832D-DFE1DE7C54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6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HCVFlow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E8799-4D60-4531-832D-DFE1DE7C54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95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E8799-4D60-4531-832D-DFE1DE7C54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0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7EA38-601C-E2AC-8A58-DAD01C9B8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180" y="1122363"/>
            <a:ext cx="5212619" cy="2387600"/>
          </a:xfrm>
        </p:spPr>
        <p:txBody>
          <a:bodyPr>
            <a:normAutofit/>
          </a:bodyPr>
          <a:lstStyle/>
          <a:p>
            <a:pPr algn="l"/>
            <a:r>
              <a:rPr lang="tr-TR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EE584: Machine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CD54-37BA-1E1F-4B2B-395A8D458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2180" y="3602038"/>
            <a:ext cx="5212619" cy="1655762"/>
          </a:xfrm>
        </p:spPr>
        <p:txBody>
          <a:bodyPr>
            <a:normAutofit/>
          </a:bodyPr>
          <a:lstStyle/>
          <a:p>
            <a:pPr algn="l"/>
            <a:r>
              <a:rPr lang="tr-TR" sz="2200" dirty="0" err="1">
                <a:solidFill>
                  <a:schemeClr val="tx2">
                    <a:alpha val="60000"/>
                  </a:schemeClr>
                </a:solidFill>
              </a:rPr>
              <a:t>Term</a:t>
            </a:r>
            <a:r>
              <a:rPr lang="tr-TR" sz="2200" dirty="0">
                <a:solidFill>
                  <a:schemeClr val="tx2">
                    <a:alpha val="60000"/>
                  </a:schemeClr>
                </a:solidFill>
              </a:rPr>
              <a:t> Project</a:t>
            </a:r>
          </a:p>
          <a:p>
            <a:pPr algn="l"/>
            <a:r>
              <a:rPr lang="tr-TR" sz="2200" dirty="0">
                <a:solidFill>
                  <a:schemeClr val="tx2">
                    <a:alpha val="60000"/>
                  </a:schemeClr>
                </a:solidFill>
              </a:rPr>
              <a:t>Ahmet Ertürkmen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4BFE-FC29-9FF2-15F0-2828797AA1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27254" b="16496"/>
          <a:stretch>
            <a:fillRect/>
          </a:stretch>
        </p:blipFill>
        <p:spPr>
          <a:xfrm>
            <a:off x="457198" y="1821655"/>
            <a:ext cx="5715001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bar with a red line&#10;&#10;AI-generated content may be incorrect.">
            <a:extLst>
              <a:ext uri="{FF2B5EF4-FFF2-40B4-BE49-F238E27FC236}">
                <a16:creationId xmlns:a16="http://schemas.microsoft.com/office/drawing/2014/main" id="{143C7D77-4C56-D54B-63C6-79F4F138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44" y="2030047"/>
            <a:ext cx="7905407" cy="2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line and a graph&#10;&#10;AI-generated content may be incorrect.">
            <a:extLst>
              <a:ext uri="{FF2B5EF4-FFF2-40B4-BE49-F238E27FC236}">
                <a16:creationId xmlns:a16="http://schemas.microsoft.com/office/drawing/2014/main" id="{C04D5276-3829-1FD6-BB86-975897AC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40" y="2668228"/>
            <a:ext cx="8026720" cy="26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E954C-2C30-67D1-22BB-14082E027263}"/>
              </a:ext>
            </a:extLst>
          </p:cNvPr>
          <p:cNvSpPr txBox="1"/>
          <p:nvPr/>
        </p:nvSpPr>
        <p:spPr>
          <a:xfrm>
            <a:off x="2555966" y="2382464"/>
            <a:ext cx="643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“Top-k” </a:t>
            </a:r>
            <a:r>
              <a:rPr lang="tr-TR" dirty="0" err="1"/>
              <a:t>strategy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.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k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pixels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kept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reduces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. As a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HxWxkxD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. </a:t>
            </a:r>
            <a:r>
              <a:rPr lang="tr-TR" dirty="0" err="1"/>
              <a:t>Note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 </a:t>
            </a:r>
            <a:r>
              <a:rPr lang="tr-TR" dirty="0" err="1"/>
              <a:t>and</a:t>
            </a:r>
            <a:r>
              <a:rPr lang="tr-TR" dirty="0"/>
              <a:t> W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baseline="30000" dirty="0"/>
              <a:t>1</a:t>
            </a:r>
            <a:r>
              <a:rPr lang="tr-TR" dirty="0"/>
              <a:t>/</a:t>
            </a:r>
            <a:r>
              <a:rPr lang="tr-TR" baseline="-25000" dirty="0"/>
              <a:t>1</a:t>
            </a:r>
            <a:r>
              <a:rPr lang="tr-TR" dirty="0"/>
              <a:t>₆ of </a:t>
            </a:r>
            <a:r>
              <a:rPr lang="tr-TR" dirty="0" err="1"/>
              <a:t>original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224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 of a local cost&#10;&#10;AI-generated content may be incorrect.">
            <a:extLst>
              <a:ext uri="{FF2B5EF4-FFF2-40B4-BE49-F238E27FC236}">
                <a16:creationId xmlns:a16="http://schemas.microsoft.com/office/drawing/2014/main" id="{8430DD8C-D798-E62B-3511-8BDC3E6D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1930082"/>
            <a:ext cx="7827155" cy="34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9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704B1-3EDC-261B-8D88-7FB12B9CE151}"/>
              </a:ext>
            </a:extLst>
          </p:cNvPr>
          <p:cNvSpPr txBox="1"/>
          <p:nvPr/>
        </p:nvSpPr>
        <p:spPr>
          <a:xfrm>
            <a:off x="2560990" y="1923924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Concatanated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is </a:t>
            </a:r>
            <a:r>
              <a:rPr lang="tr-TR" dirty="0" err="1"/>
              <a:t>then</a:t>
            </a:r>
            <a:r>
              <a:rPr lang="tr-TR" dirty="0"/>
              <a:t> fed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gated</a:t>
            </a:r>
            <a:r>
              <a:rPr lang="tr-TR" dirty="0"/>
              <a:t> 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459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5C695-8B47-2D37-7476-A9DF790DE9E3}"/>
              </a:ext>
            </a:extLst>
          </p:cNvPr>
          <p:cNvSpPr txBox="1"/>
          <p:nvPr/>
        </p:nvSpPr>
        <p:spPr>
          <a:xfrm>
            <a:off x="3424435" y="2567226"/>
            <a:ext cx="6931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dirty="0" err="1"/>
              <a:t>Experiments</a:t>
            </a:r>
            <a:endParaRPr lang="tr-TR" sz="5000" dirty="0"/>
          </a:p>
        </p:txBody>
      </p:sp>
    </p:spTree>
    <p:extLst>
      <p:ext uri="{BB962C8B-B14F-4D97-AF65-F5344CB8AC3E}">
        <p14:creationId xmlns:p14="http://schemas.microsoft.com/office/powerpoint/2010/main" val="27887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DB2535-0DD7-8A70-7F0E-FF5DD90E0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62" y="1699588"/>
            <a:ext cx="8468039" cy="37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104E35D9-B3F4-3C84-4413-2065BC4F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3" y="1308008"/>
            <a:ext cx="6763876" cy="40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ACB3C-F542-4070-9FD4-F93546E85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11C5AC-A2EB-47D2-B916-B62F1804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903C48-F3CB-46DC-868F-22C26E74B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95600" y="15240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32E2B8-96F8-4CE7-A822-3B81F59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6390" y="13464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27BF1D-32EC-4EC1-9CBE-168F4E63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592022" y="3466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37BB6CBF-8D1F-EF35-206C-EA5728F8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71" r="6237" b="-1"/>
          <a:stretch>
            <a:fillRect/>
          </a:stretch>
        </p:blipFill>
        <p:spPr>
          <a:xfrm>
            <a:off x="468162" y="440400"/>
            <a:ext cx="11266637" cy="5988975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39965751-DC22-488D-94B6-350461B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DDF9D393-0296-CA1C-516C-7D497671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07" y="2242328"/>
            <a:ext cx="6230516" cy="21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31ECE465-21EB-FBEE-8378-B0D0E870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08" y="2095457"/>
            <a:ext cx="9161981" cy="22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C5CB8-1438-1B79-1A31-3FE1C952C18D}"/>
              </a:ext>
            </a:extLst>
          </p:cNvPr>
          <p:cNvSpPr txBox="1"/>
          <p:nvPr/>
        </p:nvSpPr>
        <p:spPr>
          <a:xfrm>
            <a:off x="3798277" y="1296237"/>
            <a:ext cx="5647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Modern </a:t>
            </a:r>
            <a:r>
              <a:rPr lang="tr-TR" sz="3000" dirty="0" err="1"/>
              <a:t>Approaches</a:t>
            </a:r>
            <a:endParaRPr lang="tr-T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B8EF4-10A3-A215-17F6-900C5E3F69CC}"/>
              </a:ext>
            </a:extLst>
          </p:cNvPr>
          <p:cNvSpPr txBox="1"/>
          <p:nvPr/>
        </p:nvSpPr>
        <p:spPr>
          <a:xfrm>
            <a:off x="1668026" y="2270927"/>
            <a:ext cx="71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art </a:t>
            </a:r>
            <a:r>
              <a:rPr lang="tr-TR" dirty="0" err="1"/>
              <a:t>papers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volumes</a:t>
            </a:r>
            <a:r>
              <a:rPr lang="tr-TR" dirty="0"/>
              <a:t>.</a:t>
            </a:r>
          </a:p>
          <a:p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(O(</a:t>
            </a:r>
            <a:r>
              <a:rPr lang="tr-TR" dirty="0" err="1"/>
              <a:t>HxWxHxW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5452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40A9F-6595-9128-5350-D5D36E19D1D0}"/>
              </a:ext>
            </a:extLst>
          </p:cNvPr>
          <p:cNvSpPr txBox="1"/>
          <p:nvPr/>
        </p:nvSpPr>
        <p:spPr>
          <a:xfrm>
            <a:off x="4481564" y="1165609"/>
            <a:ext cx="5647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HCVFlow</a:t>
            </a:r>
            <a:endParaRPr lang="tr-T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B18D4-10E5-1259-E70B-05AD4985A3D4}"/>
              </a:ext>
            </a:extLst>
          </p:cNvPr>
          <p:cNvSpPr txBox="1"/>
          <p:nvPr/>
        </p:nvSpPr>
        <p:spPr>
          <a:xfrm>
            <a:off x="1668026" y="2270927"/>
            <a:ext cx="747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Instead</a:t>
            </a:r>
            <a:r>
              <a:rPr lang="tr-TR" dirty="0"/>
              <a:t> of 4D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volumes</a:t>
            </a:r>
            <a:r>
              <a:rPr lang="tr-TR" dirty="0"/>
              <a:t>, two 3D global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. </a:t>
            </a:r>
            <a:r>
              <a:rPr lang="tr-TR" dirty="0" err="1"/>
              <a:t>Also</a:t>
            </a:r>
            <a:r>
              <a:rPr lang="tr-TR" dirty="0"/>
              <a:t> 4D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is </a:t>
            </a:r>
            <a:r>
              <a:rPr lang="tr-TR" dirty="0" err="1"/>
              <a:t>introduced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65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treet&#10;&#10;AI-generated content may be incorrect.">
            <a:extLst>
              <a:ext uri="{FF2B5EF4-FFF2-40B4-BE49-F238E27FC236}">
                <a16:creationId xmlns:a16="http://schemas.microsoft.com/office/drawing/2014/main" id="{692E38A0-80DD-3935-F8D9-3AD869A3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873" y="1396709"/>
            <a:ext cx="3438375" cy="35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940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305</Words>
  <Application>Microsoft Office PowerPoint</Application>
  <PresentationFormat>Widescreen</PresentationFormat>
  <Paragraphs>21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Sabon Next LT</vt:lpstr>
      <vt:lpstr>Wingdings</vt:lpstr>
      <vt:lpstr>LuminousVTI</vt:lpstr>
      <vt:lpstr>EE584: Machine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Ayşe ERTÜRKMEN</dc:creator>
  <cp:lastModifiedBy>Ayşe ERTÜRKMEN</cp:lastModifiedBy>
  <cp:revision>2</cp:revision>
  <dcterms:created xsi:type="dcterms:W3CDTF">2025-06-24T20:04:58Z</dcterms:created>
  <dcterms:modified xsi:type="dcterms:W3CDTF">2025-06-24T20:30:29Z</dcterms:modified>
</cp:coreProperties>
</file>