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4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50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4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4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4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9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2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52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56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DCC5-3A42-4764-9E39-5756BEF5F0A4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68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4243" y="755012"/>
            <a:ext cx="656879" cy="5058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883331" y="5819020"/>
            <a:ext cx="221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Gönderici – Sovos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844" y="729468"/>
            <a:ext cx="2051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1. WS API ile zarf/belge gönderilir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22930" y="755012"/>
            <a:ext cx="1284828" cy="50585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4226220" y="5810631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Sovos Bulut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32025" y="755012"/>
            <a:ext cx="654963" cy="50556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7502865" y="58022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GİB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004027" y="755012"/>
            <a:ext cx="595196" cy="50556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10003788" y="580779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Alıcı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01122" y="952151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51333" y="1392788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3. Belgeler İmzalanır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01122" y="1045685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5769" y="1062677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2. Başarılı/Hata Cevabı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782" y="1786928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4. Zarflanmış imzalı belgeler</a:t>
            </a:r>
          </a:p>
          <a:p>
            <a:pPr algn="ctr"/>
            <a:r>
              <a:rPr lang="tr-TR" sz="1000" dirty="0"/>
              <a:t>GİB sistemine gönderilir*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20484" y="211703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03706" y="2216087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46703" y="2219026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5. Başarılı/Hata Cevabı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24801" y="1308898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6199" y="1712968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13493" y="2880216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430" y="2511321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01286" y="2546401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6. GİB Başarılı/Hata Sistem </a:t>
            </a:r>
          </a:p>
          <a:p>
            <a:pPr algn="ctr"/>
            <a:r>
              <a:rPr lang="tr-TR" sz="1000" dirty="0"/>
              <a:t>Yanıtı Zarfı Gönderir**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7049" y="2990892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5290" y="6157296"/>
            <a:ext cx="8077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* GİB sistemine erişilemediği durumlarda, sistem tekrar açılana ve dokümanlar başarıyla gönderilene kadar tekrar deneme süresiz otomatik olarak yapılır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49660" y="338503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8. GİB kontrolünden geçen başarılı </a:t>
            </a:r>
          </a:p>
          <a:p>
            <a:pPr algn="ctr"/>
            <a:r>
              <a:rPr lang="tr-TR" sz="1000" dirty="0"/>
              <a:t>belgeler alıcı sisteme gönderilir***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095100" y="371514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78322" y="3814197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21319" y="3817136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9. Başarılı/Hata Cevabı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12217" y="3326452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1991" y="300899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7. Başarılı/Hata Cevabı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0185" y="6351350"/>
            <a:ext cx="930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** GİB ya da alıcı sisteminden sistem yanıtı alınamayan/son duruma ulaşmayan gönderilen belgeler, bulut sistem tarafından düzenli aralıklarla süresiz sorgulanmaya devam eder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6731" y="6554084"/>
            <a:ext cx="11097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*** GİB sisteminden alıcı sisteme gönderilemeyen zarflar GİB sisteminde 1210 kodunu alır ve 24 saat boyunca 3 defa daha tekrar denenir. Denemeler sonucu hala gönderim başarısızsa 1215 koduyla süreç sonlanır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301" y="86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301" y="1335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6690" y="1906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8448" y="4116416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624" y="4906380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77" y="2730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7306" y="3565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090314" y="4509080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54383" y="417526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10. Alıcı Başarılı/Hata Sistem </a:t>
            </a:r>
          </a:p>
          <a:p>
            <a:pPr algn="ctr"/>
            <a:r>
              <a:rPr lang="tr-TR" sz="1000" dirty="0"/>
              <a:t>Yanıtı Zarfı Gönderir**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107092" y="460297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66867" y="462107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11. Başarılı/Hata Cevabı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871" y="4338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3658" y="5195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7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507900" y="5290655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06061" y="4956840"/>
            <a:ext cx="202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12. GİB alıcıdan gelen Başarılı/Hata </a:t>
            </a:r>
          </a:p>
          <a:p>
            <a:pPr algn="ctr"/>
            <a:r>
              <a:rPr lang="tr-TR" sz="1000" dirty="0"/>
              <a:t>Sistem Yanıtı Zarfını Gönderir**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524678" y="5384553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42508" y="5411040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13. Başarılı/Hata Cevabı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2653" y="183646"/>
            <a:ext cx="5146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solidFill>
                  <a:schemeClr val="accent1">
                    <a:lumMod val="50000"/>
                  </a:schemeClr>
                </a:solidFill>
              </a:rPr>
              <a:t>Sovos Bulut - Gönderilen Zarf/Belge Süreci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5217" y="4902262"/>
            <a:ext cx="2051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14. WS API ile zarf durum </a:t>
            </a:r>
          </a:p>
          <a:p>
            <a:pPr algn="ctr"/>
            <a:r>
              <a:rPr lang="tr-TR" sz="1000" dirty="0"/>
              <a:t>takibi yapılır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293495" y="5242391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293495" y="5335925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88142" y="5352917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15. Başarılı/Hata Cevabı</a:t>
            </a:r>
          </a:p>
        </p:txBody>
      </p:sp>
    </p:spTree>
    <p:extLst>
      <p:ext uri="{BB962C8B-B14F-4D97-AF65-F5344CB8AC3E}">
        <p14:creationId xmlns:p14="http://schemas.microsoft.com/office/powerpoint/2010/main" val="5897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6070" y="755012"/>
            <a:ext cx="656879" cy="51478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327680" y="703762"/>
            <a:ext cx="1694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1. Zarf/belge gönderilir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64653" y="755012"/>
            <a:ext cx="2043105" cy="51478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3823548" y="5894521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Sovos Bulut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32025" y="755012"/>
            <a:ext cx="654963" cy="5147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7502865" y="588612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GİB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004027" y="755012"/>
            <a:ext cx="595196" cy="51478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9785674" y="589168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Gönderici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97921" y="1027652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2718" y="2807146"/>
            <a:ext cx="212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7. Bulut sistem gelen zarflara şema, </a:t>
            </a:r>
          </a:p>
          <a:p>
            <a:pPr algn="ctr"/>
            <a:r>
              <a:rPr lang="tr-TR" sz="1000" dirty="0"/>
              <a:t>şematron &amp; imza kontrolleri uygular </a:t>
            </a:r>
          </a:p>
          <a:p>
            <a:pPr algn="ctr"/>
            <a:r>
              <a:rPr lang="tr-TR" sz="1000" dirty="0"/>
              <a:t>ve sonucuna göre başarılı/hatalı </a:t>
            </a:r>
          </a:p>
          <a:p>
            <a:pPr algn="ctr"/>
            <a:r>
              <a:rPr lang="tr-TR" sz="1000" dirty="0"/>
              <a:t>sistem yanıtı oluşturur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89448" y="936739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67401" y="1054288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2. Başarılı/Hata Cevabı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24801" y="1308898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118" y="2756282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97920" y="1771921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430" y="2024759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25847" y="1340421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3. GİB Başarılı/Hata Sistem </a:t>
            </a:r>
          </a:p>
          <a:p>
            <a:pPr algn="ctr"/>
            <a:r>
              <a:rPr lang="tr-TR" sz="1000" dirty="0"/>
              <a:t>Yanıtı Zarfı Gönderir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089448" y="1683316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2619" y="2045145"/>
            <a:ext cx="2066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5. GİB kontrolünden geçen başarılı </a:t>
            </a:r>
          </a:p>
          <a:p>
            <a:pPr algn="ctr"/>
            <a:r>
              <a:rPr lang="tr-TR" sz="1000" dirty="0"/>
              <a:t>belgeler bulut sisteme gönderilir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12217" y="3536177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77772" y="1760118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4. Başarılı/Hata Cevabı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301" y="83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301" y="1477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6690" y="2200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8448" y="4309363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624" y="5040604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77" y="2965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7306" y="3758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8704" y="4481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491" y="5195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1661" y="5902910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Alıcı – Sovos API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499511" y="2396450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516289" y="249034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67675" y="2508446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6. Başarılı/Hata Cevabı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532506" y="4046866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49960" y="3573421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8. Bulut Sistem Başarılı/Hata Sistem </a:t>
            </a:r>
          </a:p>
          <a:p>
            <a:pPr algn="ctr"/>
            <a:r>
              <a:rPr lang="tr-TR" sz="1000" dirty="0"/>
              <a:t>Yanıtı Zarfı Gönderir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524034" y="3941483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12358" y="4068619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9. Başarılı/Hata Cevabı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8109327" y="4786496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14766" y="4313051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10. GİB göndericiye bulut sistemden </a:t>
            </a:r>
          </a:p>
          <a:p>
            <a:pPr algn="ctr"/>
            <a:r>
              <a:rPr lang="tr-TR" sz="1000" dirty="0"/>
              <a:t>gelen Sistem Yanıtı Zarfını Gönderir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100855" y="4681113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9179" y="4808249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11. Başarılı/Hata Cevabı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842821" y="5516281"/>
            <a:ext cx="158721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60229" y="504283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12. WS API ile gelen </a:t>
            </a:r>
          </a:p>
          <a:p>
            <a:pPr algn="ctr"/>
            <a:r>
              <a:rPr lang="tr-TR" sz="1000" dirty="0"/>
              <a:t>zarflar/belgeler alınır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835604" y="5410898"/>
            <a:ext cx="1619511" cy="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39078" y="5538034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13. Başarılı/Hata Cevabı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44657" y="183646"/>
            <a:ext cx="452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solidFill>
                  <a:schemeClr val="accent1">
                    <a:lumMod val="50000"/>
                  </a:schemeClr>
                </a:solidFill>
              </a:rPr>
              <a:t>Sovos Bulut - Gelen Zarf/Belge Süreci</a:t>
            </a:r>
          </a:p>
        </p:txBody>
      </p:sp>
    </p:spTree>
    <p:extLst>
      <p:ext uri="{BB962C8B-B14F-4D97-AF65-F5344CB8AC3E}">
        <p14:creationId xmlns:p14="http://schemas.microsoft.com/office/powerpoint/2010/main" val="72390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357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Gökhan Topçu</dc:creator>
  <cp:lastModifiedBy>Ocalan, ilayda</cp:lastModifiedBy>
  <cp:revision>71</cp:revision>
  <dcterms:created xsi:type="dcterms:W3CDTF">2018-02-16T13:50:03Z</dcterms:created>
  <dcterms:modified xsi:type="dcterms:W3CDTF">2021-10-21T08:55:58Z</dcterms:modified>
</cp:coreProperties>
</file>