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0" r:id="rId8"/>
    <p:sldId id="261" r:id="rId9"/>
    <p:sldId id="267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DCEAB-71FB-754B-90C5-2DC8791B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15822"/>
            <a:ext cx="8144134" cy="1690957"/>
          </a:xfrm>
        </p:spPr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Using </a:t>
            </a:r>
            <a:r>
              <a:rPr lang="tr-TR" dirty="0" err="1"/>
              <a:t>Interface</a:t>
            </a:r>
            <a:br>
              <a:rPr lang="tr-TR" dirty="0"/>
            </a:br>
            <a:r>
              <a:rPr lang="tr-TR" dirty="0"/>
              <a:t>İnsan Bilgisayar Etkileşimi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37B5B9-00EC-F94A-BA33-446FCCF2D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İHSAN SAVAŞ</a:t>
            </a:r>
          </a:p>
          <a:p>
            <a:r>
              <a:rPr lang="tr-TR" dirty="0"/>
              <a:t>14212210128</a:t>
            </a:r>
          </a:p>
        </p:txBody>
      </p:sp>
    </p:spTree>
    <p:extLst>
      <p:ext uri="{BB962C8B-B14F-4D97-AF65-F5344CB8AC3E}">
        <p14:creationId xmlns:p14="http://schemas.microsoft.com/office/powerpoint/2010/main" val="296488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5719663-2E0D-B246-BB0F-C6D8E719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2F375A-3C68-6D44-AF32-B430C957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419133"/>
            <a:ext cx="12192001" cy="6487088"/>
          </a:xfrm>
        </p:spPr>
      </p:pic>
    </p:spTree>
    <p:extLst>
      <p:ext uri="{BB962C8B-B14F-4D97-AF65-F5344CB8AC3E}">
        <p14:creationId xmlns:p14="http://schemas.microsoft.com/office/powerpoint/2010/main" val="337313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DCBAEB-B632-0C41-8675-45341449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UI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70C11-B287-074A-BCF7-794E4185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Dokümantasyon</a:t>
            </a:r>
          </a:p>
          <a:p>
            <a:r>
              <a:rPr lang="tr-TR" dirty="0"/>
              <a:t>Belgelere ilişkin olarak, </a:t>
            </a:r>
            <a:r>
              <a:rPr lang="tr-TR" dirty="0" err="1"/>
              <a:t>Semantic</a:t>
            </a:r>
            <a:r>
              <a:rPr lang="tr-TR" dirty="0"/>
              <a:t> UI bizim için daha uygundur. Resmi sitenin her bileşen için temiz ve temiz bir dokümantasyonu vardır. </a:t>
            </a:r>
            <a:r>
              <a:rPr lang="tr-TR" dirty="0" err="1"/>
              <a:t>Bootstrap</a:t>
            </a:r>
            <a:r>
              <a:rPr lang="tr-TR" dirty="0"/>
              <a:t> söz konusu olduğunda, dokümantasyon da iyi ama </a:t>
            </a:r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UI'nin</a:t>
            </a:r>
            <a:r>
              <a:rPr lang="tr-TR" dirty="0"/>
              <a:t> belgelerinin anlaşılması daha kolay.</a:t>
            </a:r>
          </a:p>
        </p:txBody>
      </p:sp>
    </p:spTree>
    <p:extLst>
      <p:ext uri="{BB962C8B-B14F-4D97-AF65-F5344CB8AC3E}">
        <p14:creationId xmlns:p14="http://schemas.microsoft.com/office/powerpoint/2010/main" val="347056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8F830B-DE10-BD46-96CD-3C0CCAAB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Frameworkler</a:t>
            </a:r>
            <a:r>
              <a:rPr lang="tr-TR" dirty="0"/>
              <a:t> arasında </a:t>
            </a:r>
            <a:r>
              <a:rPr lang="tr-TR" dirty="0" err="1"/>
              <a:t>Semantic</a:t>
            </a:r>
            <a:r>
              <a:rPr lang="tr-TR" dirty="0"/>
              <a:t> UI en yenilikçi olarak öne çıkıyor. Framework yapısı olarak ele alındığında adlandırma kuralları açısından, mantık ve sınıflandırma açısından diğerlerinin önüne geçtiği rahatlıkla söylenebilir.</a:t>
            </a:r>
          </a:p>
          <a:p>
            <a:r>
              <a:rPr lang="tr-TR" dirty="0">
                <a:hlinkClick r:id="rId2"/>
              </a:rPr>
              <a:t>http://semantic-ui.com/</a:t>
            </a:r>
            <a:r>
              <a:rPr lang="tr-TR" dirty="0"/>
              <a:t> sitesinde detaylı bilgiye ve geliştiriciler için detaylı açıklamalara ulaşabilirsiniz.</a:t>
            </a:r>
          </a:p>
          <a:p>
            <a:endParaRPr lang="tr-TR" dirty="0"/>
          </a:p>
        </p:txBody>
      </p:sp>
      <p:sp>
        <p:nvSpPr>
          <p:cNvPr id="4" name="Unvan 3">
            <a:extLst>
              <a:ext uri="{FF2B5EF4-FFF2-40B4-BE49-F238E27FC236}">
                <a16:creationId xmlns:a16="http://schemas.microsoft.com/office/drawing/2014/main" id="{16D0187D-9745-174D-97F7-ECB5C089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20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88F1A6-86D7-4041-B8B4-6C18DEC3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Framework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27867-C779-454C-8F92-10CC92D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Framework, yazılım geliştiricilerin kullandığı önceden hazırlanmış kütüphanelerin bulunduğu ve bunlara yenilerini ekleyebileceği yapıların adıdır. Gelişmiş </a:t>
            </a:r>
            <a:r>
              <a:rPr lang="tr-TR" dirty="0" err="1"/>
              <a:t>frameworklerde</a:t>
            </a:r>
            <a:r>
              <a:rPr lang="tr-TR" dirty="0"/>
              <a:t> form kontrolü, veri tabanı bağlantısı, kullanıcı giriş çıkış, mail atma, tema motoru gibi kütüphaneler mevcuttur.</a:t>
            </a:r>
          </a:p>
        </p:txBody>
      </p:sp>
    </p:spTree>
    <p:extLst>
      <p:ext uri="{BB962C8B-B14F-4D97-AF65-F5344CB8AC3E}">
        <p14:creationId xmlns:p14="http://schemas.microsoft.com/office/powerpoint/2010/main" val="8006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9AE039-DBF6-7343-8FEF-AC7D00DA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Kısaca </a:t>
            </a:r>
            <a:r>
              <a:rPr lang="tr-TR" dirty="0" err="1"/>
              <a:t>Semantic</a:t>
            </a:r>
            <a:r>
              <a:rPr lang="tr-TR" dirty="0"/>
              <a:t> UI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540EEC-B2FB-C647-9B2C-0BC6161D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UI, web sitelerini daha sempatik bir hale getirmek üzere geliştirilmeye devam edilen bir </a:t>
            </a:r>
            <a:r>
              <a:rPr lang="tr-TR" dirty="0" err="1"/>
              <a:t>front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 </a:t>
            </a:r>
            <a:r>
              <a:rPr lang="tr-TR" dirty="0" err="1"/>
              <a:t>Semantic</a:t>
            </a:r>
            <a:r>
              <a:rPr lang="tr-TR" dirty="0"/>
              <a:t>, kullanıcı dostu HTML kullanarak güzel, esnek tasarımlar oluşturmaya yardımcı olur. HTML kullandığı için, kodlaması çok daha okunabilir ve anlaşılabilir. 50+ UI elementi ve 3000+ CSS seçeneğiyle, tema yapımı konusunda tercih </a:t>
            </a:r>
            <a:r>
              <a:rPr lang="tr-TR" dirty="0" err="1"/>
              <a:t>olunabilirliği</a:t>
            </a:r>
            <a:r>
              <a:rPr lang="tr-TR" dirty="0"/>
              <a:t> hedefliyorlar.</a:t>
            </a:r>
          </a:p>
        </p:txBody>
      </p:sp>
    </p:spTree>
    <p:extLst>
      <p:ext uri="{BB962C8B-B14F-4D97-AF65-F5344CB8AC3E}">
        <p14:creationId xmlns:p14="http://schemas.microsoft.com/office/powerpoint/2010/main" val="144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26C96D-046C-6048-9196-65F1E7A3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Semantic</a:t>
            </a:r>
            <a:r>
              <a:rPr lang="tr-TR" dirty="0"/>
              <a:t> UI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FAB25-F5C0-794F-81E4-D4A26715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2" y="2303006"/>
            <a:ext cx="9613861" cy="3599316"/>
          </a:xfrm>
        </p:spPr>
        <p:txBody>
          <a:bodyPr/>
          <a:lstStyle/>
          <a:p>
            <a:r>
              <a:rPr lang="tr-TR" dirty="0"/>
              <a:t>Semantik </a:t>
            </a:r>
            <a:r>
              <a:rPr lang="tr-TR" dirty="0" err="1"/>
              <a:t>Ui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seçmemizin birçok nedeni </a:t>
            </a:r>
            <a:r>
              <a:rPr lang="tr-TR" dirty="0" err="1"/>
              <a:t>vardır.Öncelikle</a:t>
            </a:r>
            <a:r>
              <a:rPr lang="tr-TR" dirty="0"/>
              <a:t> en önemli nedeni </a:t>
            </a:r>
            <a:r>
              <a:rPr lang="tr-TR" dirty="0" err="1"/>
              <a:t>segmentleri,listeleri,kartları,başlıkları,açılır</a:t>
            </a:r>
            <a:r>
              <a:rPr lang="tr-TR" dirty="0"/>
              <a:t> pencereleri ve formların sayı yoğunluğu ve bu bileşenlerin anında kullanılması geliştirme hızını arttırmamıza yardımcı olur.</a:t>
            </a:r>
          </a:p>
          <a:p>
            <a:r>
              <a:rPr lang="tr-TR" dirty="0"/>
              <a:t>Benzersiz bileşenler: </a:t>
            </a:r>
            <a:r>
              <a:rPr lang="tr-TR" dirty="0" err="1"/>
              <a:t>Divider</a:t>
            </a:r>
            <a:r>
              <a:rPr lang="tr-TR" dirty="0"/>
              <a:t>, </a:t>
            </a:r>
            <a:r>
              <a:rPr lang="tr-TR" dirty="0" err="1"/>
              <a:t>Flag</a:t>
            </a:r>
            <a:r>
              <a:rPr lang="tr-TR" dirty="0"/>
              <a:t>, </a:t>
            </a:r>
            <a:r>
              <a:rPr lang="tr-TR" dirty="0" err="1"/>
              <a:t>Rail</a:t>
            </a:r>
            <a:r>
              <a:rPr lang="tr-TR" dirty="0"/>
              <a:t>, </a:t>
            </a:r>
            <a:r>
              <a:rPr lang="tr-TR" dirty="0" err="1"/>
              <a:t>Reveal</a:t>
            </a:r>
            <a:r>
              <a:rPr lang="tr-TR" dirty="0"/>
              <a:t>, Step, </a:t>
            </a:r>
            <a:r>
              <a:rPr lang="tr-TR" dirty="0" err="1"/>
              <a:t>Advertisement</a:t>
            </a:r>
            <a:r>
              <a:rPr lang="tr-TR" dirty="0"/>
              <a:t>, </a:t>
            </a:r>
            <a:r>
              <a:rPr lang="tr-TR" dirty="0" err="1"/>
              <a:t>Card</a:t>
            </a:r>
            <a:r>
              <a:rPr lang="tr-TR" dirty="0"/>
              <a:t>, </a:t>
            </a:r>
            <a:r>
              <a:rPr lang="tr-TR" dirty="0" err="1"/>
              <a:t>Feed</a:t>
            </a:r>
            <a:r>
              <a:rPr lang="tr-TR" dirty="0"/>
              <a:t>, </a:t>
            </a:r>
            <a:r>
              <a:rPr lang="tr-TR" dirty="0" err="1"/>
              <a:t>Item</a:t>
            </a:r>
            <a:r>
              <a:rPr lang="tr-TR" dirty="0"/>
              <a:t>, </a:t>
            </a:r>
            <a:r>
              <a:rPr lang="tr-TR" dirty="0" err="1"/>
              <a:t>Statistic</a:t>
            </a:r>
            <a:r>
              <a:rPr lang="tr-TR" dirty="0"/>
              <a:t>, </a:t>
            </a:r>
            <a:r>
              <a:rPr lang="tr-TR" dirty="0" err="1"/>
              <a:t>Dimmer</a:t>
            </a:r>
            <a:r>
              <a:rPr lang="tr-TR" dirty="0"/>
              <a:t>, </a:t>
            </a:r>
            <a:r>
              <a:rPr lang="tr-TR" dirty="0" err="1"/>
              <a:t>Rating</a:t>
            </a:r>
            <a:r>
              <a:rPr lang="tr-TR" dirty="0"/>
              <a:t>, </a:t>
            </a:r>
            <a:r>
              <a:rPr lang="tr-TR" dirty="0" err="1"/>
              <a:t>Shape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4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B0ABBDE-CDFA-A54B-8F7D-CA590C6E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Menu Görünümü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7C58636-2411-4C4F-88F8-44FFB2F5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6844"/>
            <a:ext cx="10453511" cy="4871155"/>
          </a:xfrm>
        </p:spPr>
      </p:pic>
    </p:spTree>
    <p:extLst>
      <p:ext uri="{BB962C8B-B14F-4D97-AF65-F5344CB8AC3E}">
        <p14:creationId xmlns:p14="http://schemas.microsoft.com/office/powerpoint/2010/main" val="246620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C729D5-6E98-2F42-BFA5-463F147A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66EACE-DC19-0B4A-B921-852AC65B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4267"/>
            <a:ext cx="10464800" cy="4893733"/>
          </a:xfrm>
        </p:spPr>
      </p:pic>
    </p:spTree>
    <p:extLst>
      <p:ext uri="{BB962C8B-B14F-4D97-AF65-F5344CB8AC3E}">
        <p14:creationId xmlns:p14="http://schemas.microsoft.com/office/powerpoint/2010/main" val="19120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89AEC6-9BB7-7F49-B446-0722A6E1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UI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Bootstrap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022C2B-1852-2B48-8B84-1BFB55C8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4267"/>
            <a:ext cx="10509956" cy="4893733"/>
          </a:xfrm>
        </p:spPr>
        <p:txBody>
          <a:bodyPr/>
          <a:lstStyle/>
          <a:p>
            <a:r>
              <a:rPr lang="tr-TR" dirty="0" err="1"/>
              <a:t>Bootstrap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44C158-F6D4-C74C-BAA2-26DC207C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356"/>
            <a:ext cx="8105421" cy="45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19D272-C382-D643-BC03-CA2A67BD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UI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Bootstrap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40E1BA-D31D-6B46-ACAE-43E23664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3" y="1964340"/>
            <a:ext cx="9613861" cy="3599316"/>
          </a:xfrm>
        </p:spPr>
        <p:txBody>
          <a:bodyPr/>
          <a:lstStyle/>
          <a:p>
            <a:r>
              <a:rPr lang="tr-TR" dirty="0" err="1"/>
              <a:t>Semantic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DD461B-4B55-1B40-986A-8B0E761A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" y="2675466"/>
            <a:ext cx="8696048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8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C21D8E-2063-174D-B3EA-38B4577E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8E8686-1869-E542-9198-AD2FCAA9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9580"/>
            <a:ext cx="12192000" cy="6408420"/>
          </a:xfrm>
        </p:spPr>
      </p:pic>
    </p:spTree>
    <p:extLst>
      <p:ext uri="{BB962C8B-B14F-4D97-AF65-F5344CB8AC3E}">
        <p14:creationId xmlns:p14="http://schemas.microsoft.com/office/powerpoint/2010/main" val="15816076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225</TotalTime>
  <Words>272</Words>
  <Application>Microsoft Macintosh PowerPoint</Application>
  <PresentationFormat>Geniş ekran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Semantic Using Interface İnsan Bilgisayar Etkileşimi</vt:lpstr>
      <vt:lpstr>Framework nedir?</vt:lpstr>
      <vt:lpstr>Kısaca Semantic UI</vt:lpstr>
      <vt:lpstr>Neden Semantic UI</vt:lpstr>
      <vt:lpstr>Menu Görünümü</vt:lpstr>
      <vt:lpstr> </vt:lpstr>
      <vt:lpstr>Semantic UI vs Bootstrap</vt:lpstr>
      <vt:lpstr>Semantic UI vs Bootstrap</vt:lpstr>
      <vt:lpstr>  </vt:lpstr>
      <vt:lpstr> </vt:lpstr>
      <vt:lpstr>Semantic UI vs Bootstrap </vt:lpstr>
      <vt:lpstr>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Using Interface</dc:title>
  <dc:creator>Ahmet </dc:creator>
  <cp:lastModifiedBy>Microsoft Office Kullanıcısı</cp:lastModifiedBy>
  <cp:revision>26</cp:revision>
  <dcterms:created xsi:type="dcterms:W3CDTF">2018-04-29T10:31:30Z</dcterms:created>
  <dcterms:modified xsi:type="dcterms:W3CDTF">2018-05-11T08:01:17Z</dcterms:modified>
</cp:coreProperties>
</file>