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59" r:id="rId6"/>
    <p:sldId id="261" r:id="rId7"/>
    <p:sldId id="262" r:id="rId8"/>
    <p:sldId id="263" r:id="rId9"/>
    <p:sldId id="264" r:id="rId10"/>
    <p:sldId id="268"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38"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65C81C7-6106-4AA1-9006-CF5380861D3F}"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C66CA1-80CA-481D-B72D-08F229C732B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88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5C81C7-6106-4AA1-9006-CF5380861D3F}"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238874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5C81C7-6106-4AA1-9006-CF5380861D3F}"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152759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65C81C7-6106-4AA1-9006-CF5380861D3F}"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77355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65C81C7-6106-4AA1-9006-CF5380861D3F}" type="datetimeFigureOut">
              <a:rPr lang="tr-TR" smtClean="0"/>
              <a:t>7.05.2020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2C66CA1-80CA-481D-B72D-08F229C732BE}"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82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65C81C7-6106-4AA1-9006-CF5380861D3F}" type="datetimeFigureOut">
              <a:rPr lang="tr-TR" smtClean="0"/>
              <a:t>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241388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65C81C7-6106-4AA1-9006-CF5380861D3F}" type="datetimeFigureOut">
              <a:rPr lang="tr-TR" smtClean="0"/>
              <a:t>7.05.2020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228739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65C81C7-6106-4AA1-9006-CF5380861D3F}" type="datetimeFigureOut">
              <a:rPr lang="tr-TR" smtClean="0"/>
              <a:t>7.05.2020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83755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5C81C7-6106-4AA1-9006-CF5380861D3F}" type="datetimeFigureOut">
              <a:rPr lang="tr-TR" smtClean="0"/>
              <a:t>7.05.2020</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388354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5C81C7-6106-4AA1-9006-CF5380861D3F}" type="datetimeFigureOut">
              <a:rPr lang="tr-TR" smtClean="0"/>
              <a:t>7.05.2020</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C66CA1-80CA-481D-B72D-08F229C732BE}" type="slidenum">
              <a:rPr lang="tr-TR" smtClean="0"/>
              <a:t>‹#›</a:t>
            </a:fld>
            <a:endParaRPr lang="tr-TR"/>
          </a:p>
        </p:txBody>
      </p:sp>
    </p:spTree>
    <p:extLst>
      <p:ext uri="{BB962C8B-B14F-4D97-AF65-F5344CB8AC3E}">
        <p14:creationId xmlns:p14="http://schemas.microsoft.com/office/powerpoint/2010/main" val="294535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65C81C7-6106-4AA1-9006-CF5380861D3F}" type="datetimeFigureOut">
              <a:rPr lang="tr-TR" smtClean="0"/>
              <a:t>7.05.2020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2C66CA1-80CA-481D-B72D-08F229C732BE}" type="slidenum">
              <a:rPr lang="tr-TR" smtClean="0"/>
              <a:t>‹#›</a:t>
            </a:fld>
            <a:endParaRPr lang="tr-TR"/>
          </a:p>
        </p:txBody>
      </p:sp>
    </p:spTree>
    <p:extLst>
      <p:ext uri="{BB962C8B-B14F-4D97-AF65-F5344CB8AC3E}">
        <p14:creationId xmlns:p14="http://schemas.microsoft.com/office/powerpoint/2010/main" val="256730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5C81C7-6106-4AA1-9006-CF5380861D3F}" type="datetimeFigureOut">
              <a:rPr lang="tr-TR" smtClean="0"/>
              <a:t>7.05.2020</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C66CA1-80CA-481D-B72D-08F229C732BE}"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85685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FD9444-AEDC-4E30-8E6E-FEFB284746A7}"/>
              </a:ext>
            </a:extLst>
          </p:cNvPr>
          <p:cNvSpPr>
            <a:spLocks noGrp="1"/>
          </p:cNvSpPr>
          <p:nvPr>
            <p:ph type="ctrTitle"/>
          </p:nvPr>
        </p:nvSpPr>
        <p:spPr/>
        <p:txBody>
          <a:bodyPr/>
          <a:lstStyle/>
          <a:p>
            <a:r>
              <a:rPr lang="tr-TR" dirty="0"/>
              <a:t>AHMET KAYSERİ 18MY93029</a:t>
            </a:r>
          </a:p>
        </p:txBody>
      </p:sp>
      <p:sp>
        <p:nvSpPr>
          <p:cNvPr id="3" name="Alt Başlık 2">
            <a:extLst>
              <a:ext uri="{FF2B5EF4-FFF2-40B4-BE49-F238E27FC236}">
                <a16:creationId xmlns:a16="http://schemas.microsoft.com/office/drawing/2014/main" id="{F747E276-61FB-4F83-ACA2-2DE866C463F0}"/>
              </a:ext>
            </a:extLst>
          </p:cNvPr>
          <p:cNvSpPr>
            <a:spLocks noGrp="1"/>
          </p:cNvSpPr>
          <p:nvPr>
            <p:ph type="subTitle" idx="1"/>
          </p:nvPr>
        </p:nvSpPr>
        <p:spPr/>
        <p:txBody>
          <a:bodyPr/>
          <a:lstStyle/>
          <a:p>
            <a:r>
              <a:rPr lang="tr-TR" dirty="0" err="1"/>
              <a:t>Fast</a:t>
            </a:r>
            <a:r>
              <a:rPr lang="tr-TR" dirty="0"/>
              <a:t> Restoran</a:t>
            </a:r>
          </a:p>
        </p:txBody>
      </p:sp>
    </p:spTree>
    <p:extLst>
      <p:ext uri="{BB962C8B-B14F-4D97-AF65-F5344CB8AC3E}">
        <p14:creationId xmlns:p14="http://schemas.microsoft.com/office/powerpoint/2010/main" val="125493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EBABD540-D8F3-42EF-9427-993DE65C1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2" y="0"/>
            <a:ext cx="11869616" cy="6858000"/>
          </a:xfrm>
          <a:prstGeom prst="rect">
            <a:avLst/>
          </a:prstGeom>
        </p:spPr>
      </p:pic>
    </p:spTree>
    <p:extLst>
      <p:ext uri="{BB962C8B-B14F-4D97-AF65-F5344CB8AC3E}">
        <p14:creationId xmlns:p14="http://schemas.microsoft.com/office/powerpoint/2010/main" val="291518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F2EA5-5F20-4EB2-AD41-FB7C39798E97}"/>
              </a:ext>
            </a:extLst>
          </p:cNvPr>
          <p:cNvSpPr>
            <a:spLocks noGrp="1"/>
          </p:cNvSpPr>
          <p:nvPr>
            <p:ph type="title"/>
          </p:nvPr>
        </p:nvSpPr>
        <p:spPr/>
        <p:txBody>
          <a:bodyPr/>
          <a:lstStyle/>
          <a:p>
            <a:r>
              <a:rPr lang="tr-TR" dirty="0"/>
              <a:t>KODLAR</a:t>
            </a:r>
          </a:p>
        </p:txBody>
      </p:sp>
      <p:pic>
        <p:nvPicPr>
          <p:cNvPr id="5" name="Resim 4">
            <a:extLst>
              <a:ext uri="{FF2B5EF4-FFF2-40B4-BE49-F238E27FC236}">
                <a16:creationId xmlns:a16="http://schemas.microsoft.com/office/drawing/2014/main" id="{3BCA52D0-4005-43B0-8253-4745FE94C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2" y="0"/>
            <a:ext cx="11869616" cy="6858000"/>
          </a:xfrm>
          <a:prstGeom prst="rect">
            <a:avLst/>
          </a:prstGeom>
        </p:spPr>
      </p:pic>
    </p:spTree>
    <p:extLst>
      <p:ext uri="{BB962C8B-B14F-4D97-AF65-F5344CB8AC3E}">
        <p14:creationId xmlns:p14="http://schemas.microsoft.com/office/powerpoint/2010/main" val="373363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F189E5AC-8380-4118-97AE-99138B70E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2" y="0"/>
            <a:ext cx="11869616" cy="6858000"/>
          </a:xfrm>
          <a:prstGeom prst="rect">
            <a:avLst/>
          </a:prstGeom>
        </p:spPr>
      </p:pic>
    </p:spTree>
    <p:extLst>
      <p:ext uri="{BB962C8B-B14F-4D97-AF65-F5344CB8AC3E}">
        <p14:creationId xmlns:p14="http://schemas.microsoft.com/office/powerpoint/2010/main" val="269410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00C2C864-0A77-410E-A044-DBF91A081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2" y="0"/>
            <a:ext cx="11869616" cy="6858000"/>
          </a:xfrm>
          <a:prstGeom prst="rect">
            <a:avLst/>
          </a:prstGeom>
        </p:spPr>
      </p:pic>
    </p:spTree>
    <p:extLst>
      <p:ext uri="{BB962C8B-B14F-4D97-AF65-F5344CB8AC3E}">
        <p14:creationId xmlns:p14="http://schemas.microsoft.com/office/powerpoint/2010/main" val="138187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DA4C92-DEC2-4F42-B160-97B1A1A4ECBF}"/>
              </a:ext>
            </a:extLst>
          </p:cNvPr>
          <p:cNvSpPr>
            <a:spLocks noGrp="1"/>
          </p:cNvSpPr>
          <p:nvPr>
            <p:ph type="title"/>
          </p:nvPr>
        </p:nvSpPr>
        <p:spPr>
          <a:xfrm>
            <a:off x="1066800" y="1978243"/>
            <a:ext cx="10058400" cy="1450757"/>
          </a:xfrm>
        </p:spPr>
        <p:txBody>
          <a:bodyPr/>
          <a:lstStyle/>
          <a:p>
            <a:r>
              <a:rPr lang="tr-TR" dirty="0"/>
              <a:t>İZLEDİĞİNİZ İÇİN TEŞEKKÜRLER</a:t>
            </a:r>
          </a:p>
        </p:txBody>
      </p:sp>
    </p:spTree>
    <p:extLst>
      <p:ext uri="{BB962C8B-B14F-4D97-AF65-F5344CB8AC3E}">
        <p14:creationId xmlns:p14="http://schemas.microsoft.com/office/powerpoint/2010/main" val="58422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9BC470-C709-41E0-BC60-569CC27CA216}"/>
              </a:ext>
            </a:extLst>
          </p:cNvPr>
          <p:cNvSpPr>
            <a:spLocks noGrp="1"/>
          </p:cNvSpPr>
          <p:nvPr>
            <p:ph type="title"/>
          </p:nvPr>
        </p:nvSpPr>
        <p:spPr/>
        <p:txBody>
          <a:bodyPr/>
          <a:lstStyle/>
          <a:p>
            <a:r>
              <a:rPr lang="tr-TR" b="1" i="1" dirty="0" err="1"/>
              <a:t>Android</a:t>
            </a:r>
            <a:r>
              <a:rPr lang="tr-TR" b="1" i="1" dirty="0"/>
              <a:t> </a:t>
            </a:r>
            <a:r>
              <a:rPr lang="tr-TR" b="1" i="1" dirty="0" err="1"/>
              <a:t>studio</a:t>
            </a:r>
            <a:br>
              <a:rPr lang="tr-TR" b="1" i="1" dirty="0"/>
            </a:br>
            <a:endParaRPr lang="tr-TR" dirty="0"/>
          </a:p>
        </p:txBody>
      </p:sp>
      <p:sp>
        <p:nvSpPr>
          <p:cNvPr id="3" name="İçerik Yer Tutucusu 2">
            <a:extLst>
              <a:ext uri="{FF2B5EF4-FFF2-40B4-BE49-F238E27FC236}">
                <a16:creationId xmlns:a16="http://schemas.microsoft.com/office/drawing/2014/main" id="{4B1A9139-5453-421D-A6D9-4BBEF63F1AA2}"/>
              </a:ext>
            </a:extLst>
          </p:cNvPr>
          <p:cNvSpPr>
            <a:spLocks noGrp="1"/>
          </p:cNvSpPr>
          <p:nvPr>
            <p:ph idx="1"/>
          </p:nvPr>
        </p:nvSpPr>
        <p:spPr>
          <a:xfrm>
            <a:off x="1024129" y="2286000"/>
            <a:ext cx="6752710" cy="4023360"/>
          </a:xfrm>
        </p:spPr>
        <p:txBody>
          <a:bodyPr>
            <a:normAutofit/>
          </a:bodyPr>
          <a:lstStyle/>
          <a:p>
            <a:r>
              <a:rPr lang="tr-TR" sz="2400" dirty="0"/>
              <a:t>telefonlar ve tabletler, </a:t>
            </a:r>
            <a:r>
              <a:rPr lang="tr-TR" sz="2400" dirty="0" err="1"/>
              <a:t>Android</a:t>
            </a:r>
            <a:r>
              <a:rPr lang="tr-TR" sz="2400" dirty="0"/>
              <a:t> Auto, </a:t>
            </a:r>
            <a:r>
              <a:rPr lang="tr-TR" sz="2400" dirty="0" err="1"/>
              <a:t>Android</a:t>
            </a:r>
            <a:r>
              <a:rPr lang="tr-TR" sz="2400" dirty="0"/>
              <a:t> </a:t>
            </a:r>
            <a:r>
              <a:rPr lang="tr-TR" sz="2400" dirty="0" err="1"/>
              <a:t>Wear</a:t>
            </a:r>
            <a:r>
              <a:rPr lang="tr-TR" sz="2400" dirty="0"/>
              <a:t> ve </a:t>
            </a:r>
            <a:r>
              <a:rPr lang="tr-TR" sz="2400" dirty="0" err="1"/>
              <a:t>Android</a:t>
            </a:r>
            <a:r>
              <a:rPr lang="tr-TR" sz="2400" dirty="0"/>
              <a:t> TV de dahil olmak üzere her türlü </a:t>
            </a:r>
            <a:r>
              <a:rPr lang="tr-TR" sz="2400" dirty="0" err="1"/>
              <a:t>Android</a:t>
            </a:r>
            <a:r>
              <a:rPr lang="tr-TR" sz="2400" dirty="0"/>
              <a:t> cihazda çalışan yüksek kalitede, başarılı sonuçlar veren uygulamalar geliştirmek için en hızlı araçları sağlar. Google'ın resmi </a:t>
            </a:r>
            <a:r>
              <a:rPr lang="tr-TR" sz="2400" dirty="0" err="1"/>
              <a:t>Android</a:t>
            </a:r>
            <a:r>
              <a:rPr lang="tr-TR" sz="2400" dirty="0"/>
              <a:t> </a:t>
            </a:r>
            <a:r>
              <a:rPr lang="tr-TR" sz="2400" dirty="0" err="1"/>
              <a:t>IDE'si</a:t>
            </a:r>
            <a:r>
              <a:rPr lang="tr-TR" sz="2400" dirty="0"/>
              <a:t> olan </a:t>
            </a:r>
            <a:r>
              <a:rPr lang="tr-TR" sz="2400" dirty="0" err="1"/>
              <a:t>Android</a:t>
            </a:r>
            <a:r>
              <a:rPr lang="tr-TR" sz="2400" dirty="0"/>
              <a:t> </a:t>
            </a:r>
            <a:r>
              <a:rPr lang="tr-TR" sz="2400" dirty="0" err="1"/>
              <a:t>Studio</a:t>
            </a:r>
            <a:r>
              <a:rPr lang="tr-TR" sz="2400" dirty="0"/>
              <a:t>, akıllı bir kod düzenleyici ve hata ayıklayıcı, performans analiz araçları, </a:t>
            </a:r>
            <a:r>
              <a:rPr lang="tr-TR" sz="2400" dirty="0" err="1"/>
              <a:t>emülatörler</a:t>
            </a:r>
            <a:r>
              <a:rPr lang="tr-TR" sz="2400" dirty="0"/>
              <a:t> ve daha pek çok araç dahil olmak üzere uygulama geliştirmek için ihtiyaç duyduğunuz her şeyi içerir.</a:t>
            </a:r>
          </a:p>
        </p:txBody>
      </p:sp>
      <p:pic>
        <p:nvPicPr>
          <p:cNvPr id="5" name="Resim 4">
            <a:extLst>
              <a:ext uri="{FF2B5EF4-FFF2-40B4-BE49-F238E27FC236}">
                <a16:creationId xmlns:a16="http://schemas.microsoft.com/office/drawing/2014/main" id="{EF9E8E3A-E786-4116-AF5D-4EB6B67DF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4219" y="2558190"/>
            <a:ext cx="2525697" cy="2525697"/>
          </a:xfrm>
          <a:prstGeom prst="rect">
            <a:avLst/>
          </a:prstGeom>
        </p:spPr>
      </p:pic>
    </p:spTree>
    <p:extLst>
      <p:ext uri="{BB962C8B-B14F-4D97-AF65-F5344CB8AC3E}">
        <p14:creationId xmlns:p14="http://schemas.microsoft.com/office/powerpoint/2010/main" val="266562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EE8AA1-95C7-4B57-AF2F-8EDE54880FD6}"/>
              </a:ext>
            </a:extLst>
          </p:cNvPr>
          <p:cNvSpPr>
            <a:spLocks noGrp="1"/>
          </p:cNvSpPr>
          <p:nvPr>
            <p:ph type="title"/>
          </p:nvPr>
        </p:nvSpPr>
        <p:spPr/>
        <p:txBody>
          <a:bodyPr/>
          <a:lstStyle/>
          <a:p>
            <a:r>
              <a:rPr lang="tr-TR" dirty="0"/>
              <a:t>Java Nedir?</a:t>
            </a:r>
          </a:p>
        </p:txBody>
      </p:sp>
      <p:sp>
        <p:nvSpPr>
          <p:cNvPr id="3" name="İçerik Yer Tutucusu 2">
            <a:extLst>
              <a:ext uri="{FF2B5EF4-FFF2-40B4-BE49-F238E27FC236}">
                <a16:creationId xmlns:a16="http://schemas.microsoft.com/office/drawing/2014/main" id="{7575DB9B-7C1A-400D-B952-369C908829CA}"/>
              </a:ext>
            </a:extLst>
          </p:cNvPr>
          <p:cNvSpPr>
            <a:spLocks noGrp="1"/>
          </p:cNvSpPr>
          <p:nvPr>
            <p:ph idx="1"/>
          </p:nvPr>
        </p:nvSpPr>
        <p:spPr/>
        <p:txBody>
          <a:bodyPr>
            <a:normAutofit/>
          </a:bodyPr>
          <a:lstStyle/>
          <a:p>
            <a:r>
              <a:rPr lang="tr-TR" sz="2400" dirty="0"/>
              <a:t>Java, herhangi bir bilgisayar mimarisine bağlı olmadan ve platformlardan bağımsız olarak çalışabilen bir programdır. Bunu sağlayan (JVM)Java Virtual Machine olarak adlandırılan Java Sanal Makinesidir. Java kodları </a:t>
            </a:r>
            <a:r>
              <a:rPr lang="tr-TR" sz="2400" dirty="0" err="1"/>
              <a:t>JVM’de</a:t>
            </a:r>
            <a:r>
              <a:rPr lang="tr-TR" sz="2400" dirty="0"/>
              <a:t> çalıştırılabilen tipik </a:t>
            </a:r>
            <a:r>
              <a:rPr lang="tr-TR" sz="2400" dirty="0" err="1"/>
              <a:t>bytecode</a:t>
            </a:r>
            <a:r>
              <a:rPr lang="tr-TR" sz="2400" dirty="0"/>
              <a:t> ( sınıf dosyası) </a:t>
            </a:r>
            <a:r>
              <a:rPr lang="tr-TR" sz="2400" dirty="0" err="1"/>
              <a:t>dır</a:t>
            </a:r>
            <a:r>
              <a:rPr lang="tr-TR" sz="2400" dirty="0"/>
              <a:t>. İstenildiği taktirde farklı platformlara entegre edilebilir. Bu özelliği sayesinde platform kısıtlaması gibi bir sorunla karşılaşmadan uygulamanın kullanılması mümkün hale gelmektedir.</a:t>
            </a:r>
          </a:p>
        </p:txBody>
      </p:sp>
    </p:spTree>
    <p:extLst>
      <p:ext uri="{BB962C8B-B14F-4D97-AF65-F5344CB8AC3E}">
        <p14:creationId xmlns:p14="http://schemas.microsoft.com/office/powerpoint/2010/main" val="145356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4FA165-3C64-4EB7-95C0-A25767D6E241}"/>
              </a:ext>
            </a:extLst>
          </p:cNvPr>
          <p:cNvSpPr>
            <a:spLocks noGrp="1"/>
          </p:cNvSpPr>
          <p:nvPr>
            <p:ph type="title"/>
          </p:nvPr>
        </p:nvSpPr>
        <p:spPr/>
        <p:txBody>
          <a:bodyPr/>
          <a:lstStyle/>
          <a:p>
            <a:r>
              <a:rPr lang="tr-TR" dirty="0" err="1"/>
              <a:t>Firebase</a:t>
            </a:r>
            <a:endParaRPr lang="tr-TR" dirty="0"/>
          </a:p>
        </p:txBody>
      </p:sp>
      <p:sp>
        <p:nvSpPr>
          <p:cNvPr id="3" name="İçerik Yer Tutucusu 2">
            <a:extLst>
              <a:ext uri="{FF2B5EF4-FFF2-40B4-BE49-F238E27FC236}">
                <a16:creationId xmlns:a16="http://schemas.microsoft.com/office/drawing/2014/main" id="{B207E06B-36E3-4EAB-ABE0-96C74C214DF2}"/>
              </a:ext>
            </a:extLst>
          </p:cNvPr>
          <p:cNvSpPr>
            <a:spLocks noGrp="1"/>
          </p:cNvSpPr>
          <p:nvPr>
            <p:ph idx="1"/>
          </p:nvPr>
        </p:nvSpPr>
        <p:spPr>
          <a:xfrm>
            <a:off x="1097280" y="1845734"/>
            <a:ext cx="7399020" cy="4023360"/>
          </a:xfrm>
        </p:spPr>
        <p:txBody>
          <a:bodyPr>
            <a:normAutofit/>
          </a:bodyPr>
          <a:lstStyle/>
          <a:p>
            <a:r>
              <a:rPr lang="tr-TR" sz="2400" dirty="0"/>
              <a:t>Google </a:t>
            </a:r>
            <a:r>
              <a:rPr lang="tr-TR" sz="2400" dirty="0" err="1"/>
              <a:t>Firebase</a:t>
            </a:r>
            <a:r>
              <a:rPr lang="tr-TR" sz="2400" dirty="0"/>
              <a:t> yalnızca mobil uygulamalarda işe yarayan bir teknoloji değildir; bununla beraber bilgisayar benzer biçimde cihazlarda çalışan programlar için de yararlanılabilecek bir platformdur. Bugün üretilen projelerin kendilerine özgü yazılım dilleri olsa bile bütün pazara hitap edecek bir yapıya sahip olmak zorundadırlar. Arka plan verilerinin tutulması ve uygulamaların her türlü platformda kullanılabilmesi, </a:t>
            </a:r>
            <a:r>
              <a:rPr lang="tr-TR" sz="2400" dirty="0" err="1"/>
              <a:t>Firebase’in</a:t>
            </a:r>
            <a:r>
              <a:rPr lang="tr-TR" sz="2400" dirty="0"/>
              <a:t> sağladığı faydalar arasındadır. Bu anlamda pek oldukça uygulamanın ortak sorunlarına karşı çözüm üretebildiğini söyleyebiliriz</a:t>
            </a:r>
          </a:p>
        </p:txBody>
      </p:sp>
      <p:pic>
        <p:nvPicPr>
          <p:cNvPr id="5" name="Resim 4">
            <a:extLst>
              <a:ext uri="{FF2B5EF4-FFF2-40B4-BE49-F238E27FC236}">
                <a16:creationId xmlns:a16="http://schemas.microsoft.com/office/drawing/2014/main" id="{C327DFF5-6067-49BE-88B9-0ED58964A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550" y="2238375"/>
            <a:ext cx="2381250" cy="2381250"/>
          </a:xfrm>
          <a:prstGeom prst="rect">
            <a:avLst/>
          </a:prstGeom>
        </p:spPr>
      </p:pic>
    </p:spTree>
    <p:extLst>
      <p:ext uri="{BB962C8B-B14F-4D97-AF65-F5344CB8AC3E}">
        <p14:creationId xmlns:p14="http://schemas.microsoft.com/office/powerpoint/2010/main" val="4160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EC6018-75BC-4588-BD44-528F100AC7B0}"/>
              </a:ext>
            </a:extLst>
          </p:cNvPr>
          <p:cNvSpPr>
            <a:spLocks noGrp="1"/>
          </p:cNvSpPr>
          <p:nvPr>
            <p:ph type="title"/>
          </p:nvPr>
        </p:nvSpPr>
        <p:spPr>
          <a:xfrm>
            <a:off x="1097280" y="286603"/>
            <a:ext cx="6922770" cy="1450757"/>
          </a:xfrm>
        </p:spPr>
        <p:txBody>
          <a:bodyPr>
            <a:normAutofit/>
          </a:bodyPr>
          <a:lstStyle/>
          <a:p>
            <a:r>
              <a:rPr lang="tr-TR" sz="4000" dirty="0" err="1"/>
              <a:t>Android</a:t>
            </a:r>
            <a:r>
              <a:rPr lang="tr-TR" sz="4000" dirty="0"/>
              <a:t> </a:t>
            </a:r>
            <a:r>
              <a:rPr lang="tr-TR" sz="4000" dirty="0" err="1"/>
              <a:t>Studio’da</a:t>
            </a:r>
            <a:r>
              <a:rPr lang="tr-TR" sz="4000" dirty="0"/>
              <a:t> </a:t>
            </a:r>
            <a:r>
              <a:rPr lang="tr-TR" sz="4000" dirty="0" err="1"/>
              <a:t>RecyclerView</a:t>
            </a:r>
            <a:r>
              <a:rPr lang="tr-TR" sz="4000" dirty="0"/>
              <a:t> ve </a:t>
            </a:r>
            <a:r>
              <a:rPr lang="tr-TR" sz="4000" dirty="0" err="1"/>
              <a:t>CardView</a:t>
            </a:r>
            <a:r>
              <a:rPr lang="tr-TR" sz="4000" dirty="0"/>
              <a:t> </a:t>
            </a:r>
          </a:p>
        </p:txBody>
      </p:sp>
      <p:sp>
        <p:nvSpPr>
          <p:cNvPr id="3" name="İçerik Yer Tutucusu 2">
            <a:extLst>
              <a:ext uri="{FF2B5EF4-FFF2-40B4-BE49-F238E27FC236}">
                <a16:creationId xmlns:a16="http://schemas.microsoft.com/office/drawing/2014/main" id="{C8860AC2-D38C-4E24-AC06-F1354CC84611}"/>
              </a:ext>
            </a:extLst>
          </p:cNvPr>
          <p:cNvSpPr>
            <a:spLocks noGrp="1"/>
          </p:cNvSpPr>
          <p:nvPr>
            <p:ph idx="1"/>
          </p:nvPr>
        </p:nvSpPr>
        <p:spPr>
          <a:xfrm>
            <a:off x="1097280" y="2093384"/>
            <a:ext cx="6332220" cy="4023360"/>
          </a:xfrm>
        </p:spPr>
        <p:txBody>
          <a:bodyPr/>
          <a:lstStyle/>
          <a:p>
            <a:r>
              <a:rPr lang="tr-TR" sz="2800" dirty="0"/>
              <a:t>Verileri görüntülemek için listeler kullanan bir </a:t>
            </a:r>
            <a:r>
              <a:rPr lang="tr-TR" sz="2800" dirty="0" err="1"/>
              <a:t>Android</a:t>
            </a:r>
            <a:r>
              <a:rPr lang="tr-TR" sz="2800" dirty="0"/>
              <a:t> uygulaması kurmak istiyorsanız </a:t>
            </a:r>
            <a:r>
              <a:rPr lang="tr-TR" sz="2800" dirty="0" err="1"/>
              <a:t>Android</a:t>
            </a:r>
            <a:r>
              <a:rPr lang="tr-TR" sz="2800" dirty="0"/>
              <a:t> </a:t>
            </a:r>
            <a:r>
              <a:rPr lang="tr-TR" sz="2800" dirty="0" err="1"/>
              <a:t>Lollipop</a:t>
            </a:r>
            <a:r>
              <a:rPr lang="tr-TR" sz="2800" dirty="0"/>
              <a:t>, hayatınızı kolaylaştırmak için </a:t>
            </a:r>
            <a:r>
              <a:rPr lang="tr-TR" sz="2800" dirty="0" err="1"/>
              <a:t>RecyclerView</a:t>
            </a:r>
            <a:r>
              <a:rPr lang="tr-TR" sz="2800" dirty="0"/>
              <a:t> ve </a:t>
            </a:r>
            <a:r>
              <a:rPr lang="tr-TR" sz="2800" dirty="0" err="1"/>
              <a:t>CardView</a:t>
            </a:r>
            <a:r>
              <a:rPr lang="tr-TR" sz="2800" dirty="0"/>
              <a:t> isminde iki yeni </a:t>
            </a:r>
            <a:r>
              <a:rPr lang="tr-TR" sz="2800" dirty="0" err="1"/>
              <a:t>widget</a:t>
            </a:r>
            <a:r>
              <a:rPr lang="tr-TR" sz="2800" dirty="0"/>
              <a:t> sunmaktadır. Bu </a:t>
            </a:r>
            <a:r>
              <a:rPr lang="tr-TR" sz="2800" dirty="0" err="1"/>
              <a:t>widget'leri</a:t>
            </a:r>
            <a:r>
              <a:rPr lang="tr-TR" sz="2800" dirty="0"/>
              <a:t> kullanarak, uygulamanızın Google'ın </a:t>
            </a:r>
            <a:r>
              <a:rPr lang="tr-TR" sz="2800" dirty="0" err="1"/>
              <a:t>material</a:t>
            </a:r>
            <a:r>
              <a:rPr lang="tr-TR" sz="2800" dirty="0"/>
              <a:t> tasavvur yönergelerine uygun bir görünüm ve hava vermesi oldukça kolaydır.</a:t>
            </a:r>
          </a:p>
          <a:p>
            <a:r>
              <a:rPr lang="tr-TR" sz="2800" dirty="0"/>
              <a:t>Listeleme olaylarında büyük rol oynar.</a:t>
            </a:r>
          </a:p>
          <a:p>
            <a:endParaRPr lang="tr-TR" dirty="0"/>
          </a:p>
        </p:txBody>
      </p:sp>
      <p:pic>
        <p:nvPicPr>
          <p:cNvPr id="5" name="Resim 4">
            <a:extLst>
              <a:ext uri="{FF2B5EF4-FFF2-40B4-BE49-F238E27FC236}">
                <a16:creationId xmlns:a16="http://schemas.microsoft.com/office/drawing/2014/main" id="{4C142A59-420F-4B86-9AEC-97F798A70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830" y="533400"/>
            <a:ext cx="3337169" cy="5791200"/>
          </a:xfrm>
          <a:prstGeom prst="rect">
            <a:avLst/>
          </a:prstGeom>
        </p:spPr>
      </p:pic>
    </p:spTree>
    <p:extLst>
      <p:ext uri="{BB962C8B-B14F-4D97-AF65-F5344CB8AC3E}">
        <p14:creationId xmlns:p14="http://schemas.microsoft.com/office/powerpoint/2010/main" val="182702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378173-BA9C-4260-8E81-F2546C10FD0B}"/>
              </a:ext>
            </a:extLst>
          </p:cNvPr>
          <p:cNvSpPr>
            <a:spLocks noGrp="1"/>
          </p:cNvSpPr>
          <p:nvPr>
            <p:ph type="title"/>
          </p:nvPr>
        </p:nvSpPr>
        <p:spPr/>
        <p:txBody>
          <a:bodyPr/>
          <a:lstStyle/>
          <a:p>
            <a:r>
              <a:rPr lang="tr-TR" dirty="0"/>
              <a:t>PROJENİN AMACI</a:t>
            </a:r>
          </a:p>
        </p:txBody>
      </p:sp>
      <p:sp>
        <p:nvSpPr>
          <p:cNvPr id="3" name="İçerik Yer Tutucusu 2">
            <a:extLst>
              <a:ext uri="{FF2B5EF4-FFF2-40B4-BE49-F238E27FC236}">
                <a16:creationId xmlns:a16="http://schemas.microsoft.com/office/drawing/2014/main" id="{24FD198E-5380-4B8E-B805-EB80BAFD1C45}"/>
              </a:ext>
            </a:extLst>
          </p:cNvPr>
          <p:cNvSpPr>
            <a:spLocks noGrp="1"/>
          </p:cNvSpPr>
          <p:nvPr>
            <p:ph idx="1"/>
          </p:nvPr>
        </p:nvSpPr>
        <p:spPr>
          <a:xfrm>
            <a:off x="1097280" y="2245784"/>
            <a:ext cx="10058400" cy="1754716"/>
          </a:xfrm>
        </p:spPr>
        <p:txBody>
          <a:bodyPr/>
          <a:lstStyle/>
          <a:p>
            <a:r>
              <a:rPr lang="tr-TR" sz="3200" dirty="0"/>
              <a:t>Temel amacı restoranda çalışan garsonların işini kolaylaştırmaktır. </a:t>
            </a:r>
            <a:r>
              <a:rPr lang="tr-TR" sz="3200" dirty="0" err="1"/>
              <a:t>Cafe</a:t>
            </a:r>
            <a:r>
              <a:rPr lang="tr-TR" sz="3200" dirty="0"/>
              <a:t> içinde alınan </a:t>
            </a:r>
            <a:r>
              <a:rPr lang="tr-TR" sz="3200" dirty="0" err="1"/>
              <a:t>şiparişlere</a:t>
            </a:r>
            <a:r>
              <a:rPr lang="tr-TR" sz="3200" dirty="0"/>
              <a:t> hız kazandırır ve sipariş yanlışlarını azaltır.</a:t>
            </a:r>
          </a:p>
          <a:p>
            <a:endParaRPr lang="tr-TR" dirty="0"/>
          </a:p>
        </p:txBody>
      </p:sp>
    </p:spTree>
    <p:extLst>
      <p:ext uri="{BB962C8B-B14F-4D97-AF65-F5344CB8AC3E}">
        <p14:creationId xmlns:p14="http://schemas.microsoft.com/office/powerpoint/2010/main" val="111579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501995-6B40-49F2-8B9A-48B5E123DCDF}"/>
              </a:ext>
            </a:extLst>
          </p:cNvPr>
          <p:cNvSpPr>
            <a:spLocks noGrp="1"/>
          </p:cNvSpPr>
          <p:nvPr>
            <p:ph type="title"/>
          </p:nvPr>
        </p:nvSpPr>
        <p:spPr/>
        <p:txBody>
          <a:bodyPr/>
          <a:lstStyle/>
          <a:p>
            <a:r>
              <a:rPr lang="tr-TR" dirty="0"/>
              <a:t>Projenin </a:t>
            </a:r>
            <a:r>
              <a:rPr lang="tr-TR" dirty="0" err="1"/>
              <a:t>iconu</a:t>
            </a:r>
            <a:endParaRPr lang="tr-TR" dirty="0"/>
          </a:p>
        </p:txBody>
      </p:sp>
      <p:pic>
        <p:nvPicPr>
          <p:cNvPr id="5" name="İçerik Yer Tutucusu 4">
            <a:extLst>
              <a:ext uri="{FF2B5EF4-FFF2-40B4-BE49-F238E27FC236}">
                <a16:creationId xmlns:a16="http://schemas.microsoft.com/office/drawing/2014/main" id="{FF8EFD1E-959E-4DD5-AC62-D91B7718A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874" y="2720134"/>
            <a:ext cx="2693225" cy="2693225"/>
          </a:xfrm>
        </p:spPr>
      </p:pic>
      <p:pic>
        <p:nvPicPr>
          <p:cNvPr id="7" name="Resim 6">
            <a:extLst>
              <a:ext uri="{FF2B5EF4-FFF2-40B4-BE49-F238E27FC236}">
                <a16:creationId xmlns:a16="http://schemas.microsoft.com/office/drawing/2014/main" id="{63D6F086-94DF-42BF-A61C-B1E10D521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002" y="2095499"/>
            <a:ext cx="3942497" cy="3942497"/>
          </a:xfrm>
          <a:prstGeom prst="rect">
            <a:avLst/>
          </a:prstGeom>
        </p:spPr>
      </p:pic>
    </p:spTree>
    <p:extLst>
      <p:ext uri="{BB962C8B-B14F-4D97-AF65-F5344CB8AC3E}">
        <p14:creationId xmlns:p14="http://schemas.microsoft.com/office/powerpoint/2010/main" val="1462623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C1FA26-B47F-4675-9A87-F79815D8BD9D}"/>
              </a:ext>
            </a:extLst>
          </p:cNvPr>
          <p:cNvSpPr>
            <a:spLocks noGrp="1"/>
          </p:cNvSpPr>
          <p:nvPr>
            <p:ph type="title"/>
          </p:nvPr>
        </p:nvSpPr>
        <p:spPr/>
        <p:txBody>
          <a:bodyPr/>
          <a:lstStyle/>
          <a:p>
            <a:r>
              <a:rPr lang="tr-TR" dirty="0" err="1"/>
              <a:t>Arayüz</a:t>
            </a:r>
            <a:r>
              <a:rPr lang="tr-TR" dirty="0"/>
              <a:t> Tasarımı</a:t>
            </a:r>
          </a:p>
        </p:txBody>
      </p:sp>
      <p:sp>
        <p:nvSpPr>
          <p:cNvPr id="3" name="İçerik Yer Tutucusu 2">
            <a:extLst>
              <a:ext uri="{FF2B5EF4-FFF2-40B4-BE49-F238E27FC236}">
                <a16:creationId xmlns:a16="http://schemas.microsoft.com/office/drawing/2014/main" id="{1A4346D5-7224-4EE4-B83E-36C652D80180}"/>
              </a:ext>
            </a:extLst>
          </p:cNvPr>
          <p:cNvSpPr>
            <a:spLocks noGrp="1"/>
          </p:cNvSpPr>
          <p:nvPr>
            <p:ph idx="1"/>
          </p:nvPr>
        </p:nvSpPr>
        <p:spPr>
          <a:xfrm>
            <a:off x="1097280" y="2644993"/>
            <a:ext cx="3531870" cy="2250016"/>
          </a:xfrm>
        </p:spPr>
        <p:txBody>
          <a:bodyPr>
            <a:normAutofit/>
          </a:bodyPr>
          <a:lstStyle/>
          <a:p>
            <a:r>
              <a:rPr lang="tr-TR" sz="3200" dirty="0"/>
              <a:t>Application Açıldığında gir kullanıcı giriş ekranı ile başlıyor.</a:t>
            </a:r>
          </a:p>
        </p:txBody>
      </p:sp>
      <p:pic>
        <p:nvPicPr>
          <p:cNvPr id="5" name="Resim 4">
            <a:extLst>
              <a:ext uri="{FF2B5EF4-FFF2-40B4-BE49-F238E27FC236}">
                <a16:creationId xmlns:a16="http://schemas.microsoft.com/office/drawing/2014/main" id="{2354DCD5-4072-42DA-A6D3-D1A03C39E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18" y="186005"/>
            <a:ext cx="3653832" cy="6485989"/>
          </a:xfrm>
          <a:prstGeom prst="rect">
            <a:avLst/>
          </a:prstGeom>
        </p:spPr>
      </p:pic>
    </p:spTree>
    <p:extLst>
      <p:ext uri="{BB962C8B-B14F-4D97-AF65-F5344CB8AC3E}">
        <p14:creationId xmlns:p14="http://schemas.microsoft.com/office/powerpoint/2010/main" val="138685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C816A5-1E6E-477A-8EF9-558D33B112EF}"/>
              </a:ext>
            </a:extLst>
          </p:cNvPr>
          <p:cNvSpPr>
            <a:spLocks noGrp="1"/>
          </p:cNvSpPr>
          <p:nvPr>
            <p:ph type="title"/>
          </p:nvPr>
        </p:nvSpPr>
        <p:spPr/>
        <p:txBody>
          <a:bodyPr/>
          <a:lstStyle/>
          <a:p>
            <a:r>
              <a:rPr lang="tr-TR" dirty="0" err="1"/>
              <a:t>Admin</a:t>
            </a:r>
            <a:r>
              <a:rPr lang="tr-TR" dirty="0"/>
              <a:t> Panel</a:t>
            </a:r>
          </a:p>
        </p:txBody>
      </p:sp>
      <p:sp>
        <p:nvSpPr>
          <p:cNvPr id="3" name="İçerik Yer Tutucusu 2">
            <a:extLst>
              <a:ext uri="{FF2B5EF4-FFF2-40B4-BE49-F238E27FC236}">
                <a16:creationId xmlns:a16="http://schemas.microsoft.com/office/drawing/2014/main" id="{7C0A18B1-3079-4838-A302-E50AE8587A7A}"/>
              </a:ext>
            </a:extLst>
          </p:cNvPr>
          <p:cNvSpPr>
            <a:spLocks noGrp="1"/>
          </p:cNvSpPr>
          <p:nvPr>
            <p:ph idx="1"/>
          </p:nvPr>
        </p:nvSpPr>
        <p:spPr>
          <a:xfrm>
            <a:off x="1097280" y="2857500"/>
            <a:ext cx="5532120" cy="3162300"/>
          </a:xfrm>
        </p:spPr>
        <p:txBody>
          <a:bodyPr>
            <a:normAutofit/>
          </a:bodyPr>
          <a:lstStyle/>
          <a:p>
            <a:r>
              <a:rPr lang="tr-TR" sz="3200" dirty="0"/>
              <a:t>Giriş yapıldıktan sonra </a:t>
            </a:r>
            <a:r>
              <a:rPr lang="tr-TR" sz="3200" dirty="0" err="1"/>
              <a:t>Admin</a:t>
            </a:r>
            <a:r>
              <a:rPr lang="tr-TR" sz="3200" dirty="0"/>
              <a:t> panel </a:t>
            </a:r>
            <a:r>
              <a:rPr lang="tr-TR" sz="3200" dirty="0" err="1"/>
              <a:t>activity’ye</a:t>
            </a:r>
            <a:r>
              <a:rPr lang="tr-TR" sz="3200" dirty="0"/>
              <a:t> geçiyor.</a:t>
            </a:r>
          </a:p>
          <a:p>
            <a:r>
              <a:rPr lang="tr-TR" sz="3200" dirty="0"/>
              <a:t>Ekleme silme güncelleme bu sayfada yapılır.</a:t>
            </a:r>
          </a:p>
        </p:txBody>
      </p:sp>
      <p:pic>
        <p:nvPicPr>
          <p:cNvPr id="5" name="Resim 4">
            <a:extLst>
              <a:ext uri="{FF2B5EF4-FFF2-40B4-BE49-F238E27FC236}">
                <a16:creationId xmlns:a16="http://schemas.microsoft.com/office/drawing/2014/main" id="{6B31C884-237E-4E55-BCDC-410C321F6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279" y="0"/>
            <a:ext cx="3863401" cy="6858000"/>
          </a:xfrm>
          <a:prstGeom prst="rect">
            <a:avLst/>
          </a:prstGeom>
        </p:spPr>
      </p:pic>
    </p:spTree>
    <p:extLst>
      <p:ext uri="{BB962C8B-B14F-4D97-AF65-F5344CB8AC3E}">
        <p14:creationId xmlns:p14="http://schemas.microsoft.com/office/powerpoint/2010/main" val="31447804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TM02900769[[fn=Geçmişe bakış]]</Template>
  <TotalTime>17</TotalTime>
  <Words>329</Words>
  <Application>Microsoft Office PowerPoint</Application>
  <PresentationFormat>Geniş ekran</PresentationFormat>
  <Paragraphs>21</Paragraphs>
  <Slides>14</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14</vt:i4>
      </vt:variant>
    </vt:vector>
  </HeadingPairs>
  <TitlesOfParts>
    <vt:vector size="17" baseType="lpstr">
      <vt:lpstr>Calibri</vt:lpstr>
      <vt:lpstr>Calibri Light</vt:lpstr>
      <vt:lpstr>Geçmişe bakış</vt:lpstr>
      <vt:lpstr>AHMET KAYSERİ 18MY93029</vt:lpstr>
      <vt:lpstr>Android studio </vt:lpstr>
      <vt:lpstr>Java Nedir?</vt:lpstr>
      <vt:lpstr>Firebase</vt:lpstr>
      <vt:lpstr>Android Studio’da RecyclerView ve CardView </vt:lpstr>
      <vt:lpstr>PROJENİN AMACI</vt:lpstr>
      <vt:lpstr>Projenin iconu</vt:lpstr>
      <vt:lpstr>Arayüz Tasarımı</vt:lpstr>
      <vt:lpstr>Admin Panel</vt:lpstr>
      <vt:lpstr>PowerPoint Sunusu</vt:lpstr>
      <vt:lpstr>KODLAR</vt:lpstr>
      <vt:lpstr>PowerPoint Sunusu</vt:lpstr>
      <vt:lpstr>PowerPoint Sunusu</vt:lpstr>
      <vt:lpstr>İZLEDİĞİNİZ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AHMET KAYSERİ 18MY93029</dc:title>
  <dc:creator>Ahmet Kayseri</dc:creator>
  <cp:lastModifiedBy>Ahmet Kayseri</cp:lastModifiedBy>
  <cp:revision>2</cp:revision>
  <dcterms:created xsi:type="dcterms:W3CDTF">2020-05-07T15:47:43Z</dcterms:created>
  <dcterms:modified xsi:type="dcterms:W3CDTF">2020-05-07T16:04:53Z</dcterms:modified>
</cp:coreProperties>
</file>