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8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7802E-4A4C-4D7C-AFD2-8557D20CC3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2EEEFC-7B77-4CC0-9103-436F129349A5}">
      <dgm:prSet/>
      <dgm:spPr/>
      <dgm:t>
        <a:bodyPr/>
        <a:lstStyle/>
        <a:p>
          <a:r>
            <a:rPr lang="en-US"/>
            <a:t>Summary:</a:t>
          </a:r>
        </a:p>
      </dgm:t>
    </dgm:pt>
    <dgm:pt modelId="{16A641C3-1485-4AE4-BA7A-220699999268}" type="parTrans" cxnId="{D59B9727-9C44-4DFD-B637-A9A906A5767D}">
      <dgm:prSet/>
      <dgm:spPr/>
      <dgm:t>
        <a:bodyPr/>
        <a:lstStyle/>
        <a:p>
          <a:endParaRPr lang="en-US"/>
        </a:p>
      </dgm:t>
    </dgm:pt>
    <dgm:pt modelId="{51AF6737-F018-4147-A59F-E3FFEB7E01C4}" type="sibTrans" cxnId="{D59B9727-9C44-4DFD-B637-A9A906A5767D}">
      <dgm:prSet/>
      <dgm:spPr/>
      <dgm:t>
        <a:bodyPr/>
        <a:lstStyle/>
        <a:p>
          <a:endParaRPr lang="en-US"/>
        </a:p>
      </dgm:t>
    </dgm:pt>
    <dgm:pt modelId="{7D810E23-22F1-4C66-8260-9AB9E7DC233A}">
      <dgm:prSet/>
      <dgm:spPr/>
      <dgm:t>
        <a:bodyPr/>
        <a:lstStyle/>
        <a:p>
          <a:r>
            <a:rPr lang="en-US"/>
            <a:t>- Reading and parsing commands from a text file.</a:t>
          </a:r>
        </a:p>
      </dgm:t>
    </dgm:pt>
    <dgm:pt modelId="{C11D7DBC-3C97-4363-A3E0-44224E227068}" type="parTrans" cxnId="{EC379863-F380-431C-AC3D-E5D94D0C0021}">
      <dgm:prSet/>
      <dgm:spPr/>
      <dgm:t>
        <a:bodyPr/>
        <a:lstStyle/>
        <a:p>
          <a:endParaRPr lang="en-US"/>
        </a:p>
      </dgm:t>
    </dgm:pt>
    <dgm:pt modelId="{6D5F87CB-2BEE-42C2-B8C8-5BBC300B202F}" type="sibTrans" cxnId="{EC379863-F380-431C-AC3D-E5D94D0C0021}">
      <dgm:prSet/>
      <dgm:spPr/>
      <dgm:t>
        <a:bodyPr/>
        <a:lstStyle/>
        <a:p>
          <a:endParaRPr lang="en-US"/>
        </a:p>
      </dgm:t>
    </dgm:pt>
    <dgm:pt modelId="{F061DA80-BC17-452B-A761-28FD25D55CC4}">
      <dgm:prSet/>
      <dgm:spPr/>
      <dgm:t>
        <a:bodyPr/>
        <a:lstStyle/>
        <a:p>
          <a:r>
            <a:rPr lang="en-US"/>
            <a:t>- Handling various stock operations (ADD, REMOVE, SEARCH, UPDATE).</a:t>
          </a:r>
        </a:p>
      </dgm:t>
    </dgm:pt>
    <dgm:pt modelId="{4BB8274B-72C9-4409-9757-18BB6AC8F3E7}" type="parTrans" cxnId="{1AD08612-5E39-4489-8B97-E676385C5AB3}">
      <dgm:prSet/>
      <dgm:spPr/>
      <dgm:t>
        <a:bodyPr/>
        <a:lstStyle/>
        <a:p>
          <a:endParaRPr lang="en-US"/>
        </a:p>
      </dgm:t>
    </dgm:pt>
    <dgm:pt modelId="{9AE6B536-CA33-4A3D-A1C5-507C1E2DA486}" type="sibTrans" cxnId="{1AD08612-5E39-4489-8B97-E676385C5AB3}">
      <dgm:prSet/>
      <dgm:spPr/>
      <dgm:t>
        <a:bodyPr/>
        <a:lstStyle/>
        <a:p>
          <a:endParaRPr lang="en-US"/>
        </a:p>
      </dgm:t>
    </dgm:pt>
    <dgm:pt modelId="{FDE60B32-297C-495F-92BA-93CFAC77C210}">
      <dgm:prSet/>
      <dgm:spPr/>
      <dgm:t>
        <a:bodyPr/>
        <a:lstStyle/>
        <a:p>
          <a:r>
            <a:rPr lang="en-US"/>
            <a:t>- Integrating the CommandProcessor with the main application.</a:t>
          </a:r>
        </a:p>
      </dgm:t>
    </dgm:pt>
    <dgm:pt modelId="{83F57D9A-4837-4D7E-887D-5079E2644DCE}" type="parTrans" cxnId="{F5C41D80-1077-4AC7-8B49-FC89B884235D}">
      <dgm:prSet/>
      <dgm:spPr/>
      <dgm:t>
        <a:bodyPr/>
        <a:lstStyle/>
        <a:p>
          <a:endParaRPr lang="en-US"/>
        </a:p>
      </dgm:t>
    </dgm:pt>
    <dgm:pt modelId="{D8CFE84A-4AA9-485B-B239-04853E1A43CF}" type="sibTrans" cxnId="{F5C41D80-1077-4AC7-8B49-FC89B884235D}">
      <dgm:prSet/>
      <dgm:spPr/>
      <dgm:t>
        <a:bodyPr/>
        <a:lstStyle/>
        <a:p>
          <a:endParaRPr lang="en-US"/>
        </a:p>
      </dgm:t>
    </dgm:pt>
    <dgm:pt modelId="{70B7915F-97CC-467F-B522-86ACA410A22C}">
      <dgm:prSet/>
      <dgm:spPr/>
      <dgm:t>
        <a:bodyPr/>
        <a:lstStyle/>
        <a:p>
          <a:r>
            <a:rPr lang="en-US"/>
            <a:t>- Submission and evaluation details.</a:t>
          </a:r>
        </a:p>
      </dgm:t>
    </dgm:pt>
    <dgm:pt modelId="{DF4725DA-C271-47A4-A20F-6E3EDDFF20ED}" type="parTrans" cxnId="{9982A974-79BE-4830-AF0B-D5AAB7602CEE}">
      <dgm:prSet/>
      <dgm:spPr/>
      <dgm:t>
        <a:bodyPr/>
        <a:lstStyle/>
        <a:p>
          <a:endParaRPr lang="en-US"/>
        </a:p>
      </dgm:t>
    </dgm:pt>
    <dgm:pt modelId="{DD52985D-24D9-4FA7-BB47-358592B6D7E8}" type="sibTrans" cxnId="{9982A974-79BE-4830-AF0B-D5AAB7602CEE}">
      <dgm:prSet/>
      <dgm:spPr/>
      <dgm:t>
        <a:bodyPr/>
        <a:lstStyle/>
        <a:p>
          <a:endParaRPr lang="en-US"/>
        </a:p>
      </dgm:t>
    </dgm:pt>
    <dgm:pt modelId="{A557A1F6-7741-4EB1-94EC-DA78DD3A1A24}">
      <dgm:prSet/>
      <dgm:spPr/>
      <dgm:t>
        <a:bodyPr/>
        <a:lstStyle/>
        <a:p>
          <a:r>
            <a:rPr lang="en-US"/>
            <a:t>Questions?</a:t>
          </a:r>
        </a:p>
      </dgm:t>
    </dgm:pt>
    <dgm:pt modelId="{A08C9EC5-CB43-42A5-B143-5123ECF85271}" type="parTrans" cxnId="{22195874-1A06-44BC-8ADB-C08B32223F7D}">
      <dgm:prSet/>
      <dgm:spPr/>
      <dgm:t>
        <a:bodyPr/>
        <a:lstStyle/>
        <a:p>
          <a:endParaRPr lang="en-US"/>
        </a:p>
      </dgm:t>
    </dgm:pt>
    <dgm:pt modelId="{CECA47A0-AD77-40C7-8849-AB3CF19B540A}" type="sibTrans" cxnId="{22195874-1A06-44BC-8ADB-C08B32223F7D}">
      <dgm:prSet/>
      <dgm:spPr/>
      <dgm:t>
        <a:bodyPr/>
        <a:lstStyle/>
        <a:p>
          <a:endParaRPr lang="en-US"/>
        </a:p>
      </dgm:t>
    </dgm:pt>
    <dgm:pt modelId="{AE9D8E04-F756-A14F-8582-1322D7E35392}" type="pres">
      <dgm:prSet presAssocID="{3A57802E-4A4C-4D7C-AFD2-8557D20CC3C9}" presName="linear" presStyleCnt="0">
        <dgm:presLayoutVars>
          <dgm:animLvl val="lvl"/>
          <dgm:resizeHandles val="exact"/>
        </dgm:presLayoutVars>
      </dgm:prSet>
      <dgm:spPr/>
    </dgm:pt>
    <dgm:pt modelId="{D938CB72-1074-EF4C-95FA-7E158002EE6D}" type="pres">
      <dgm:prSet presAssocID="{762EEEFC-7B77-4CC0-9103-436F129349A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FADDC7C-15EA-074D-A81B-9A312967C76F}" type="pres">
      <dgm:prSet presAssocID="{51AF6737-F018-4147-A59F-E3FFEB7E01C4}" presName="spacer" presStyleCnt="0"/>
      <dgm:spPr/>
    </dgm:pt>
    <dgm:pt modelId="{26C68B8A-B7F9-7047-B667-975C77034ADF}" type="pres">
      <dgm:prSet presAssocID="{7D810E23-22F1-4C66-8260-9AB9E7DC233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2FAAC8C-C187-5A45-BC79-F241B4E38343}" type="pres">
      <dgm:prSet presAssocID="{6D5F87CB-2BEE-42C2-B8C8-5BBC300B202F}" presName="spacer" presStyleCnt="0"/>
      <dgm:spPr/>
    </dgm:pt>
    <dgm:pt modelId="{4696C1D4-E33C-EE4C-AC80-802048A0A600}" type="pres">
      <dgm:prSet presAssocID="{F061DA80-BC17-452B-A761-28FD25D55CC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BD4FF16-CFF7-F845-94A3-6974AF3CCBE6}" type="pres">
      <dgm:prSet presAssocID="{9AE6B536-CA33-4A3D-A1C5-507C1E2DA486}" presName="spacer" presStyleCnt="0"/>
      <dgm:spPr/>
    </dgm:pt>
    <dgm:pt modelId="{223D1D32-613E-0741-ABDE-4ACA36D03430}" type="pres">
      <dgm:prSet presAssocID="{FDE60B32-297C-495F-92BA-93CFAC77C21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A071EC-F311-DD4E-A215-9AC9E34F3A70}" type="pres">
      <dgm:prSet presAssocID="{D8CFE84A-4AA9-485B-B239-04853E1A43CF}" presName="spacer" presStyleCnt="0"/>
      <dgm:spPr/>
    </dgm:pt>
    <dgm:pt modelId="{D478CCB6-D5A9-DE41-8DB0-605CE6A9C16F}" type="pres">
      <dgm:prSet presAssocID="{70B7915F-97CC-467F-B522-86ACA410A22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9E6CFA5-893C-3D4B-BFDD-D9ECEFCB7533}" type="pres">
      <dgm:prSet presAssocID="{DD52985D-24D9-4FA7-BB47-358592B6D7E8}" presName="spacer" presStyleCnt="0"/>
      <dgm:spPr/>
    </dgm:pt>
    <dgm:pt modelId="{206BB439-35FF-8E4D-9061-D7DEF6D9D999}" type="pres">
      <dgm:prSet presAssocID="{A557A1F6-7741-4EB1-94EC-DA78DD3A1A2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AD08612-5E39-4489-8B97-E676385C5AB3}" srcId="{3A57802E-4A4C-4D7C-AFD2-8557D20CC3C9}" destId="{F061DA80-BC17-452B-A761-28FD25D55CC4}" srcOrd="2" destOrd="0" parTransId="{4BB8274B-72C9-4409-9757-18BB6AC8F3E7}" sibTransId="{9AE6B536-CA33-4A3D-A1C5-507C1E2DA486}"/>
    <dgm:cxn modelId="{D59B9727-9C44-4DFD-B637-A9A906A5767D}" srcId="{3A57802E-4A4C-4D7C-AFD2-8557D20CC3C9}" destId="{762EEEFC-7B77-4CC0-9103-436F129349A5}" srcOrd="0" destOrd="0" parTransId="{16A641C3-1485-4AE4-BA7A-220699999268}" sibTransId="{51AF6737-F018-4147-A59F-E3FFEB7E01C4}"/>
    <dgm:cxn modelId="{68FC835D-6DDC-AC4F-B9FB-E0A4D28DADA5}" type="presOf" srcId="{FDE60B32-297C-495F-92BA-93CFAC77C210}" destId="{223D1D32-613E-0741-ABDE-4ACA36D03430}" srcOrd="0" destOrd="0" presId="urn:microsoft.com/office/officeart/2005/8/layout/vList2"/>
    <dgm:cxn modelId="{EC379863-F380-431C-AC3D-E5D94D0C0021}" srcId="{3A57802E-4A4C-4D7C-AFD2-8557D20CC3C9}" destId="{7D810E23-22F1-4C66-8260-9AB9E7DC233A}" srcOrd="1" destOrd="0" parTransId="{C11D7DBC-3C97-4363-A3E0-44224E227068}" sibTransId="{6D5F87CB-2BEE-42C2-B8C8-5BBC300B202F}"/>
    <dgm:cxn modelId="{22195874-1A06-44BC-8ADB-C08B32223F7D}" srcId="{3A57802E-4A4C-4D7C-AFD2-8557D20CC3C9}" destId="{A557A1F6-7741-4EB1-94EC-DA78DD3A1A24}" srcOrd="5" destOrd="0" parTransId="{A08C9EC5-CB43-42A5-B143-5123ECF85271}" sibTransId="{CECA47A0-AD77-40C7-8849-AB3CF19B540A}"/>
    <dgm:cxn modelId="{9982A974-79BE-4830-AF0B-D5AAB7602CEE}" srcId="{3A57802E-4A4C-4D7C-AFD2-8557D20CC3C9}" destId="{70B7915F-97CC-467F-B522-86ACA410A22C}" srcOrd="4" destOrd="0" parTransId="{DF4725DA-C271-47A4-A20F-6E3EDDFF20ED}" sibTransId="{DD52985D-24D9-4FA7-BB47-358592B6D7E8}"/>
    <dgm:cxn modelId="{E71B697E-2E4F-C041-B4F2-130C7D179E21}" type="presOf" srcId="{70B7915F-97CC-467F-B522-86ACA410A22C}" destId="{D478CCB6-D5A9-DE41-8DB0-605CE6A9C16F}" srcOrd="0" destOrd="0" presId="urn:microsoft.com/office/officeart/2005/8/layout/vList2"/>
    <dgm:cxn modelId="{F5C41D80-1077-4AC7-8B49-FC89B884235D}" srcId="{3A57802E-4A4C-4D7C-AFD2-8557D20CC3C9}" destId="{FDE60B32-297C-495F-92BA-93CFAC77C210}" srcOrd="3" destOrd="0" parTransId="{83F57D9A-4837-4D7E-887D-5079E2644DCE}" sibTransId="{D8CFE84A-4AA9-485B-B239-04853E1A43CF}"/>
    <dgm:cxn modelId="{9044EDA2-2C56-A149-A8F2-73A2B0D41EB4}" type="presOf" srcId="{762EEEFC-7B77-4CC0-9103-436F129349A5}" destId="{D938CB72-1074-EF4C-95FA-7E158002EE6D}" srcOrd="0" destOrd="0" presId="urn:microsoft.com/office/officeart/2005/8/layout/vList2"/>
    <dgm:cxn modelId="{5818C6AC-0B8C-1B47-B9BE-EBF97F002D1F}" type="presOf" srcId="{F061DA80-BC17-452B-A761-28FD25D55CC4}" destId="{4696C1D4-E33C-EE4C-AC80-802048A0A600}" srcOrd="0" destOrd="0" presId="urn:microsoft.com/office/officeart/2005/8/layout/vList2"/>
    <dgm:cxn modelId="{BC6E72BA-E339-6243-A60B-C403C95DB1BF}" type="presOf" srcId="{A557A1F6-7741-4EB1-94EC-DA78DD3A1A24}" destId="{206BB439-35FF-8E4D-9061-D7DEF6D9D999}" srcOrd="0" destOrd="0" presId="urn:microsoft.com/office/officeart/2005/8/layout/vList2"/>
    <dgm:cxn modelId="{412EEEC7-55C9-D64F-8DE6-A31B0EBBE005}" type="presOf" srcId="{7D810E23-22F1-4C66-8260-9AB9E7DC233A}" destId="{26C68B8A-B7F9-7047-B667-975C77034ADF}" srcOrd="0" destOrd="0" presId="urn:microsoft.com/office/officeart/2005/8/layout/vList2"/>
    <dgm:cxn modelId="{C7542FE3-C0C0-3F40-B83E-9682D8E55014}" type="presOf" srcId="{3A57802E-4A4C-4D7C-AFD2-8557D20CC3C9}" destId="{AE9D8E04-F756-A14F-8582-1322D7E35392}" srcOrd="0" destOrd="0" presId="urn:microsoft.com/office/officeart/2005/8/layout/vList2"/>
    <dgm:cxn modelId="{444EF21E-6B1E-6E47-A2C1-9394160C09F5}" type="presParOf" srcId="{AE9D8E04-F756-A14F-8582-1322D7E35392}" destId="{D938CB72-1074-EF4C-95FA-7E158002EE6D}" srcOrd="0" destOrd="0" presId="urn:microsoft.com/office/officeart/2005/8/layout/vList2"/>
    <dgm:cxn modelId="{D14045A4-5F89-0E42-8AC9-6837361BFADE}" type="presParOf" srcId="{AE9D8E04-F756-A14F-8582-1322D7E35392}" destId="{CFADDC7C-15EA-074D-A81B-9A312967C76F}" srcOrd="1" destOrd="0" presId="urn:microsoft.com/office/officeart/2005/8/layout/vList2"/>
    <dgm:cxn modelId="{2C0F7024-B59E-E946-83D4-27032B1D9907}" type="presParOf" srcId="{AE9D8E04-F756-A14F-8582-1322D7E35392}" destId="{26C68B8A-B7F9-7047-B667-975C77034ADF}" srcOrd="2" destOrd="0" presId="urn:microsoft.com/office/officeart/2005/8/layout/vList2"/>
    <dgm:cxn modelId="{1CDEB7C6-FABB-CD47-9C6D-533F3DBFCA28}" type="presParOf" srcId="{AE9D8E04-F756-A14F-8582-1322D7E35392}" destId="{22FAAC8C-C187-5A45-BC79-F241B4E38343}" srcOrd="3" destOrd="0" presId="urn:microsoft.com/office/officeart/2005/8/layout/vList2"/>
    <dgm:cxn modelId="{E3ADC61B-5CC5-034D-BEDA-06E46F67B7CB}" type="presParOf" srcId="{AE9D8E04-F756-A14F-8582-1322D7E35392}" destId="{4696C1D4-E33C-EE4C-AC80-802048A0A600}" srcOrd="4" destOrd="0" presId="urn:microsoft.com/office/officeart/2005/8/layout/vList2"/>
    <dgm:cxn modelId="{CAB2005B-3259-6340-9D47-6CC99F488834}" type="presParOf" srcId="{AE9D8E04-F756-A14F-8582-1322D7E35392}" destId="{0BD4FF16-CFF7-F845-94A3-6974AF3CCBE6}" srcOrd="5" destOrd="0" presId="urn:microsoft.com/office/officeart/2005/8/layout/vList2"/>
    <dgm:cxn modelId="{BFCF39C1-3529-4A4C-AD1D-48B495262A8C}" type="presParOf" srcId="{AE9D8E04-F756-A14F-8582-1322D7E35392}" destId="{223D1D32-613E-0741-ABDE-4ACA36D03430}" srcOrd="6" destOrd="0" presId="urn:microsoft.com/office/officeart/2005/8/layout/vList2"/>
    <dgm:cxn modelId="{FB360192-B262-074E-8431-AD3E7F2A1DBC}" type="presParOf" srcId="{AE9D8E04-F756-A14F-8582-1322D7E35392}" destId="{5AA071EC-F311-DD4E-A215-9AC9E34F3A70}" srcOrd="7" destOrd="0" presId="urn:microsoft.com/office/officeart/2005/8/layout/vList2"/>
    <dgm:cxn modelId="{AECFD450-BCE1-0342-93E1-F65FFF8D318A}" type="presParOf" srcId="{AE9D8E04-F756-A14F-8582-1322D7E35392}" destId="{D478CCB6-D5A9-DE41-8DB0-605CE6A9C16F}" srcOrd="8" destOrd="0" presId="urn:microsoft.com/office/officeart/2005/8/layout/vList2"/>
    <dgm:cxn modelId="{261E554F-F5BB-E443-B473-0132095B83D8}" type="presParOf" srcId="{AE9D8E04-F756-A14F-8582-1322D7E35392}" destId="{99E6CFA5-893C-3D4B-BFDD-D9ECEFCB7533}" srcOrd="9" destOrd="0" presId="urn:microsoft.com/office/officeart/2005/8/layout/vList2"/>
    <dgm:cxn modelId="{EB2E1F4C-D68B-084F-B3C8-C51A6A67A97B}" type="presParOf" srcId="{AE9D8E04-F756-A14F-8582-1322D7E35392}" destId="{206BB439-35FF-8E4D-9061-D7DEF6D9D9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8CB72-1074-EF4C-95FA-7E158002EE6D}">
      <dsp:nvSpPr>
        <dsp:cNvPr id="0" name=""/>
        <dsp:cNvSpPr/>
      </dsp:nvSpPr>
      <dsp:spPr>
        <a:xfrm>
          <a:off x="0" y="609750"/>
          <a:ext cx="795528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Summary:</a:t>
          </a:r>
        </a:p>
      </dsp:txBody>
      <dsp:txXfrm>
        <a:off x="21075" y="630825"/>
        <a:ext cx="7913130" cy="389580"/>
      </dsp:txXfrm>
    </dsp:sp>
    <dsp:sp modelId="{26C68B8A-B7F9-7047-B667-975C77034ADF}">
      <dsp:nvSpPr>
        <dsp:cNvPr id="0" name=""/>
        <dsp:cNvSpPr/>
      </dsp:nvSpPr>
      <dsp:spPr>
        <a:xfrm>
          <a:off x="0" y="1093320"/>
          <a:ext cx="795528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Reading and parsing commands from a text file.</a:t>
          </a:r>
        </a:p>
      </dsp:txBody>
      <dsp:txXfrm>
        <a:off x="21075" y="1114395"/>
        <a:ext cx="7913130" cy="389580"/>
      </dsp:txXfrm>
    </dsp:sp>
    <dsp:sp modelId="{4696C1D4-E33C-EE4C-AC80-802048A0A600}">
      <dsp:nvSpPr>
        <dsp:cNvPr id="0" name=""/>
        <dsp:cNvSpPr/>
      </dsp:nvSpPr>
      <dsp:spPr>
        <a:xfrm>
          <a:off x="0" y="1576889"/>
          <a:ext cx="795528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Handling various stock operations (ADD, REMOVE, SEARCH, UPDATE).</a:t>
          </a:r>
        </a:p>
      </dsp:txBody>
      <dsp:txXfrm>
        <a:off x="21075" y="1597964"/>
        <a:ext cx="7913130" cy="389580"/>
      </dsp:txXfrm>
    </dsp:sp>
    <dsp:sp modelId="{223D1D32-613E-0741-ABDE-4ACA36D03430}">
      <dsp:nvSpPr>
        <dsp:cNvPr id="0" name=""/>
        <dsp:cNvSpPr/>
      </dsp:nvSpPr>
      <dsp:spPr>
        <a:xfrm>
          <a:off x="0" y="2060460"/>
          <a:ext cx="795528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Integrating the CommandProcessor with the main application.</a:t>
          </a:r>
        </a:p>
      </dsp:txBody>
      <dsp:txXfrm>
        <a:off x="21075" y="2081535"/>
        <a:ext cx="7913130" cy="389580"/>
      </dsp:txXfrm>
    </dsp:sp>
    <dsp:sp modelId="{D478CCB6-D5A9-DE41-8DB0-605CE6A9C16F}">
      <dsp:nvSpPr>
        <dsp:cNvPr id="0" name=""/>
        <dsp:cNvSpPr/>
      </dsp:nvSpPr>
      <dsp:spPr>
        <a:xfrm>
          <a:off x="0" y="2544029"/>
          <a:ext cx="795528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Submission and evaluation details.</a:t>
          </a:r>
        </a:p>
      </dsp:txBody>
      <dsp:txXfrm>
        <a:off x="21075" y="2565104"/>
        <a:ext cx="7913130" cy="389580"/>
      </dsp:txXfrm>
    </dsp:sp>
    <dsp:sp modelId="{206BB439-35FF-8E4D-9061-D7DEF6D9D999}">
      <dsp:nvSpPr>
        <dsp:cNvPr id="0" name=""/>
        <dsp:cNvSpPr/>
      </dsp:nvSpPr>
      <dsp:spPr>
        <a:xfrm>
          <a:off x="0" y="3027599"/>
          <a:ext cx="795528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Questions?</a:t>
          </a:r>
        </a:p>
      </dsp:txBody>
      <dsp:txXfrm>
        <a:off x="21075" y="3048674"/>
        <a:ext cx="7913130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774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5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8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90DA225-D563-4661-9BA5-71FFD1DDF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9144000" cy="2497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512365"/>
            <a:ext cx="8115300" cy="1007902"/>
          </a:xfrm>
        </p:spPr>
        <p:txBody>
          <a:bodyPr>
            <a:normAutofit/>
          </a:bodyPr>
          <a:lstStyle/>
          <a:p>
            <a:r>
              <a:rPr lang="en-US" sz="3200"/>
              <a:t>CSE 222 Homework 7: Balanced Tree-based Stock Data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5520267"/>
            <a:ext cx="8115300" cy="694266"/>
          </a:xfrm>
        </p:spPr>
        <p:txBody>
          <a:bodyPr>
            <a:normAutofit/>
          </a:bodyPr>
          <a:lstStyle/>
          <a:p>
            <a:r>
              <a:rPr lang="en-US" sz="1600"/>
              <a:t>Gebze Technical University Computer Engineering Department</a:t>
            </a:r>
          </a:p>
          <a:p>
            <a:r>
              <a:rPr lang="en-US" sz="1600"/>
              <a:t>Submission Deadline: 20th May 2024</a:t>
            </a:r>
          </a:p>
        </p:txBody>
      </p:sp>
      <p:pic>
        <p:nvPicPr>
          <p:cNvPr id="1026" name="Picture 2" descr="Gebze Teknik Üniversitesi">
            <a:extLst>
              <a:ext uri="{FF2B5EF4-FFF2-40B4-BE49-F238E27FC236}">
                <a16:creationId xmlns:a16="http://schemas.microsoft.com/office/drawing/2014/main" id="{700660E1-0733-7BD3-AEAE-31F72335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830" y="640080"/>
            <a:ext cx="5629275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AVLTree Class - Rotations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r>
              <a:rPr lang="en-US" sz="1700" dirty="0"/>
              <a:t>Rotations:</a:t>
            </a:r>
          </a:p>
          <a:p>
            <a:r>
              <a:rPr lang="en-US" sz="1700" dirty="0"/>
              <a:t>- Left Rotation</a:t>
            </a:r>
          </a:p>
          <a:p>
            <a:r>
              <a:rPr lang="en-US" sz="1700" dirty="0"/>
              <a:t>- Right Rotation</a:t>
            </a:r>
          </a:p>
          <a:p>
            <a:r>
              <a:rPr lang="en-US" sz="1700" dirty="0"/>
              <a:t>- Left-Right Rotation</a:t>
            </a:r>
          </a:p>
          <a:p>
            <a:r>
              <a:rPr lang="en-US" sz="1700" dirty="0"/>
              <a:t>- Right-Left Rotation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AVLTree Class -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r>
              <a:rPr lang="en-US" sz="1700"/>
              <a:t>Balancing Logic:</a:t>
            </a:r>
          </a:p>
          <a:p>
            <a:r>
              <a:rPr lang="en-US" sz="1700"/>
              <a:t>- Calculate balance factor.</a:t>
            </a:r>
          </a:p>
          <a:p>
            <a:r>
              <a:rPr lang="en-US" sz="1700"/>
              <a:t>- Perform rotations to balance the tree.</a:t>
            </a:r>
          </a:p>
          <a:p>
            <a:endParaRPr lang="en-US" sz="1700"/>
          </a:p>
          <a:p>
            <a:r>
              <a:rPr lang="en-US" sz="1700"/>
              <a:t>Code Snippet: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StockDataManager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r>
              <a:rPr lang="en-US" sz="1700" dirty="0"/>
              <a:t>Responsibilities:</a:t>
            </a:r>
          </a:p>
          <a:p>
            <a:r>
              <a:rPr lang="en-US" sz="1700" dirty="0"/>
              <a:t>- Manage the AVL tree of stocks.</a:t>
            </a:r>
          </a:p>
          <a:p>
            <a:r>
              <a:rPr lang="en-US" sz="1700" dirty="0"/>
              <a:t>- Provide methods for adding, removing, searching, and updating stocks.</a:t>
            </a:r>
          </a:p>
          <a:p>
            <a:endParaRPr lang="en-US" sz="1700" dirty="0"/>
          </a:p>
          <a:p>
            <a:r>
              <a:rPr lang="en-US" sz="1700" dirty="0"/>
              <a:t>Code Snippet: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StockDataManager Class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445488"/>
            <a:ext cx="7324724" cy="4263656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pPr>
              <a:defRPr sz="1200">
                <a:latin typeface="Courier New"/>
              </a:defRPr>
            </a:pPr>
            <a:r>
              <a:rPr lang="en-US" sz="1100" dirty="0"/>
              <a:t>public class </a:t>
            </a:r>
            <a:r>
              <a:rPr lang="en-US" sz="1100" dirty="0" err="1"/>
              <a:t>StockDataManager</a:t>
            </a:r>
            <a:r>
              <a:rPr lang="en-US" sz="1100" dirty="0"/>
              <a:t> {</a:t>
            </a:r>
            <a:br>
              <a:rPr lang="en-US" sz="1100" dirty="0"/>
            </a:br>
            <a:r>
              <a:rPr lang="en-US" sz="1100" dirty="0"/>
              <a:t>    private </a:t>
            </a:r>
            <a:r>
              <a:rPr lang="en-US" sz="1100" dirty="0" err="1"/>
              <a:t>AVLTree</a:t>
            </a:r>
            <a:r>
              <a:rPr lang="en-US" sz="1100" dirty="0"/>
              <a:t> </a:t>
            </a:r>
            <a:r>
              <a:rPr lang="en-US" sz="1100" dirty="0" err="1"/>
              <a:t>avlTree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public </a:t>
            </a:r>
            <a:r>
              <a:rPr lang="en-US" sz="1100" dirty="0" err="1"/>
              <a:t>StockDataManager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/>
              <a:t>this.avlTree</a:t>
            </a:r>
            <a:r>
              <a:rPr lang="en-US" sz="1100" dirty="0"/>
              <a:t> = new </a:t>
            </a:r>
            <a:r>
              <a:rPr lang="en-US" sz="1100" dirty="0" err="1"/>
              <a:t>AVLTree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>    public void </a:t>
            </a:r>
            <a:r>
              <a:rPr lang="en-US" sz="1100" dirty="0" err="1"/>
              <a:t>addStock</a:t>
            </a:r>
            <a:r>
              <a:rPr lang="en-US" sz="1100" dirty="0"/>
              <a:t>(String symbol, double price, long volume, long </a:t>
            </a:r>
            <a:r>
              <a:rPr lang="en-US" sz="1100" dirty="0" err="1"/>
              <a:t>marketCap</a:t>
            </a:r>
            <a:r>
              <a:rPr lang="en-US" sz="1100" dirty="0"/>
              <a:t>) {</a:t>
            </a:r>
            <a:br>
              <a:rPr lang="en-US" sz="1100" dirty="0"/>
            </a:br>
            <a:r>
              <a:rPr lang="en-US" sz="1100" dirty="0"/>
              <a:t>        Stock </a:t>
            </a:r>
            <a:r>
              <a:rPr lang="en-US" sz="1100" dirty="0" err="1"/>
              <a:t>newStock</a:t>
            </a:r>
            <a:r>
              <a:rPr lang="en-US" sz="1100" dirty="0"/>
              <a:t> = new Stock(symbol, price, volume, </a:t>
            </a:r>
            <a:r>
              <a:rPr lang="en-US" sz="1100" dirty="0" err="1"/>
              <a:t>marketCap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/>
              <a:t>avlTree.insert</a:t>
            </a:r>
            <a:r>
              <a:rPr lang="en-US" sz="1100" dirty="0"/>
              <a:t>(</a:t>
            </a:r>
            <a:r>
              <a:rPr lang="en-US" sz="1100" dirty="0" err="1"/>
              <a:t>newStock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>    public void </a:t>
            </a:r>
            <a:r>
              <a:rPr lang="en-US" sz="1100" dirty="0" err="1"/>
              <a:t>removeStock</a:t>
            </a:r>
            <a:r>
              <a:rPr lang="en-US" sz="1100" dirty="0"/>
              <a:t>(String symbol) {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/>
              <a:t>avlTree.delete</a:t>
            </a:r>
            <a:r>
              <a:rPr lang="en-US" sz="1100" dirty="0"/>
              <a:t>(symbol);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>    public Stock </a:t>
            </a:r>
            <a:r>
              <a:rPr lang="en-US" sz="1100" dirty="0" err="1"/>
              <a:t>searchStock</a:t>
            </a:r>
            <a:r>
              <a:rPr lang="en-US" sz="1100" dirty="0"/>
              <a:t>(String symbol) {</a:t>
            </a:r>
            <a:br>
              <a:rPr lang="en-US" sz="1100" dirty="0"/>
            </a:br>
            <a:r>
              <a:rPr lang="en-US" sz="1100" dirty="0"/>
              <a:t>        return </a:t>
            </a:r>
            <a:r>
              <a:rPr lang="en-US" sz="1100" dirty="0" err="1"/>
              <a:t>avlTree.search</a:t>
            </a:r>
            <a:r>
              <a:rPr lang="en-US" sz="1100" dirty="0"/>
              <a:t>(symbol);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>    public void </a:t>
            </a:r>
            <a:r>
              <a:rPr lang="en-US" sz="1100" dirty="0" err="1"/>
              <a:t>updateStock</a:t>
            </a:r>
            <a:r>
              <a:rPr lang="en-US" sz="1100" dirty="0"/>
              <a:t>(String symbol, double </a:t>
            </a:r>
            <a:r>
              <a:rPr lang="en-US" sz="1100" dirty="0" err="1"/>
              <a:t>newPrice</a:t>
            </a:r>
            <a:r>
              <a:rPr lang="en-US" sz="1100" dirty="0"/>
              <a:t>, long </a:t>
            </a:r>
            <a:r>
              <a:rPr lang="en-US" sz="1100" dirty="0" err="1"/>
              <a:t>newVolume</a:t>
            </a:r>
            <a:r>
              <a:rPr lang="en-US" sz="1100" dirty="0"/>
              <a:t>, long </a:t>
            </a:r>
            <a:r>
              <a:rPr lang="en-US" sz="1100" dirty="0" err="1"/>
              <a:t>newMarketCap</a:t>
            </a:r>
            <a:r>
              <a:rPr lang="en-US" sz="1100" dirty="0"/>
              <a:t>) {</a:t>
            </a:r>
            <a:br>
              <a:rPr lang="en-US" sz="1100" dirty="0"/>
            </a:br>
            <a:r>
              <a:rPr lang="en-US" sz="1100" dirty="0"/>
              <a:t>        Stock stock = </a:t>
            </a:r>
            <a:r>
              <a:rPr lang="en-US" sz="1100" dirty="0" err="1"/>
              <a:t>searchStock</a:t>
            </a:r>
            <a:r>
              <a:rPr lang="en-US" sz="1100" dirty="0"/>
              <a:t>(symbol);</a:t>
            </a:r>
            <a:br>
              <a:rPr lang="en-US" sz="1100" dirty="0"/>
            </a:br>
            <a:r>
              <a:rPr lang="en-US" sz="1100" dirty="0"/>
              <a:t>        if (stock != null) {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dirty="0" err="1"/>
              <a:t>stock.setPrice</a:t>
            </a:r>
            <a:r>
              <a:rPr lang="en-US" sz="1100" dirty="0"/>
              <a:t>(</a:t>
            </a:r>
            <a:r>
              <a:rPr lang="en-US" sz="1100" dirty="0" err="1"/>
              <a:t>newPrice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dirty="0" err="1"/>
              <a:t>stock.setVolume</a:t>
            </a:r>
            <a:r>
              <a:rPr lang="en-US" sz="1100" dirty="0"/>
              <a:t>(</a:t>
            </a:r>
            <a:r>
              <a:rPr lang="en-US" sz="1100" dirty="0" err="1"/>
              <a:t>newVolume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dirty="0" err="1"/>
              <a:t>stock.setMarketCap</a:t>
            </a:r>
            <a:r>
              <a:rPr lang="en-US" sz="1100" dirty="0"/>
              <a:t>(</a:t>
            </a:r>
            <a:r>
              <a:rPr lang="en-US" sz="1100" dirty="0" err="1"/>
              <a:t>newMarketCap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dirty="0" err="1"/>
              <a:t>avlTree.insert</a:t>
            </a:r>
            <a:r>
              <a:rPr lang="en-US" sz="1100" dirty="0"/>
              <a:t>(stock);</a:t>
            </a:r>
            <a:br>
              <a:rPr lang="en-US" sz="1100" dirty="0"/>
            </a:br>
            <a:r>
              <a:rPr lang="en-US" sz="1100" dirty="0"/>
              <a:t>        }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Functionalities:</a:t>
            </a:r>
          </a:p>
          <a:p>
            <a:r>
              <a:t>- Add and remove stocks while keeping the tree balanced.</a:t>
            </a:r>
          </a:p>
          <a:p>
            <a:r>
              <a:t>- Search for a stock by symbol.</a:t>
            </a:r>
          </a:p>
          <a:p>
            <a:r>
              <a:t>- Perform rotations (left, right, left-right, right-left).</a:t>
            </a:r>
          </a:p>
          <a:p>
            <a:r>
              <a:t>- Implement in-order, pre-order, and post-order traversals.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In-order Traversal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In-order Traversal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pPr>
              <a:defRPr sz="1200">
                <a:latin typeface="Courier New"/>
              </a:defRPr>
            </a:pPr>
            <a:r>
              <a:rPr lang="en-US" sz="1200" dirty="0"/>
              <a:t>public void </a:t>
            </a:r>
            <a:r>
              <a:rPr lang="en-US" sz="1200" dirty="0" err="1"/>
              <a:t>inOrderTraversal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inOrderRec</a:t>
            </a:r>
            <a:r>
              <a:rPr lang="en-US" sz="1200" dirty="0"/>
              <a:t>(root);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private void </a:t>
            </a:r>
            <a:r>
              <a:rPr lang="en-US" sz="1200" dirty="0" err="1"/>
              <a:t>inOrderRec</a:t>
            </a:r>
            <a:r>
              <a:rPr lang="en-US" sz="1200" dirty="0"/>
              <a:t>(Node node) {</a:t>
            </a:r>
            <a:br>
              <a:rPr lang="en-US" sz="1200" dirty="0"/>
            </a:br>
            <a:r>
              <a:rPr lang="en-US" sz="1200" dirty="0"/>
              <a:t>    if (node != null)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inOrderRec</a:t>
            </a:r>
            <a:r>
              <a:rPr lang="en-US" sz="1200" dirty="0"/>
              <a:t>(</a:t>
            </a:r>
            <a:r>
              <a:rPr lang="en-US" sz="1200" dirty="0" err="1"/>
              <a:t>node.left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node.stock.getSymbol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inOrderRec</a:t>
            </a:r>
            <a:r>
              <a:rPr lang="en-US" sz="1200" dirty="0"/>
              <a:t>(</a:t>
            </a:r>
            <a:r>
              <a:rPr lang="en-US" sz="1200" dirty="0" err="1"/>
              <a:t>node.right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Example Output:</a:t>
            </a:r>
            <a:br>
              <a:rPr lang="en-US" sz="1200" dirty="0"/>
            </a:br>
            <a:r>
              <a:rPr lang="en-US" sz="1200" dirty="0"/>
              <a:t>ABC</a:t>
            </a:r>
            <a:br>
              <a:rPr lang="en-US" sz="1200" dirty="0"/>
            </a:br>
            <a:r>
              <a:rPr lang="en-US" sz="1200" dirty="0"/>
              <a:t>DEF</a:t>
            </a:r>
            <a:br>
              <a:rPr lang="en-US" sz="1200" dirty="0"/>
            </a:br>
            <a:r>
              <a:rPr lang="en-US" sz="1200" dirty="0"/>
              <a:t>GHI</a:t>
            </a:r>
            <a:br>
              <a:rPr lang="en-US" sz="1200" dirty="0"/>
            </a:br>
            <a:r>
              <a:rPr lang="en-US" sz="1200" dirty="0"/>
              <a:t>JKL</a:t>
            </a:r>
            <a:br>
              <a:rPr lang="en-US" sz="1200" dirty="0"/>
            </a:br>
            <a:r>
              <a:rPr lang="en-US" sz="1200" dirty="0"/>
              <a:t>MNO</a:t>
            </a:r>
            <a:br>
              <a:rPr lang="en-US" sz="1200" dirty="0"/>
            </a:br>
            <a:r>
              <a:rPr lang="en-US" sz="1200" dirty="0"/>
              <a:t>XYZ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Format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Commands:</a:t>
            </a:r>
          </a:p>
          <a:p>
            <a:r>
              <a:rPr dirty="0"/>
              <a:t>- ADD symbol price volume </a:t>
            </a:r>
            <a:r>
              <a:rPr dirty="0" err="1"/>
              <a:t>marketCap</a:t>
            </a:r>
            <a:endParaRPr dirty="0"/>
          </a:p>
          <a:p>
            <a:r>
              <a:rPr dirty="0"/>
              <a:t>- REMOVE symbol</a:t>
            </a:r>
          </a:p>
          <a:p>
            <a:r>
              <a:rPr dirty="0"/>
              <a:t>- SEARCH symbol</a:t>
            </a:r>
          </a:p>
          <a:p>
            <a:r>
              <a:rPr dirty="0"/>
              <a:t>- UPDATE symbol newname </a:t>
            </a:r>
            <a:r>
              <a:rPr dirty="0" err="1"/>
              <a:t>newprice</a:t>
            </a:r>
            <a:r>
              <a:rPr dirty="0"/>
              <a:t> </a:t>
            </a:r>
            <a:r>
              <a:rPr dirty="0" err="1"/>
              <a:t>newvolume</a:t>
            </a:r>
            <a:r>
              <a:rPr dirty="0"/>
              <a:t> </a:t>
            </a:r>
            <a:r>
              <a:rPr dirty="0" err="1"/>
              <a:t>newmarketCap</a:t>
            </a:r>
            <a:endParaRPr dirty="0"/>
          </a:p>
          <a:p>
            <a:endParaRPr dirty="0"/>
          </a:p>
          <a:p>
            <a:r>
              <a:rPr dirty="0"/>
              <a:t>Example Input File:</a:t>
            </a:r>
          </a:p>
          <a:p>
            <a:pPr marL="0" indent="0">
              <a:buNone/>
            </a:pPr>
            <a:r>
              <a:rPr dirty="0"/>
              <a:t>ADD XYZ 25.50 1000000 5000000</a:t>
            </a:r>
          </a:p>
          <a:p>
            <a:pPr marL="0" indent="0">
              <a:buNone/>
            </a:pPr>
            <a:r>
              <a:rPr dirty="0"/>
              <a:t>ADD ABC 10.25 500000 2500000</a:t>
            </a:r>
          </a:p>
          <a:p>
            <a:pPr marL="0" indent="0">
              <a:buNone/>
            </a:pPr>
            <a:r>
              <a:rPr dirty="0"/>
              <a:t>SEARCH XYZ</a:t>
            </a:r>
          </a:p>
          <a:p>
            <a:pPr marL="0" indent="0">
              <a:buNone/>
            </a:pPr>
            <a:r>
              <a:rPr dirty="0"/>
              <a:t>REMOVE ABC</a:t>
            </a:r>
          </a:p>
          <a:p>
            <a:pPr marL="0" indent="0">
              <a:buNone/>
            </a:pPr>
            <a:r>
              <a:rPr dirty="0"/>
              <a:t>UPDATE GHI JKL 22.50 1500000 7500000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Parsing and Executing Commands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Read commands from a text file.</a:t>
            </a:r>
          </a:p>
          <a:p>
            <a:r>
              <a:t>- Parse each command.</a:t>
            </a:r>
          </a:p>
          <a:p>
            <a:r>
              <a:t>- Execute the appropriate action (ADD, REMOVE, SEARCH, UPDATE).</a:t>
            </a:r>
          </a:p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Commands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Read the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Assignment:</a:t>
            </a:r>
          </a:p>
          <a:p>
            <a:r>
              <a:t>- Implement a balanced tree data structure (AVL tree) to manage stock data.</a:t>
            </a:r>
          </a:p>
          <a:p>
            <a:r>
              <a:t>- Efficiently store, retrieve, and manipulate stock information.</a:t>
            </a:r>
          </a:p>
          <a:p>
            <a:r>
              <a:t>- Maintain a balanced structure for optimal performance.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r>
              <a:rPr lang="en-US" sz="3700"/>
              <a:t>Reading File Code Snippet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endParaRPr lang="en-US" sz="900"/>
          </a:p>
          <a:p>
            <a:pPr>
              <a:defRPr sz="1200">
                <a:latin typeface="Courier New"/>
              </a:defRPr>
            </a:pPr>
            <a:r>
              <a:rPr lang="en-US" sz="900"/>
              <a:t>import java.io.*;</a:t>
            </a:r>
            <a:br>
              <a:rPr lang="en-US" sz="900"/>
            </a:br>
            <a:r>
              <a:rPr lang="en-US" sz="900"/>
              <a:t>import java.util.*;</a:t>
            </a:r>
            <a:br>
              <a:rPr lang="en-US" sz="900"/>
            </a:br>
            <a:r>
              <a:rPr lang="en-US" sz="900"/>
              <a:t>public class CommandProcessor {</a:t>
            </a:r>
            <a:br>
              <a:rPr lang="en-US" sz="900"/>
            </a:br>
            <a:r>
              <a:rPr lang="en-US" sz="900"/>
              <a:t>    private StockDataManager manager;</a:t>
            </a:r>
            <a:br>
              <a:rPr lang="en-US" sz="900"/>
            </a:br>
            <a:r>
              <a:rPr lang="en-US" sz="900"/>
              <a:t>    public CommandProcessor() {</a:t>
            </a:r>
            <a:br>
              <a:rPr lang="en-US" sz="900"/>
            </a:br>
            <a:r>
              <a:rPr lang="en-US" sz="900"/>
              <a:t>        manager = new StockDataManager();</a:t>
            </a:r>
            <a:br>
              <a:rPr lang="en-US" sz="900"/>
            </a:br>
            <a:r>
              <a:rPr lang="en-US" sz="900"/>
              <a:t>    }</a:t>
            </a:r>
            <a:br>
              <a:rPr lang="en-US" sz="900"/>
            </a:br>
            <a:r>
              <a:rPr lang="en-US" sz="900"/>
              <a:t>    public void processCommands(String fileName) {</a:t>
            </a:r>
            <a:br>
              <a:rPr lang="en-US" sz="900"/>
            </a:br>
            <a:r>
              <a:rPr lang="en-US" sz="900"/>
              <a:t>        try (BufferedReader br = new BufferedReader(new FileReader(fileName))) {</a:t>
            </a:r>
            <a:br>
              <a:rPr lang="en-US" sz="900"/>
            </a:br>
            <a:r>
              <a:rPr lang="en-US" sz="900"/>
              <a:t>            String line;</a:t>
            </a:r>
            <a:br>
              <a:rPr lang="en-US" sz="900"/>
            </a:br>
            <a:r>
              <a:rPr lang="en-US" sz="900"/>
              <a:t>            while ((line = br.readLine()) != null) {</a:t>
            </a:r>
            <a:br>
              <a:rPr lang="en-US" sz="900"/>
            </a:br>
            <a:r>
              <a:rPr lang="en-US" sz="900"/>
              <a:t>                parseAndExecuteCommand(line);</a:t>
            </a:r>
            <a:br>
              <a:rPr lang="en-US" sz="900"/>
            </a:br>
            <a:r>
              <a:rPr lang="en-US" sz="900"/>
              <a:t>            }</a:t>
            </a:r>
            <a:br>
              <a:rPr lang="en-US" sz="900"/>
            </a:br>
            <a:r>
              <a:rPr lang="en-US" sz="900"/>
              <a:t>        } catch (IOException e) {</a:t>
            </a:r>
            <a:br>
              <a:rPr lang="en-US" sz="900"/>
            </a:br>
            <a:r>
              <a:rPr lang="en-US" sz="900"/>
              <a:t>            e.printStackTrace();</a:t>
            </a:r>
            <a:br>
              <a:rPr lang="en-US" sz="900"/>
            </a:br>
            <a:r>
              <a:rPr lang="en-US" sz="900"/>
              <a:t>        }</a:t>
            </a:r>
            <a:br>
              <a:rPr lang="en-US" sz="900"/>
            </a:br>
            <a:r>
              <a:rPr lang="en-US" sz="900"/>
              <a:t>    }</a:t>
            </a:r>
            <a:br>
              <a:rPr lang="en-US" sz="900"/>
            </a:br>
            <a:r>
              <a:rPr lang="en-US" sz="900"/>
              <a:t>    private void parseAndExecuteCommand(String command) {</a:t>
            </a:r>
            <a:br>
              <a:rPr lang="en-US" sz="900"/>
            </a:br>
            <a:r>
              <a:rPr lang="en-US" sz="900"/>
              <a:t>        String[] parts = command.split(" ");</a:t>
            </a:r>
            <a:br>
              <a:rPr lang="en-US" sz="900"/>
            </a:br>
            <a:r>
              <a:rPr lang="en-US" sz="900"/>
              <a:t>        String action = parts[0];</a:t>
            </a:r>
            <a:br>
              <a:rPr lang="en-US" sz="900"/>
            </a:br>
            <a:r>
              <a:rPr lang="en-US" sz="900"/>
              <a:t>        switch (action) {</a:t>
            </a:r>
            <a:br>
              <a:rPr lang="en-US" sz="900"/>
            </a:br>
            <a:r>
              <a:rPr lang="en-US" sz="900"/>
              <a:t>            case "ADD":</a:t>
            </a:r>
            <a:br>
              <a:rPr lang="en-US" sz="900"/>
            </a:br>
            <a:r>
              <a:rPr lang="en-US" sz="900"/>
              <a:t>                handleAdd(parts);</a:t>
            </a:r>
            <a:br>
              <a:rPr lang="en-US" sz="900"/>
            </a:br>
            <a:r>
              <a:rPr lang="en-US" sz="900"/>
              <a:t>                break;</a:t>
            </a:r>
            <a:br>
              <a:rPr lang="en-US" sz="900"/>
            </a:br>
            <a:r>
              <a:rPr lang="en-US" sz="900"/>
              <a:t>            case "REMOVE":</a:t>
            </a:r>
            <a:br>
              <a:rPr lang="en-US" sz="900"/>
            </a:br>
            <a:r>
              <a:rPr lang="en-US" sz="900"/>
              <a:t>                handleRemove(parts);</a:t>
            </a:r>
            <a:br>
              <a:rPr lang="en-US" sz="900"/>
            </a:br>
            <a:r>
              <a:rPr lang="en-US" sz="900"/>
              <a:t>                break;</a:t>
            </a:r>
            <a:br>
              <a:rPr lang="en-US" sz="900"/>
            </a:br>
            <a:r>
              <a:rPr lang="en-US" sz="900"/>
              <a:t>            case "SEARCH":</a:t>
            </a:r>
            <a:br>
              <a:rPr lang="en-US" sz="900"/>
            </a:br>
            <a:r>
              <a:rPr lang="en-US" sz="900"/>
              <a:t>                handleSearch(parts);</a:t>
            </a:r>
            <a:br>
              <a:rPr lang="en-US" sz="900"/>
            </a:br>
            <a:r>
              <a:rPr lang="en-US" sz="900"/>
              <a:t>                break;</a:t>
            </a:r>
            <a:br>
              <a:rPr lang="en-US" sz="900"/>
            </a:br>
            <a:r>
              <a:rPr lang="en-US" sz="900"/>
              <a:t>            case "UPDATE":</a:t>
            </a:r>
            <a:br>
              <a:rPr lang="en-US" sz="900"/>
            </a:br>
            <a:r>
              <a:rPr lang="en-US" sz="900"/>
              <a:t>                handleUpdate(parts);</a:t>
            </a:r>
            <a:br>
              <a:rPr lang="en-US" sz="900"/>
            </a:br>
            <a:r>
              <a:rPr lang="en-US" sz="900"/>
              <a:t>                break;</a:t>
            </a:r>
            <a:br>
              <a:rPr lang="en-US" sz="900"/>
            </a:br>
            <a:r>
              <a:rPr lang="en-US" sz="900"/>
              <a:t>            default:</a:t>
            </a:r>
            <a:br>
              <a:rPr lang="en-US" sz="900"/>
            </a:br>
            <a:r>
              <a:rPr lang="en-US" sz="900"/>
              <a:t>                System.out.println("Unknown command: " + action);</a:t>
            </a:r>
            <a:br>
              <a:rPr lang="en-US" sz="900"/>
            </a:br>
            <a:r>
              <a:rPr lang="en-US" sz="900"/>
              <a:t>        }</a:t>
            </a:r>
            <a:br>
              <a:rPr lang="en-US" sz="900"/>
            </a:br>
            <a:r>
              <a:rPr lang="en-US" sz="900"/>
              <a:t>    }</a:t>
            </a:r>
            <a:br>
              <a:rPr lang="en-US" sz="900"/>
            </a:br>
            <a:r>
              <a:rPr lang="en-US" sz="90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 Method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endParaRPr lang="en-US" sz="1700"/>
          </a:p>
          <a:p>
            <a:pPr>
              <a:defRPr sz="1200">
                <a:latin typeface="Courier New"/>
              </a:defRPr>
            </a:pPr>
            <a:r>
              <a:rPr lang="en-US" sz="1700"/>
              <a:t>public class Main {</a:t>
            </a:r>
            <a:br>
              <a:rPr lang="en-US" sz="1700"/>
            </a:br>
            <a:r>
              <a:rPr lang="en-US" sz="1700"/>
              <a:t>    public static void main(String[] args) {</a:t>
            </a:r>
            <a:br>
              <a:rPr lang="en-US" sz="1700"/>
            </a:br>
            <a:r>
              <a:rPr lang="en-US" sz="1700"/>
              <a:t>        CommandProcessor processor = new CommandProcessor();</a:t>
            </a:r>
            <a:br>
              <a:rPr lang="en-US" sz="1700"/>
            </a:br>
            <a:r>
              <a:rPr lang="en-US" sz="1700"/>
              <a:t>        processor.processCommands("commands.txt");</a:t>
            </a:r>
            <a:br>
              <a:rPr lang="en-US" sz="1700"/>
            </a:br>
            <a:r>
              <a:rPr lang="en-US" sz="1700"/>
              <a:t>    }</a:t>
            </a:r>
            <a:br>
              <a:rPr lang="en-US" sz="1700"/>
            </a:br>
            <a:r>
              <a:rPr lang="en-US" sz="170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Command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r>
              <a:rPr lang="en-US" sz="1700" dirty="0"/>
              <a:t>Sample Commands in </a:t>
            </a:r>
            <a:r>
              <a:rPr lang="en-US" sz="1700" dirty="0" err="1"/>
              <a:t>commands.txt</a:t>
            </a:r>
            <a:r>
              <a:rPr lang="en-US" sz="1700" dirty="0"/>
              <a:t>:</a:t>
            </a:r>
          </a:p>
          <a:p>
            <a:pPr marL="0" indent="0">
              <a:buNone/>
            </a:pPr>
            <a:r>
              <a:rPr lang="en-US" sz="1700" dirty="0"/>
              <a:t>ADD XYZ 25.50 1000000 5000000</a:t>
            </a:r>
          </a:p>
          <a:p>
            <a:pPr marL="0" indent="0">
              <a:buNone/>
            </a:pPr>
            <a:r>
              <a:rPr lang="en-US" sz="1700" dirty="0"/>
              <a:t>ADD ABC 10.25 500000 2500000</a:t>
            </a:r>
          </a:p>
          <a:p>
            <a:pPr marL="0" indent="0">
              <a:buNone/>
            </a:pPr>
            <a:r>
              <a:rPr lang="en-US" sz="1700" dirty="0"/>
              <a:t>SEARCH XYZ</a:t>
            </a:r>
          </a:p>
          <a:p>
            <a:pPr marL="0" indent="0">
              <a:buNone/>
            </a:pPr>
            <a:r>
              <a:rPr lang="en-US" sz="1700" dirty="0"/>
              <a:t>REMOVE ABC</a:t>
            </a:r>
          </a:p>
          <a:p>
            <a:pPr marL="0" indent="0">
              <a:buNone/>
            </a:pPr>
            <a:r>
              <a:rPr lang="en-US" sz="1700" dirty="0"/>
              <a:t>UPDATE XYZ LMN 30.00 1200000 6000000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614" y="764373"/>
            <a:ext cx="6990036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743200"/>
            <a:ext cx="8115300" cy="3475485"/>
          </a:xfrm>
        </p:spPr>
        <p:txBody>
          <a:bodyPr>
            <a:normAutofit/>
          </a:bodyPr>
          <a:lstStyle/>
          <a:p>
            <a:r>
              <a:rPr lang="en-US"/>
              <a:t>Running the Application:</a:t>
            </a:r>
          </a:p>
          <a:p>
            <a:r>
              <a:rPr lang="en-US"/>
              <a:t>- Ensure commands.txt is in the same directory as the executable.</a:t>
            </a:r>
          </a:p>
          <a:p>
            <a:r>
              <a:rPr lang="en-US"/>
              <a:t>- Run the main method.</a:t>
            </a:r>
          </a:p>
          <a:p>
            <a:r>
              <a:rPr lang="en-US"/>
              <a:t>- Observe the output for each command.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FD4D7B-189E-9F73-65DC-81F8205B03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/>
          </a:bodyPr>
          <a:lstStyle/>
          <a:p>
            <a:r>
              <a:t>Goals:</a:t>
            </a:r>
          </a:p>
          <a:p>
            <a:r>
              <a:t>- Understand and implement AVL tree concepts.</a:t>
            </a:r>
          </a:p>
          <a:p>
            <a:r>
              <a:t>- Apply object-oriented programming principles.</a:t>
            </a:r>
          </a:p>
          <a:p>
            <a:r>
              <a:t>- Conduct performance analysis of tree operations.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FFB30E3A-96BF-90CF-DD7F-7B1F4DF8E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r="52809" b="-1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B673458-654F-4B64-5308-54F64C57B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5429" r="1123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/>
              <a:t>Assignment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lang="en-US"/>
              <a:t>Stock Data Structure:</a:t>
            </a:r>
          </a:p>
          <a:p>
            <a:r>
              <a:rPr lang="en-US"/>
              <a:t>- Attributes: symbol, price, volume, marketCap</a:t>
            </a:r>
          </a:p>
          <a:p>
            <a:endParaRPr lang="en-US"/>
          </a:p>
          <a:p>
            <a:r>
              <a:rPr lang="en-US"/>
              <a:t>Classes to Implement:</a:t>
            </a:r>
          </a:p>
          <a:p>
            <a:r>
              <a:rPr lang="en-US"/>
              <a:t>- Stock</a:t>
            </a:r>
          </a:p>
          <a:p>
            <a:r>
              <a:rPr lang="en-US"/>
              <a:t>- AVLTree</a:t>
            </a:r>
          </a:p>
          <a:p>
            <a:r>
              <a:rPr lang="en-US"/>
              <a:t>- StockDataManager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Attributes:</a:t>
            </a:r>
          </a:p>
          <a:p>
            <a:r>
              <a:t>- symbol (String)</a:t>
            </a:r>
          </a:p>
          <a:p>
            <a:r>
              <a:t>- price (double)</a:t>
            </a:r>
          </a:p>
          <a:p>
            <a:r>
              <a:t>- volume (long)</a:t>
            </a:r>
          </a:p>
          <a:p>
            <a:r>
              <a:t>- marketCap (long)</a:t>
            </a:r>
          </a:p>
          <a:p>
            <a:endParaRPr/>
          </a:p>
          <a:p>
            <a:r>
              <a:t>Methods:</a:t>
            </a:r>
          </a:p>
          <a:p>
            <a:r>
              <a:t>- Constructors</a:t>
            </a:r>
          </a:p>
          <a:p>
            <a:r>
              <a:t>- Getters and Setters</a:t>
            </a:r>
          </a:p>
          <a:p>
            <a:endParaRPr/>
          </a:p>
          <a:p>
            <a:r>
              <a:t>Code Snippet: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Stock Class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pPr>
              <a:defRPr sz="1200">
                <a:latin typeface="Courier New"/>
              </a:defRPr>
            </a:pPr>
            <a:r>
              <a:rPr lang="en-US" sz="1000" dirty="0"/>
              <a:t>public class Stock {</a:t>
            </a:r>
            <a:br>
              <a:rPr lang="en-US" sz="1000" dirty="0"/>
            </a:br>
            <a:r>
              <a:rPr lang="en-US" sz="1000" dirty="0"/>
              <a:t>    private String symbol;</a:t>
            </a:r>
            <a:br>
              <a:rPr lang="en-US" sz="1000" dirty="0"/>
            </a:br>
            <a:r>
              <a:rPr lang="en-US" sz="1000" dirty="0"/>
              <a:t>    private double price;</a:t>
            </a:r>
            <a:br>
              <a:rPr lang="en-US" sz="1000" dirty="0"/>
            </a:br>
            <a:r>
              <a:rPr lang="en-US" sz="1000" dirty="0"/>
              <a:t>    private long volume;</a:t>
            </a:r>
            <a:br>
              <a:rPr lang="en-US" sz="1000" dirty="0"/>
            </a:br>
            <a:r>
              <a:rPr lang="en-US" sz="1000" dirty="0"/>
              <a:t>    private long </a:t>
            </a:r>
            <a:r>
              <a:rPr lang="en-US" sz="1000" dirty="0" err="1"/>
              <a:t>marketCap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// Constructor</a:t>
            </a:r>
            <a:br>
              <a:rPr lang="en-US" sz="1000" dirty="0"/>
            </a:br>
            <a:r>
              <a:rPr lang="en-US" sz="1000" dirty="0"/>
              <a:t>    public Stock(String symbol, double price, long volume, long </a:t>
            </a:r>
            <a:r>
              <a:rPr lang="en-US" sz="1000" dirty="0" err="1"/>
              <a:t>marketCap</a:t>
            </a:r>
            <a:r>
              <a:rPr lang="en-US" sz="1000" dirty="0"/>
              <a:t>)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this.symbol</a:t>
            </a:r>
            <a:r>
              <a:rPr lang="en-US" sz="1000" dirty="0"/>
              <a:t> = symbol;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this.price</a:t>
            </a:r>
            <a:r>
              <a:rPr lang="en-US" sz="1000" dirty="0"/>
              <a:t> = price;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this.volume</a:t>
            </a:r>
            <a:r>
              <a:rPr lang="en-US" sz="1000" dirty="0"/>
              <a:t> = volume;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this.marketCap</a:t>
            </a:r>
            <a:r>
              <a:rPr lang="en-US" sz="1000" dirty="0"/>
              <a:t> = </a:t>
            </a:r>
            <a:r>
              <a:rPr lang="en-US" sz="1000" dirty="0" err="1"/>
              <a:t>marketCap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  // Getters and Setters</a:t>
            </a:r>
            <a:br>
              <a:rPr lang="en-US" sz="1000" dirty="0"/>
            </a:br>
            <a:r>
              <a:rPr lang="en-US" sz="1000" dirty="0"/>
              <a:t>    public String </a:t>
            </a:r>
            <a:r>
              <a:rPr lang="en-US" sz="1000" dirty="0" err="1"/>
              <a:t>getSymbol</a:t>
            </a:r>
            <a:r>
              <a:rPr lang="en-US" sz="1000" dirty="0"/>
              <a:t>() { return symbol; }</a:t>
            </a:r>
            <a:br>
              <a:rPr lang="en-US" sz="1000" dirty="0"/>
            </a:br>
            <a:r>
              <a:rPr lang="en-US" sz="1000" dirty="0"/>
              <a:t>    public double </a:t>
            </a:r>
            <a:r>
              <a:rPr lang="en-US" sz="1000" dirty="0" err="1"/>
              <a:t>getPrice</a:t>
            </a:r>
            <a:r>
              <a:rPr lang="en-US" sz="1000" dirty="0"/>
              <a:t>() { return price; }</a:t>
            </a:r>
            <a:br>
              <a:rPr lang="en-US" sz="1000" dirty="0"/>
            </a:br>
            <a:r>
              <a:rPr lang="en-US" sz="1000" dirty="0"/>
              <a:t>    public long </a:t>
            </a:r>
            <a:r>
              <a:rPr lang="en-US" sz="1000" dirty="0" err="1"/>
              <a:t>getVolume</a:t>
            </a:r>
            <a:r>
              <a:rPr lang="en-US" sz="1000" dirty="0"/>
              <a:t>() { return volume; }</a:t>
            </a:r>
            <a:br>
              <a:rPr lang="en-US" sz="1000" dirty="0"/>
            </a:br>
            <a:r>
              <a:rPr lang="en-US" sz="1000" dirty="0"/>
              <a:t>    public long </a:t>
            </a:r>
            <a:r>
              <a:rPr lang="en-US" sz="1000" dirty="0" err="1"/>
              <a:t>getMarketCap</a:t>
            </a:r>
            <a:r>
              <a:rPr lang="en-US" sz="1000" dirty="0"/>
              <a:t>() { return </a:t>
            </a:r>
            <a:r>
              <a:rPr lang="en-US" sz="1000" dirty="0" err="1"/>
              <a:t>marketCap</a:t>
            </a:r>
            <a:r>
              <a:rPr lang="en-US" sz="1000" dirty="0"/>
              <a:t>; }</a:t>
            </a:r>
            <a:br>
              <a:rPr lang="en-US" sz="1000" dirty="0"/>
            </a:br>
            <a:r>
              <a:rPr lang="en-US" sz="1000" dirty="0"/>
              <a:t>    public void </a:t>
            </a:r>
            <a:r>
              <a:rPr lang="en-US" sz="1000" dirty="0" err="1"/>
              <a:t>setPrice</a:t>
            </a:r>
            <a:r>
              <a:rPr lang="en-US" sz="1000" dirty="0"/>
              <a:t>(double price) { </a:t>
            </a:r>
            <a:r>
              <a:rPr lang="en-US" sz="1000" dirty="0" err="1"/>
              <a:t>this.price</a:t>
            </a:r>
            <a:r>
              <a:rPr lang="en-US" sz="1000" dirty="0"/>
              <a:t> = price; }</a:t>
            </a:r>
            <a:br>
              <a:rPr lang="en-US" sz="1000" dirty="0"/>
            </a:br>
            <a:r>
              <a:rPr lang="en-US" sz="1000" dirty="0"/>
              <a:t>    public void </a:t>
            </a:r>
            <a:r>
              <a:rPr lang="en-US" sz="1000" dirty="0" err="1"/>
              <a:t>setVolume</a:t>
            </a:r>
            <a:r>
              <a:rPr lang="en-US" sz="1000" dirty="0"/>
              <a:t>(long volume) { </a:t>
            </a:r>
            <a:r>
              <a:rPr lang="en-US" sz="1000" dirty="0" err="1"/>
              <a:t>this.volume</a:t>
            </a:r>
            <a:r>
              <a:rPr lang="en-US" sz="1000" dirty="0"/>
              <a:t> = volume; }</a:t>
            </a:r>
            <a:br>
              <a:rPr lang="en-US" sz="1000" dirty="0"/>
            </a:br>
            <a:r>
              <a:rPr lang="en-US" sz="1000" dirty="0"/>
              <a:t>    public void </a:t>
            </a:r>
            <a:r>
              <a:rPr lang="en-US" sz="1000" dirty="0" err="1"/>
              <a:t>setMarketCap</a:t>
            </a:r>
            <a:r>
              <a:rPr lang="en-US" sz="1000" dirty="0"/>
              <a:t>(long </a:t>
            </a:r>
            <a:r>
              <a:rPr lang="en-US" sz="1000" dirty="0" err="1"/>
              <a:t>marketCap</a:t>
            </a:r>
            <a:r>
              <a:rPr lang="en-US" sz="1000" dirty="0"/>
              <a:t>) { </a:t>
            </a:r>
            <a:r>
              <a:rPr lang="en-US" sz="1000" dirty="0" err="1"/>
              <a:t>this.marketCap</a:t>
            </a:r>
            <a:r>
              <a:rPr lang="en-US" sz="1000" dirty="0"/>
              <a:t> = </a:t>
            </a:r>
            <a:r>
              <a:rPr lang="en-US" sz="1000" dirty="0" err="1"/>
              <a:t>marketCap</a:t>
            </a:r>
            <a:r>
              <a:rPr lang="en-US" sz="1000" dirty="0"/>
              <a:t>; }</a:t>
            </a:r>
            <a:br>
              <a:rPr lang="en-US" sz="1000" dirty="0"/>
            </a:br>
            <a:r>
              <a:rPr lang="en-US" sz="10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AVLTree 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r>
              <a:rPr lang="en-US" sz="1700"/>
              <a:t>Node Class:</a:t>
            </a:r>
          </a:p>
          <a:p>
            <a:r>
              <a:rPr lang="en-US" sz="1700"/>
              <a:t>- Attributes: stock, left, right, height</a:t>
            </a:r>
          </a:p>
          <a:p>
            <a:endParaRPr lang="en-US" sz="1700"/>
          </a:p>
          <a:p>
            <a:r>
              <a:rPr lang="en-US" sz="1700"/>
              <a:t>AVLTree Class:</a:t>
            </a:r>
          </a:p>
          <a:p>
            <a:r>
              <a:rPr lang="en-US" sz="1700"/>
              <a:t>- Attributes: root</a:t>
            </a:r>
          </a:p>
          <a:p>
            <a:r>
              <a:rPr lang="en-US" sz="1700"/>
              <a:t>- Methods: insert, delete, search, rotateLeft, rotateRight</a:t>
            </a:r>
          </a:p>
          <a:p>
            <a:endParaRPr lang="en-US" sz="1700"/>
          </a:p>
          <a:p>
            <a:r>
              <a:rPr lang="en-US" sz="1700"/>
              <a:t>Code Snippet: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AVLTree Class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endParaRPr lang="en-US" sz="1400"/>
          </a:p>
          <a:p>
            <a:pPr>
              <a:defRPr sz="1200">
                <a:latin typeface="Courier New"/>
              </a:defRPr>
            </a:pPr>
            <a:r>
              <a:rPr lang="en-US" sz="1400"/>
              <a:t>public class AVLTree {</a:t>
            </a:r>
            <a:br>
              <a:rPr lang="en-US" sz="1400"/>
            </a:br>
            <a:r>
              <a:rPr lang="en-US" sz="1400"/>
              <a:t>    private class Node {</a:t>
            </a:r>
            <a:br>
              <a:rPr lang="en-US" sz="1400"/>
            </a:br>
            <a:r>
              <a:rPr lang="en-US" sz="1400"/>
              <a:t>        Stock stock;</a:t>
            </a:r>
            <a:br>
              <a:rPr lang="en-US" sz="1400"/>
            </a:br>
            <a:r>
              <a:rPr lang="en-US" sz="1400"/>
              <a:t>        Node left, right;</a:t>
            </a:r>
            <a:br>
              <a:rPr lang="en-US" sz="1400"/>
            </a:br>
            <a:r>
              <a:rPr lang="en-US" sz="1400"/>
              <a:t>        int height;</a:t>
            </a:r>
            <a:br>
              <a:rPr lang="en-US" sz="1400"/>
            </a:br>
            <a:r>
              <a:rPr lang="en-US" sz="1400"/>
              <a:t>        Node(Stock stock) {</a:t>
            </a:r>
            <a:br>
              <a:rPr lang="en-US" sz="1400"/>
            </a:br>
            <a:r>
              <a:rPr lang="en-US" sz="1400"/>
              <a:t>            this.stock = stock;</a:t>
            </a:r>
            <a:br>
              <a:rPr lang="en-US" sz="1400"/>
            </a:br>
            <a:r>
              <a:rPr lang="en-US" sz="1400"/>
              <a:t>            this.height = 1;</a:t>
            </a:r>
            <a:br>
              <a:rPr lang="en-US" sz="1400"/>
            </a:br>
            <a:r>
              <a:rPr lang="en-US" sz="1400"/>
              <a:t>        }</a:t>
            </a:r>
            <a:br>
              <a:rPr lang="en-US" sz="1400"/>
            </a:br>
            <a:r>
              <a:rPr lang="en-US" sz="1400"/>
              <a:t>    }</a:t>
            </a:r>
            <a:br>
              <a:rPr lang="en-US" sz="1400"/>
            </a:br>
            <a:r>
              <a:rPr lang="en-US" sz="1400"/>
              <a:t>    private Node root;</a:t>
            </a:r>
            <a:br>
              <a:rPr lang="en-US" sz="1400"/>
            </a:br>
            <a:r>
              <a:rPr lang="en-US" sz="1400"/>
              <a:t>    // Methods for insertion, deletion, search, rotations</a:t>
            </a:r>
            <a:br>
              <a:rPr lang="en-US" sz="1400"/>
            </a:br>
            <a:r>
              <a:rPr lang="en-US" sz="1400"/>
              <a:t>    // ...</a:t>
            </a:r>
            <a:br>
              <a:rPr lang="en-US" sz="1400"/>
            </a:br>
            <a:r>
              <a:rPr lang="en-US" sz="14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681142"/>
            <a:ext cx="7324725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AVLTree Class -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821774"/>
            <a:ext cx="7324724" cy="3396911"/>
          </a:xfrm>
        </p:spPr>
        <p:txBody>
          <a:bodyPr>
            <a:normAutofit/>
          </a:bodyPr>
          <a:lstStyle/>
          <a:p>
            <a:r>
              <a:rPr lang="en-US" sz="1700" dirty="0"/>
              <a:t>Insertion Logic:</a:t>
            </a:r>
          </a:p>
          <a:p>
            <a:r>
              <a:rPr lang="en-US" sz="1700" dirty="0"/>
              <a:t>- Insert node based on symbol.</a:t>
            </a:r>
          </a:p>
          <a:p>
            <a:r>
              <a:rPr lang="en-US" sz="1700" dirty="0"/>
              <a:t>- Balance tree after insertion.</a:t>
            </a:r>
          </a:p>
          <a:p>
            <a:r>
              <a:rPr lang="en-US" sz="1700" dirty="0"/>
              <a:t>- Use rotations to maintain balance.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</TotalTime>
  <Words>1390</Words>
  <Application>Microsoft Macintosh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Vapor Trail</vt:lpstr>
      <vt:lpstr>CSE 222 Homework 7: Balanced Tree-based Stock Data Management</vt:lpstr>
      <vt:lpstr>Introduction</vt:lpstr>
      <vt:lpstr>Objectives</vt:lpstr>
      <vt:lpstr>Assignment Requirements</vt:lpstr>
      <vt:lpstr>Stock Class</vt:lpstr>
      <vt:lpstr>Stock Class Code Snippet</vt:lpstr>
      <vt:lpstr>AVLTree Class Structure</vt:lpstr>
      <vt:lpstr>AVLTree Class Code Snippet</vt:lpstr>
      <vt:lpstr>AVLTree Class - Insertion</vt:lpstr>
      <vt:lpstr>AVLTree Class - Rotations</vt:lpstr>
      <vt:lpstr>AVLTree Class - Balancing</vt:lpstr>
      <vt:lpstr>StockDataManager Class</vt:lpstr>
      <vt:lpstr>StockDataManager Class Code Snippet</vt:lpstr>
      <vt:lpstr>Core Features</vt:lpstr>
      <vt:lpstr>In-order Traversal Example</vt:lpstr>
      <vt:lpstr>In-order Traversal Code Snippet</vt:lpstr>
      <vt:lpstr>Input Format and Testing</vt:lpstr>
      <vt:lpstr>Parsing and Executing Commands from a Text File</vt:lpstr>
      <vt:lpstr>Reading Commands from a File</vt:lpstr>
      <vt:lpstr>Reading File Code Snippet</vt:lpstr>
      <vt:lpstr>Main Method Code Snippet</vt:lpstr>
      <vt:lpstr>Example Command File</vt:lpstr>
      <vt:lpstr>Running the Application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222 Homework 7: Balanced Tree-based Stock Data Management</dc:title>
  <dc:subject/>
  <dc:creator/>
  <cp:keywords/>
  <dc:description>generated using python-pptx</dc:description>
  <cp:lastModifiedBy>BARIŞ ÖZCAN</cp:lastModifiedBy>
  <cp:revision>5</cp:revision>
  <dcterms:created xsi:type="dcterms:W3CDTF">2013-01-27T09:14:16Z</dcterms:created>
  <dcterms:modified xsi:type="dcterms:W3CDTF">2024-05-14T12:09:33Z</dcterms:modified>
  <cp:category/>
</cp:coreProperties>
</file>