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4" r:id="rId2"/>
    <p:sldId id="257" r:id="rId3"/>
    <p:sldId id="499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A4B"/>
    <a:srgbClr val="5559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99597-5979-4532-A705-B6EBDBD1F285}" type="datetimeFigureOut">
              <a:rPr lang="tr-TR" smtClean="0"/>
              <a:t>9.01.2021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5890B-CBB4-4688-82A1-072D72D16045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/>
          <p:cNvSpPr/>
          <p:nvPr userDrawn="1"/>
        </p:nvSpPr>
        <p:spPr>
          <a:xfrm>
            <a:off x="-5358" y="0"/>
            <a:ext cx="9149358" cy="2600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9.01.2021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kdörtgen 11"/>
          <p:cNvSpPr/>
          <p:nvPr userDrawn="1"/>
        </p:nvSpPr>
        <p:spPr>
          <a:xfrm>
            <a:off x="-5358" y="6609285"/>
            <a:ext cx="9149358" cy="2600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Yuvarlatılmış Dikdörtgen 12"/>
          <p:cNvSpPr/>
          <p:nvPr userDrawn="1"/>
        </p:nvSpPr>
        <p:spPr>
          <a:xfrm>
            <a:off x="786222" y="3789040"/>
            <a:ext cx="7560840" cy="1872208"/>
          </a:xfrm>
          <a:prstGeom prst="roundRect">
            <a:avLst/>
          </a:prstGeom>
          <a:solidFill>
            <a:srgbClr val="474A4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Alt Başlık 2"/>
          <p:cNvSpPr>
            <a:spLocks noGrp="1"/>
          </p:cNvSpPr>
          <p:nvPr>
            <p:ph type="subTitle" idx="4294967295"/>
          </p:nvPr>
        </p:nvSpPr>
        <p:spPr>
          <a:xfrm>
            <a:off x="755576" y="3789040"/>
            <a:ext cx="7632848" cy="187220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tr-TR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aşlık 1"/>
          <p:cNvSpPr>
            <a:spLocks noGrp="1"/>
          </p:cNvSpPr>
          <p:nvPr>
            <p:ph type="ctrTitle" idx="9"/>
          </p:nvPr>
        </p:nvSpPr>
        <p:spPr>
          <a:xfrm>
            <a:off x="1043608" y="44624"/>
            <a:ext cx="4824536" cy="3024335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anchor="ctr">
            <a:normAutofit/>
          </a:bodyPr>
          <a:lstStyle>
            <a:lvl1pPr>
              <a:defRPr sz="5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tr-TR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3" name="Picture 2" descr="C:\Users\Huseyin\Desktop\43741299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940" y="587896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 userDrawn="1"/>
        </p:nvSpPr>
        <p:spPr>
          <a:xfrm>
            <a:off x="-5358" y="0"/>
            <a:ext cx="9149358" cy="2600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23720DD-5B6D-40BF-8493-A6B52D484E6B}" type="datetimeFigureOut">
              <a:rPr lang="tr-TR" smtClean="0"/>
              <a:t>9.01.2021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kdörtgen 10"/>
          <p:cNvSpPr/>
          <p:nvPr userDrawn="1"/>
        </p:nvSpPr>
        <p:spPr>
          <a:xfrm>
            <a:off x="-5358" y="6609285"/>
            <a:ext cx="9149358" cy="2600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2" name="Picture 2" descr="C:\Users\Huseyin\Desktop\43741299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" y="587727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anose="0208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anose="0208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8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8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8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8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825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8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8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8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ctrTitle" idx="4294967295"/>
          </p:nvPr>
        </p:nvSpPr>
        <p:spPr>
          <a:xfrm>
            <a:off x="1043608" y="44624"/>
            <a:ext cx="4824536" cy="3024335"/>
          </a:xfrm>
        </p:spPr>
        <p:txBody>
          <a:bodyPr anchor="ctr">
            <a:normAutofit/>
          </a:bodyPr>
          <a:lstStyle/>
          <a:p>
            <a:r>
              <a:rPr lang="tr-TR" sz="4400" dirty="0">
                <a:solidFill>
                  <a:prstClr val="white">
                    <a:lumMod val="95000"/>
                  </a:prstClr>
                </a:solidFill>
              </a:rPr>
              <a:t>İskenderun</a:t>
            </a:r>
            <a:br>
              <a:rPr lang="tr-TR" sz="4400" dirty="0">
                <a:solidFill>
                  <a:prstClr val="white">
                    <a:lumMod val="95000"/>
                  </a:prstClr>
                </a:solidFill>
              </a:rPr>
            </a:br>
            <a:r>
              <a:rPr lang="tr-TR" sz="4400" dirty="0">
                <a:solidFill>
                  <a:prstClr val="white">
                    <a:lumMod val="95000"/>
                  </a:prstClr>
                </a:solidFill>
              </a:rPr>
              <a:t>Teknik</a:t>
            </a:r>
            <a:br>
              <a:rPr lang="tr-TR" sz="4400" dirty="0">
                <a:solidFill>
                  <a:prstClr val="white">
                    <a:lumMod val="95000"/>
                  </a:prstClr>
                </a:solidFill>
              </a:rPr>
            </a:br>
            <a:r>
              <a:rPr lang="tr-TR" sz="4400" dirty="0">
                <a:solidFill>
                  <a:prstClr val="white">
                    <a:lumMod val="95000"/>
                  </a:prstClr>
                </a:solidFill>
              </a:rPr>
              <a:t>Üniversitesi</a:t>
            </a:r>
            <a:endParaRPr lang="tr-TR" sz="4400" dirty="0"/>
          </a:p>
        </p:txBody>
      </p:sp>
      <p:sp>
        <p:nvSpPr>
          <p:cNvPr id="4" name="Alt Başlık 2"/>
          <p:cNvSpPr>
            <a:spLocks noGrp="1"/>
          </p:cNvSpPr>
          <p:nvPr>
            <p:ph type="subTitle" idx="4294967295"/>
          </p:nvPr>
        </p:nvSpPr>
        <p:spPr>
          <a:xfrm>
            <a:off x="1043607" y="3789040"/>
            <a:ext cx="5184577" cy="187220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tr-TR" sz="1800" b="1" dirty="0">
                <a:solidFill>
                  <a:schemeClr val="bg1">
                    <a:lumMod val="95000"/>
                  </a:schemeClr>
                </a:solidFill>
              </a:rPr>
              <a:t>Fakülte:</a:t>
            </a:r>
            <a:r>
              <a:rPr lang="tr-TR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sz="1800" i="1" dirty="0">
                <a:solidFill>
                  <a:schemeClr val="bg1">
                    <a:lumMod val="95000"/>
                  </a:schemeClr>
                </a:solidFill>
              </a:rPr>
              <a:t>Mühendislik ve Doğa Bilimleri Fakültesi</a:t>
            </a:r>
          </a:p>
          <a:p>
            <a:pPr marL="0" indent="0">
              <a:buNone/>
            </a:pPr>
            <a:r>
              <a:rPr lang="tr-TR" sz="1800" b="1" dirty="0">
                <a:solidFill>
                  <a:schemeClr val="bg1">
                    <a:lumMod val="95000"/>
                  </a:schemeClr>
                </a:solidFill>
              </a:rPr>
              <a:t>Bölüm: Bilgisayar Mühendisliği</a:t>
            </a:r>
            <a:endParaRPr lang="tr-TR" sz="1800" i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tr-TR" sz="1800" b="1" dirty="0">
                <a:solidFill>
                  <a:schemeClr val="bg1">
                    <a:lumMod val="95000"/>
                  </a:schemeClr>
                </a:solidFill>
              </a:rPr>
              <a:t>Ders: </a:t>
            </a:r>
            <a:r>
              <a:rPr lang="tr-TR" sz="1800" i="1" dirty="0">
                <a:solidFill>
                  <a:schemeClr val="bg1">
                    <a:lumMod val="95000"/>
                  </a:schemeClr>
                </a:solidFill>
              </a:rPr>
              <a:t>Mobil Uygulama Geliştirme</a:t>
            </a:r>
          </a:p>
          <a:p>
            <a:pPr marL="0" indent="0">
              <a:buNone/>
            </a:pPr>
            <a:r>
              <a:rPr lang="tr-TR" sz="1800" b="1" dirty="0">
                <a:solidFill>
                  <a:schemeClr val="bg1">
                    <a:lumMod val="95000"/>
                  </a:schemeClr>
                </a:solidFill>
              </a:rPr>
              <a:t>Dönem: </a:t>
            </a:r>
            <a:r>
              <a:rPr lang="tr-TR" sz="1800" i="1" dirty="0">
                <a:solidFill>
                  <a:schemeClr val="bg1">
                    <a:lumMod val="95000"/>
                  </a:schemeClr>
                </a:solidFill>
              </a:rPr>
              <a:t>2020 – 2021 (Güz)</a:t>
            </a:r>
          </a:p>
          <a:p>
            <a:pPr marL="0" indent="0">
              <a:buNone/>
            </a:pPr>
            <a:r>
              <a:rPr lang="" altLang="tr-TR" sz="1800" b="1" dirty="0">
                <a:solidFill>
                  <a:schemeClr val="bg1">
                    <a:lumMod val="95000"/>
                  </a:schemeClr>
                </a:solidFill>
                <a:sym typeface="+mn-ea"/>
              </a:rPr>
              <a:t>Sunum Yapan</a:t>
            </a:r>
            <a:r>
              <a:rPr lang="tr-TR" sz="1800" b="1" dirty="0">
                <a:solidFill>
                  <a:schemeClr val="bg1">
                    <a:lumMod val="95000"/>
                  </a:schemeClr>
                </a:solidFill>
                <a:sym typeface="+mn-ea"/>
              </a:rPr>
              <a:t>: </a:t>
            </a:r>
            <a:r>
              <a:rPr lang="" sz="1800" b="1" i="1" dirty="0">
                <a:solidFill>
                  <a:schemeClr val="bg1">
                    <a:lumMod val="95000"/>
                  </a:schemeClr>
                </a:solidFill>
                <a:sym typeface="+mn-ea"/>
              </a:rPr>
              <a:t>Ahmet</a:t>
            </a:r>
            <a:r>
              <a:rPr lang="tr-TR" sz="1800" b="1" i="1" dirty="0">
                <a:solidFill>
                  <a:schemeClr val="bg1">
                    <a:lumMod val="95000"/>
                  </a:schemeClr>
                </a:solidFill>
                <a:sym typeface="+mn-ea"/>
              </a:rPr>
              <a:t> ÖZKAN</a:t>
            </a:r>
            <a:endParaRPr lang="" altLang="tr-TR" sz="18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Alt Başlık 2"/>
          <p:cNvSpPr txBox="1"/>
          <p:nvPr/>
        </p:nvSpPr>
        <p:spPr>
          <a:xfrm>
            <a:off x="6444209" y="3861048"/>
            <a:ext cx="1728191" cy="17281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8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8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8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8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8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8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8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8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8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4000" b="1" i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" sz="4000" b="1" i="1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tr-TR" sz="4000" b="1" i="1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tr-TR" b="1" i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tr-TR" sz="3600" b="1" i="1" dirty="0">
                <a:solidFill>
                  <a:schemeClr val="bg1">
                    <a:lumMod val="95000"/>
                  </a:schemeClr>
                </a:solidFill>
              </a:rPr>
              <a:t>Hafta</a:t>
            </a:r>
            <a:endParaRPr lang="tr-TR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43305" y="5755640"/>
            <a:ext cx="3923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tr-TR" dirty="0">
                <a:sym typeface="+mn-ea"/>
              </a:rPr>
              <a:t>Öğretim üyesi: </a:t>
            </a:r>
            <a:r>
              <a:rPr lang="tr-TR" i="1" dirty="0">
                <a:sym typeface="+mn-ea"/>
              </a:rPr>
              <a:t>Doç. Dr. Yakup KUTLU</a:t>
            </a:r>
            <a:endParaRPr lang="tr-TR" sz="1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E29AA8-23A2-4C09-86DF-52B4FB48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4725144"/>
            <a:ext cx="6781800" cy="1600200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Giris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Ekranindaki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Bilgileri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Firebase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onay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bolumu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kayit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butonu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giris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butonu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fonksiyonlari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CA96EDC-5AD2-49E8-9BEF-178C518D8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" y="-22821"/>
            <a:ext cx="9186396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3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DC54BF-79AD-4C07-9694-EF37A3EE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Firebase Authentication Database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Kayitlar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Realtime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gozukuyor</a:t>
            </a:r>
            <a:endParaRPr lang="tr-T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EE67987-F40B-4DF9-8D17-483BAE70C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30"/>
            <a:ext cx="9919468" cy="5104961"/>
          </a:xfrm>
        </p:spPr>
      </p:pic>
    </p:spTree>
    <p:extLst>
      <p:ext uri="{BB962C8B-B14F-4D97-AF65-F5344CB8AC3E}">
        <p14:creationId xmlns:p14="http://schemas.microsoft.com/office/powerpoint/2010/main" val="111170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DF9BB2-FDB6-45E2-9560-D9495A1C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93" y="5725570"/>
            <a:ext cx="3661307" cy="8001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Kayit</a:t>
            </a:r>
            <a:r>
              <a:rPr lang="en-US" dirty="0"/>
              <a:t> </a:t>
            </a:r>
            <a:r>
              <a:rPr lang="en-US" dirty="0" err="1"/>
              <a:t>Ekrani</a:t>
            </a:r>
            <a:r>
              <a:rPr lang="en-US" dirty="0"/>
              <a:t> 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C0A2BBD-68E4-4E6C-9902-866357984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730"/>
            <a:ext cx="5742477" cy="565451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0657401-FB30-4FE7-A4D7-D4F001F35E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56" y="-673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3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8631B9-2719-4F93-9D10-2EC802C5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5085184"/>
            <a:ext cx="6781800" cy="160020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Kayit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Ekrani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alinan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bilgiler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firebase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kayit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islemi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kontrolu</a:t>
            </a:r>
            <a:endParaRPr lang="tr-T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EB44E11-D47A-4CC2-8A62-57D367786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52" y="0"/>
            <a:ext cx="9164752" cy="5665658"/>
          </a:xfrm>
        </p:spPr>
      </p:pic>
    </p:spTree>
    <p:extLst>
      <p:ext uri="{BB962C8B-B14F-4D97-AF65-F5344CB8AC3E}">
        <p14:creationId xmlns:p14="http://schemas.microsoft.com/office/powerpoint/2010/main" val="281145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0AED48-D26F-420F-A38D-A33090EB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204640"/>
            <a:ext cx="6781800" cy="1600200"/>
          </a:xfrm>
        </p:spPr>
        <p:txBody>
          <a:bodyPr/>
          <a:lstStyle/>
          <a:p>
            <a:r>
              <a:rPr lang="en-US" dirty="0"/>
              <a:t>Ana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Metodlari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04FF786-6B95-43AF-AD0E-F36A226AE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" y="34870"/>
            <a:ext cx="9184244" cy="5770393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3FCBC1F-D0D6-46BA-91FB-073CB7B13F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0"/>
            <a:ext cx="2989729" cy="531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1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BF1761-6F9B-497C-B948-7FAF39F6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CalenderView</a:t>
            </a:r>
            <a:r>
              <a:rPr lang="en-US" sz="4800" dirty="0"/>
              <a:t> </a:t>
            </a:r>
            <a:r>
              <a:rPr lang="en-US" sz="4800" dirty="0" err="1"/>
              <a:t>Aktivitesi</a:t>
            </a:r>
            <a:endParaRPr lang="tr-TR" sz="48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B0E685D-000E-4AA6-B361-C4B5DB30D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504056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D4A1578-A948-4F32-AB59-33D6FD8C1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62" y="0"/>
            <a:ext cx="1847804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4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B99D03-2463-4D57-84F3-4DE11629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4" y="5013176"/>
            <a:ext cx="6781800" cy="1600200"/>
          </a:xfrm>
        </p:spPr>
        <p:txBody>
          <a:bodyPr/>
          <a:lstStyle/>
          <a:p>
            <a:r>
              <a:rPr lang="en-US" dirty="0" err="1"/>
              <a:t>Randevu</a:t>
            </a:r>
            <a:r>
              <a:rPr lang="en-US" dirty="0"/>
              <a:t> </a:t>
            </a:r>
            <a:r>
              <a:rPr lang="en-US" dirty="0" err="1"/>
              <a:t>Secme</a:t>
            </a:r>
            <a:r>
              <a:rPr lang="en-US" dirty="0"/>
              <a:t> </a:t>
            </a:r>
            <a:r>
              <a:rPr lang="en-US" dirty="0" err="1"/>
              <a:t>Islemi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F35EBDA-0496-4164-A47D-1CD5FB198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4408" cy="570385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C5432E0-E22C-4BB9-B0BE-9B6C1DF5C9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270" y="1239242"/>
            <a:ext cx="3024336" cy="53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4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9212D8-6F8D-4850-A87E-019BFE4B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3DECCE5-CC6A-448A-8C53-F40908B9F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663" y="0"/>
            <a:ext cx="9236561" cy="6312133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8CB1191-D1FA-4447-A989-45850CC6433D}"/>
              </a:ext>
            </a:extLst>
          </p:cNvPr>
          <p:cNvSpPr txBox="1"/>
          <p:nvPr/>
        </p:nvSpPr>
        <p:spPr>
          <a:xfrm>
            <a:off x="3635896" y="3601070"/>
            <a:ext cx="5070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Toggle </a:t>
            </a:r>
            <a:r>
              <a:rPr lang="en-US" sz="2400" dirty="0" err="1">
                <a:highlight>
                  <a:srgbClr val="FFFF00"/>
                </a:highlight>
              </a:rPr>
              <a:t>Butoondlari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 err="1">
                <a:highlight>
                  <a:srgbClr val="FFFF00"/>
                </a:highlight>
              </a:rPr>
              <a:t>Alip</a:t>
            </a:r>
            <a:r>
              <a:rPr lang="en-US" sz="2400" dirty="0">
                <a:highlight>
                  <a:srgbClr val="FFFF00"/>
                </a:highlight>
              </a:rPr>
              <a:t> Click </a:t>
            </a:r>
            <a:r>
              <a:rPr lang="en-US" sz="2400" dirty="0" err="1">
                <a:highlight>
                  <a:srgbClr val="FFFF00"/>
                </a:highlight>
              </a:rPr>
              <a:t>dinleme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</a:p>
          <a:p>
            <a:r>
              <a:rPr lang="en-US" sz="2400" dirty="0" err="1">
                <a:highlight>
                  <a:srgbClr val="FFFF00"/>
                </a:highlight>
              </a:rPr>
              <a:t>metodlari</a:t>
            </a:r>
            <a:r>
              <a:rPr lang="en-US" sz="2400" dirty="0">
                <a:highlight>
                  <a:srgbClr val="FFFF00"/>
                </a:highlight>
              </a:rPr>
              <a:t> tum </a:t>
            </a:r>
            <a:r>
              <a:rPr lang="en-US" sz="2400" dirty="0" err="1">
                <a:highlight>
                  <a:srgbClr val="FFFF00"/>
                </a:highlight>
              </a:rPr>
              <a:t>toggleButtonlarin</a:t>
            </a:r>
            <a:endParaRPr lang="tr-TR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14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907DCA-FD0C-46FC-AF43-CFC8F2E6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5085184"/>
            <a:ext cx="6781800" cy="1662193"/>
          </a:xfrm>
        </p:spPr>
        <p:txBody>
          <a:bodyPr>
            <a:normAutofit/>
          </a:bodyPr>
          <a:lstStyle/>
          <a:p>
            <a:r>
              <a:rPr lang="en-US" sz="4000" dirty="0">
                <a:highlight>
                  <a:srgbClr val="FFFF00"/>
                </a:highlight>
              </a:rPr>
              <a:t>Firebase Sec </a:t>
            </a:r>
            <a:r>
              <a:rPr lang="en-US" sz="4000" dirty="0" err="1">
                <a:highlight>
                  <a:srgbClr val="FFFF00"/>
                </a:highlight>
              </a:rPr>
              <a:t>Butonu</a:t>
            </a:r>
            <a:r>
              <a:rPr lang="en-US" sz="4000" dirty="0">
                <a:highlight>
                  <a:srgbClr val="FFFF00"/>
                </a:highlight>
              </a:rPr>
              <a:t> </a:t>
            </a:r>
            <a:r>
              <a:rPr lang="en-US" sz="4000" dirty="0" err="1">
                <a:highlight>
                  <a:srgbClr val="FFFF00"/>
                </a:highlight>
              </a:rPr>
              <a:t>Baglantilari</a:t>
            </a:r>
            <a:endParaRPr lang="tr-TR" sz="4000" dirty="0">
              <a:highlight>
                <a:srgbClr val="FFFF00"/>
              </a:highlight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852CEA3-03BE-4249-8CA0-A1B03E5EE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441" y="3644"/>
            <a:ext cx="9300441" cy="5517167"/>
          </a:xfrm>
        </p:spPr>
      </p:pic>
    </p:spTree>
    <p:extLst>
      <p:ext uri="{BB962C8B-B14F-4D97-AF65-F5344CB8AC3E}">
        <p14:creationId xmlns:p14="http://schemas.microsoft.com/office/powerpoint/2010/main" val="1868414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EA7260-66C6-4834-AE8A-C5F6D732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EDA8760-0A64-48A5-AE89-9F6AF805C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2656"/>
            <a:ext cx="9144001" cy="5839544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D0BBA47-877A-4374-9B23-EC8A0F08D047}"/>
              </a:ext>
            </a:extLst>
          </p:cNvPr>
          <p:cNvSpPr txBox="1"/>
          <p:nvPr/>
        </p:nvSpPr>
        <p:spPr>
          <a:xfrm>
            <a:off x="762000" y="4572000"/>
            <a:ext cx="6598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Firebase </a:t>
            </a:r>
            <a:r>
              <a:rPr lang="en-US" sz="3600" b="1" dirty="0" err="1"/>
              <a:t>Randevu</a:t>
            </a:r>
            <a:r>
              <a:rPr lang="en-US" sz="3600" b="1" dirty="0"/>
              <a:t> </a:t>
            </a:r>
            <a:r>
              <a:rPr lang="en-US" sz="3600" b="1" dirty="0" err="1"/>
              <a:t>Kayitlari</a:t>
            </a:r>
            <a:r>
              <a:rPr lang="en-US" sz="3600" b="1" dirty="0"/>
              <a:t> </a:t>
            </a:r>
          </a:p>
          <a:p>
            <a:r>
              <a:rPr lang="en-US" sz="3600" b="1" dirty="0"/>
              <a:t>Kim </a:t>
            </a:r>
            <a:r>
              <a:rPr lang="en-US" sz="3600" b="1" dirty="0" err="1"/>
              <a:t>Tarafindan</a:t>
            </a:r>
            <a:r>
              <a:rPr lang="en-US" sz="3600" b="1" dirty="0"/>
              <a:t> </a:t>
            </a:r>
            <a:r>
              <a:rPr lang="en-US" sz="3600" b="1" dirty="0" err="1"/>
              <a:t>Ve</a:t>
            </a:r>
            <a:r>
              <a:rPr lang="en-US" sz="3600" b="1" dirty="0"/>
              <a:t> </a:t>
            </a:r>
            <a:r>
              <a:rPr lang="en-US" sz="3600" b="1" dirty="0" err="1"/>
              <a:t>secilen</a:t>
            </a:r>
            <a:r>
              <a:rPr lang="en-US" sz="3600" b="1" dirty="0"/>
              <a:t> </a:t>
            </a:r>
            <a:r>
              <a:rPr lang="en-US" sz="3600" b="1" dirty="0" err="1"/>
              <a:t>Tarih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116975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4826868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tr-TR" dirty="0"/>
              <a:t>Berber </a:t>
            </a:r>
            <a:r>
              <a:rPr lang="tr-TR" sz="4400" dirty="0"/>
              <a:t>Randevu </a:t>
            </a:r>
            <a:r>
              <a:rPr lang="tr-TR" dirty="0"/>
              <a:t>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8103" y="2193923"/>
            <a:ext cx="3508328" cy="1143000"/>
          </a:xfrm>
        </p:spPr>
        <p:txBody>
          <a:bodyPr>
            <a:noAutofit/>
          </a:bodyPr>
          <a:lstStyle/>
          <a:p>
            <a:r>
              <a:rPr lang="tr-TR" dirty="0"/>
              <a:t>Öncelikle Uygulama Kullanıcı</a:t>
            </a:r>
            <a:endParaRPr lang="en-US" dirty="0"/>
          </a:p>
          <a:p>
            <a:pPr marL="0" indent="0">
              <a:buNone/>
            </a:pPr>
            <a:r>
              <a:rPr lang="tr-TR" dirty="0"/>
              <a:t> Kayıt Olup Giriş Yapabilecek</a:t>
            </a:r>
            <a:endParaRPr lang="en-US" dirty="0"/>
          </a:p>
          <a:p>
            <a:r>
              <a:rPr lang="en-US" dirty="0" err="1"/>
              <a:t>Kayit</a:t>
            </a:r>
            <a:r>
              <a:rPr lang="en-US" dirty="0"/>
              <a:t> </a:t>
            </a:r>
            <a:r>
              <a:rPr lang="en-US" dirty="0" err="1"/>
              <a:t>ol</a:t>
            </a:r>
            <a:r>
              <a:rPr lang="en-US" dirty="0"/>
              <a:t> </a:t>
            </a:r>
            <a:r>
              <a:rPr lang="en-US" dirty="0" err="1"/>
              <a:t>butonuna</a:t>
            </a:r>
            <a:r>
              <a:rPr lang="en-US" dirty="0"/>
              <a:t> </a:t>
            </a:r>
            <a:r>
              <a:rPr lang="en-US" dirty="0" err="1"/>
              <a:t>basinca</a:t>
            </a:r>
            <a:r>
              <a:rPr lang="en-US" dirty="0"/>
              <a:t> </a:t>
            </a:r>
            <a:r>
              <a:rPr lang="en-US" dirty="0" err="1"/>
              <a:t>kayit</a:t>
            </a:r>
            <a:r>
              <a:rPr lang="en-US" dirty="0"/>
              <a:t> </a:t>
            </a:r>
            <a:r>
              <a:rPr lang="en-US" dirty="0" err="1"/>
              <a:t>ekrani</a:t>
            </a:r>
            <a:r>
              <a:rPr lang="en-US" dirty="0"/>
              <a:t> </a:t>
            </a:r>
            <a:r>
              <a:rPr lang="en-US" dirty="0" err="1"/>
              <a:t>geliyor</a:t>
            </a:r>
            <a:r>
              <a:rPr lang="tr-TR" dirty="0"/>
              <a:t> </a:t>
            </a:r>
            <a:endParaRPr lang="en-US" dirty="0"/>
          </a:p>
          <a:p>
            <a:r>
              <a:rPr lang="en-US" dirty="0" err="1"/>
              <a:t>Tasarimlar</a:t>
            </a:r>
            <a:r>
              <a:rPr lang="en-US" dirty="0"/>
              <a:t> adobe </a:t>
            </a:r>
            <a:r>
              <a:rPr lang="en-US" dirty="0" err="1"/>
              <a:t>Xd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yapilmistir</a:t>
            </a:r>
            <a:r>
              <a:rPr lang="en-US" dirty="0"/>
              <a:t> 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064687D-509D-4B3B-B7F5-E26254139B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96" y="429796"/>
            <a:ext cx="2703412" cy="480606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FBF501C-D502-47B6-8CF6-B487D2A397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39" y="450364"/>
            <a:ext cx="2755261" cy="489824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0AE3C2-24A5-41C6-B637-235539F6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411CE66-D04B-4E21-9D85-B30226C5A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8028384" cy="6392972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0F04A4F-9A2F-4CC7-A4A9-E8AE92BCBD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60" y="260724"/>
            <a:ext cx="2194798" cy="390186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92F645BE-4BB2-4B3A-B10E-8E060680A169}"/>
              </a:ext>
            </a:extLst>
          </p:cNvPr>
          <p:cNvSpPr txBox="1"/>
          <p:nvPr/>
        </p:nvSpPr>
        <p:spPr>
          <a:xfrm>
            <a:off x="251520" y="3720962"/>
            <a:ext cx="699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Maps </a:t>
            </a:r>
            <a:r>
              <a:rPr lang="en-US" sz="3600" dirty="0" err="1">
                <a:highlight>
                  <a:srgbClr val="FFFF00"/>
                </a:highlight>
              </a:rPr>
              <a:t>Aktivity</a:t>
            </a:r>
            <a:r>
              <a:rPr lang="en-US" sz="3600" dirty="0">
                <a:highlight>
                  <a:srgbClr val="FFFF00"/>
                </a:highlight>
              </a:rPr>
              <a:t> </a:t>
            </a:r>
            <a:r>
              <a:rPr lang="en-US" sz="3600" dirty="0" err="1">
                <a:highlight>
                  <a:srgbClr val="FFFF00"/>
                </a:highlight>
              </a:rPr>
              <a:t>onMapReady</a:t>
            </a:r>
            <a:r>
              <a:rPr lang="en-US" sz="3600" dirty="0">
                <a:highlight>
                  <a:srgbClr val="FFFF00"/>
                </a:highlight>
              </a:rPr>
              <a:t> </a:t>
            </a:r>
            <a:r>
              <a:rPr lang="en-US" sz="3600" dirty="0" err="1">
                <a:highlight>
                  <a:srgbClr val="FFFF00"/>
                </a:highlight>
              </a:rPr>
              <a:t>Metodu</a:t>
            </a:r>
            <a:endParaRPr lang="tr-TR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438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D98EC2C-EB38-46C5-9C43-FA2EB736C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20" y="356768"/>
            <a:ext cx="3086356" cy="5486856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D2F4240-6D10-4ECD-B58F-926B42224A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68533"/>
            <a:ext cx="3086356" cy="5486856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EF1DE5B9-DE42-4EBA-A032-8ECA537DC643}"/>
              </a:ext>
            </a:extLst>
          </p:cNvPr>
          <p:cNvSpPr txBox="1"/>
          <p:nvPr/>
        </p:nvSpPr>
        <p:spPr>
          <a:xfrm>
            <a:off x="366361" y="5723689"/>
            <a:ext cx="84112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/>
              <a:t>Hesap</a:t>
            </a:r>
            <a:r>
              <a:rPr lang="en-US" sz="6000" b="1" dirty="0"/>
              <a:t> </a:t>
            </a:r>
            <a:r>
              <a:rPr lang="en-US" sz="6000" b="1" dirty="0" err="1"/>
              <a:t>Kayit</a:t>
            </a:r>
            <a:r>
              <a:rPr lang="en-US" sz="6000" b="1" dirty="0"/>
              <a:t> </a:t>
            </a:r>
            <a:r>
              <a:rPr lang="en-US" sz="6000" b="1" dirty="0" err="1"/>
              <a:t>Etme</a:t>
            </a:r>
            <a:r>
              <a:rPr lang="en-US" sz="6000" b="1" dirty="0"/>
              <a:t> </a:t>
            </a:r>
            <a:r>
              <a:rPr lang="en-US" sz="6000" b="1" dirty="0" err="1"/>
              <a:t>Islemi</a:t>
            </a:r>
            <a:endParaRPr lang="tr-TR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2D4946-82E0-452E-9DF3-EFDFD8B2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959626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Giris</a:t>
            </a:r>
            <a:r>
              <a:rPr lang="en-US" dirty="0"/>
              <a:t> </a:t>
            </a:r>
            <a:r>
              <a:rPr lang="en-US" dirty="0" err="1"/>
              <a:t>Islemi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ana </a:t>
            </a:r>
            <a:r>
              <a:rPr lang="en-US" dirty="0" err="1"/>
              <a:t>Ekran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469BF89-AD71-489E-81B9-BB75FBE71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94" y="126998"/>
            <a:ext cx="3131840" cy="5567717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947CEB7-5A57-4E7C-ACFA-C8D9A066E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39" y="73235"/>
            <a:ext cx="3265461" cy="5805264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1B4CE4A-24D0-43A1-80C1-F3D51BFC841A}"/>
              </a:ext>
            </a:extLst>
          </p:cNvPr>
          <p:cNvSpPr txBox="1"/>
          <p:nvPr/>
        </p:nvSpPr>
        <p:spPr>
          <a:xfrm>
            <a:off x="0" y="328714"/>
            <a:ext cx="3484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Ana </a:t>
            </a:r>
            <a:r>
              <a:rPr lang="en-US" sz="2400" dirty="0" err="1"/>
              <a:t>Ekran</a:t>
            </a:r>
            <a:r>
              <a:rPr lang="en-US" sz="2400" dirty="0"/>
              <a:t> 3 </a:t>
            </a:r>
            <a:r>
              <a:rPr lang="en-US" sz="2400" dirty="0" err="1"/>
              <a:t>Secenek</a:t>
            </a:r>
            <a:r>
              <a:rPr lang="en-US" sz="2400" dirty="0"/>
              <a:t> ten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Olusuyor</a:t>
            </a:r>
            <a:r>
              <a:rPr lang="en-US" sz="2400" dirty="0"/>
              <a:t> </a:t>
            </a:r>
            <a:r>
              <a:rPr lang="en-US" sz="2400" dirty="0" err="1"/>
              <a:t>Bunlar</a:t>
            </a:r>
            <a:r>
              <a:rPr lang="en-US" sz="2400" dirty="0"/>
              <a:t> </a:t>
            </a:r>
            <a:r>
              <a:rPr lang="en-US" sz="2400" dirty="0" err="1"/>
              <a:t>Konum</a:t>
            </a:r>
            <a:r>
              <a:rPr lang="en-US" sz="2400" dirty="0"/>
              <a:t> </a:t>
            </a:r>
          </a:p>
          <a:p>
            <a:r>
              <a:rPr lang="en-US" sz="2400" dirty="0"/>
              <a:t>Ara ma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Randevu</a:t>
            </a:r>
            <a:r>
              <a:rPr lang="en-US" sz="2400" dirty="0"/>
              <a:t> Alma </a:t>
            </a:r>
          </a:p>
          <a:p>
            <a:r>
              <a:rPr lang="en-US" sz="2400" dirty="0" err="1"/>
              <a:t>Secenekleri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62899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A59B2-8B9F-4D59-9739-F70B8218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589240"/>
            <a:ext cx="7258203" cy="1096144"/>
          </a:xfrm>
        </p:spPr>
        <p:txBody>
          <a:bodyPr>
            <a:normAutofit/>
          </a:bodyPr>
          <a:lstStyle/>
          <a:p>
            <a:r>
              <a:rPr lang="en-US" dirty="0" err="1"/>
              <a:t>Randevu</a:t>
            </a:r>
            <a:r>
              <a:rPr lang="en-US" dirty="0"/>
              <a:t> </a:t>
            </a:r>
            <a:r>
              <a:rPr lang="en-US" dirty="0" err="1"/>
              <a:t>Ekrani</a:t>
            </a:r>
            <a:r>
              <a:rPr lang="en-US" dirty="0"/>
              <a:t> </a:t>
            </a:r>
            <a:r>
              <a:rPr lang="en-US" dirty="0" err="1"/>
              <a:t>Tarih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3ED582A-D136-489D-840B-6AD7E788E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03" y="0"/>
            <a:ext cx="3271597" cy="5816174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D9048E6-FD1E-4726-BC40-CD02FC18A4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30" y="9736"/>
            <a:ext cx="3277873" cy="582733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594A1A6-634D-4570-B80F-CBAB02B45934}"/>
              </a:ext>
            </a:extLst>
          </p:cNvPr>
          <p:cNvSpPr txBox="1"/>
          <p:nvPr/>
        </p:nvSpPr>
        <p:spPr>
          <a:xfrm>
            <a:off x="32454" y="892076"/>
            <a:ext cx="28771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Tarihi</a:t>
            </a:r>
            <a:r>
              <a:rPr lang="en-US" sz="2000" b="1" dirty="0"/>
              <a:t> </a:t>
            </a:r>
            <a:r>
              <a:rPr lang="en-US" sz="2000" b="1" dirty="0" err="1"/>
              <a:t>sectigimiz</a:t>
            </a:r>
            <a:r>
              <a:rPr lang="en-US" sz="2000" b="1" dirty="0"/>
              <a:t> Hem </a:t>
            </a:r>
          </a:p>
          <a:p>
            <a:r>
              <a:rPr lang="en-US" sz="2000" b="1" dirty="0" err="1"/>
              <a:t>Tarih</a:t>
            </a:r>
            <a:r>
              <a:rPr lang="en-US" sz="2000" b="1" dirty="0"/>
              <a:t> </a:t>
            </a:r>
            <a:r>
              <a:rPr lang="en-US" sz="2000" b="1" dirty="0" err="1"/>
              <a:t>Yazisinina</a:t>
            </a:r>
            <a:r>
              <a:rPr lang="en-US" sz="2000" b="1" dirty="0"/>
              <a:t> Hem de</a:t>
            </a:r>
          </a:p>
          <a:p>
            <a:r>
              <a:rPr lang="en-US" sz="2000" b="1" dirty="0"/>
              <a:t>Bir </a:t>
            </a:r>
            <a:r>
              <a:rPr lang="en-US" sz="2000" b="1" dirty="0" err="1"/>
              <a:t>sonraki</a:t>
            </a:r>
            <a:r>
              <a:rPr lang="en-US" sz="2000" b="1" dirty="0"/>
              <a:t> </a:t>
            </a:r>
            <a:r>
              <a:rPr lang="en-US" sz="2000" b="1" dirty="0" err="1"/>
              <a:t>Aktiviteye</a:t>
            </a:r>
            <a:endParaRPr lang="en-US" sz="2000" b="1" dirty="0"/>
          </a:p>
          <a:p>
            <a:r>
              <a:rPr lang="en-US" sz="2000" b="1" dirty="0" err="1"/>
              <a:t>Aktarma</a:t>
            </a:r>
            <a:r>
              <a:rPr lang="en-US" sz="2000" b="1" dirty="0"/>
              <a:t> </a:t>
            </a:r>
            <a:r>
              <a:rPr lang="en-US" sz="2000" b="1" dirty="0" err="1"/>
              <a:t>Islemi</a:t>
            </a:r>
            <a:r>
              <a:rPr lang="en-US" sz="2000" b="1" dirty="0"/>
              <a:t> </a:t>
            </a:r>
            <a:r>
              <a:rPr lang="en-US" sz="2000" b="1" dirty="0" err="1"/>
              <a:t>Oluyor</a:t>
            </a:r>
            <a:endParaRPr lang="en-US" sz="2000" b="1" dirty="0"/>
          </a:p>
          <a:p>
            <a:r>
              <a:rPr lang="en-US" sz="2000" b="1" dirty="0"/>
              <a:t>Sec </a:t>
            </a:r>
            <a:r>
              <a:rPr lang="en-US" sz="2000" b="1" dirty="0" err="1"/>
              <a:t>Butonuyla</a:t>
            </a:r>
            <a:r>
              <a:rPr lang="en-US" sz="2000" b="1" dirty="0"/>
              <a:t> </a:t>
            </a:r>
            <a:r>
              <a:rPr lang="en-US" sz="2000" b="1" dirty="0" err="1"/>
              <a:t>Saat</a:t>
            </a:r>
            <a:r>
              <a:rPr lang="en-US" sz="2000" b="1" dirty="0"/>
              <a:t> </a:t>
            </a:r>
          </a:p>
          <a:p>
            <a:r>
              <a:rPr lang="en-US" sz="2000" b="1" dirty="0" err="1"/>
              <a:t>Secilecek</a:t>
            </a:r>
            <a:r>
              <a:rPr lang="en-US" sz="2000" b="1" dirty="0"/>
              <a:t> </a:t>
            </a:r>
            <a:r>
              <a:rPr lang="en-US" sz="2000" b="1" dirty="0" err="1"/>
              <a:t>Aktiviteye</a:t>
            </a:r>
            <a:r>
              <a:rPr lang="en-US" sz="2000" b="1" dirty="0"/>
              <a:t> </a:t>
            </a:r>
          </a:p>
          <a:p>
            <a:r>
              <a:rPr lang="en-US" sz="2000" b="1" dirty="0" err="1"/>
              <a:t>Gidiyoruz</a:t>
            </a: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344988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EAACA8-CFFD-439F-8D5C-BA11ED54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66" y="4997152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Secme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Onay</a:t>
            </a:r>
            <a:r>
              <a:rPr lang="en-US" dirty="0"/>
              <a:t> </a:t>
            </a:r>
            <a:r>
              <a:rPr lang="en-US" dirty="0" err="1"/>
              <a:t>Islemi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A76E69E-1662-42BA-8CD6-BC1334568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00224" cy="5155955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888D5EE-1B22-4F5F-B2FC-49CB70DEB280}"/>
              </a:ext>
            </a:extLst>
          </p:cNvPr>
          <p:cNvSpPr txBox="1"/>
          <p:nvPr/>
        </p:nvSpPr>
        <p:spPr>
          <a:xfrm>
            <a:off x="2919290" y="404664"/>
            <a:ext cx="5297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Saati</a:t>
            </a:r>
            <a:r>
              <a:rPr lang="en-US" dirty="0"/>
              <a:t> </a:t>
            </a:r>
            <a:r>
              <a:rPr lang="en-US" dirty="0" err="1"/>
              <a:t>Seciyoruz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sec </a:t>
            </a:r>
            <a:r>
              <a:rPr lang="en-US" dirty="0" err="1"/>
              <a:t>butonuyla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Randevumuz</a:t>
            </a:r>
            <a:endParaRPr lang="en-US" dirty="0"/>
          </a:p>
          <a:p>
            <a:r>
              <a:rPr lang="en-US" dirty="0" err="1"/>
              <a:t>Olusturuluyor</a:t>
            </a:r>
            <a:r>
              <a:rPr lang="en-US" dirty="0"/>
              <a:t> Ana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dirty="0" err="1"/>
              <a:t>Donuyoruz</a:t>
            </a: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1B0E483-6BA3-4618-A8B9-03F20AF563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69" y="1059901"/>
            <a:ext cx="3261431" cy="57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0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D9A1C2-E185-4184-AFB7-7CA8368C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42" y="4543399"/>
            <a:ext cx="6781800" cy="1600200"/>
          </a:xfrm>
        </p:spPr>
        <p:txBody>
          <a:bodyPr/>
          <a:lstStyle/>
          <a:p>
            <a:r>
              <a:rPr lang="en-US" dirty="0" err="1"/>
              <a:t>Konum</a:t>
            </a:r>
            <a:r>
              <a:rPr lang="en-US" dirty="0"/>
              <a:t> </a:t>
            </a:r>
            <a:r>
              <a:rPr lang="en-US" dirty="0" err="1"/>
              <a:t>Gosterme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B3E361B-F650-42BA-BAD5-FBBE260F6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677" y="239024"/>
            <a:ext cx="3321323" cy="5904575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356813A-BC0F-46F8-B4F2-63A3FBA7454D}"/>
              </a:ext>
            </a:extLst>
          </p:cNvPr>
          <p:cNvSpPr txBox="1"/>
          <p:nvPr/>
        </p:nvSpPr>
        <p:spPr>
          <a:xfrm>
            <a:off x="-31035" y="730831"/>
            <a:ext cx="7385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Ana </a:t>
            </a:r>
            <a:r>
              <a:rPr lang="en-US" sz="2800" dirty="0" err="1"/>
              <a:t>Ekranda</a:t>
            </a:r>
            <a:r>
              <a:rPr lang="en-US" sz="2800" dirty="0"/>
              <a:t> </a:t>
            </a:r>
            <a:r>
              <a:rPr lang="en-US" sz="2800" dirty="0" err="1"/>
              <a:t>Konum</a:t>
            </a:r>
            <a:r>
              <a:rPr lang="en-US" sz="2800" dirty="0"/>
              <a:t> </a:t>
            </a:r>
            <a:r>
              <a:rPr lang="en-US" sz="2800" dirty="0" err="1"/>
              <a:t>Butonuna</a:t>
            </a:r>
            <a:r>
              <a:rPr lang="en-US" sz="2800" dirty="0"/>
              <a:t> </a:t>
            </a:r>
            <a:r>
              <a:rPr lang="en-US" sz="2800" dirty="0" err="1"/>
              <a:t>Bastigimizda</a:t>
            </a:r>
            <a:r>
              <a:rPr lang="en-US" sz="2800" dirty="0"/>
              <a:t> </a:t>
            </a:r>
            <a:r>
              <a:rPr lang="en-US" sz="2800" dirty="0" err="1"/>
              <a:t>Bizi</a:t>
            </a:r>
            <a:endParaRPr lang="en-US" sz="2800" dirty="0"/>
          </a:p>
          <a:p>
            <a:r>
              <a:rPr lang="en-US" sz="2800" dirty="0" err="1"/>
              <a:t>Belirledigimiz</a:t>
            </a:r>
            <a:r>
              <a:rPr lang="en-US" sz="2800" dirty="0"/>
              <a:t> </a:t>
            </a:r>
            <a:r>
              <a:rPr lang="en-US" sz="2800" dirty="0" err="1"/>
              <a:t>Berberin</a:t>
            </a:r>
            <a:r>
              <a:rPr lang="en-US" sz="2800" dirty="0"/>
              <a:t> </a:t>
            </a:r>
            <a:r>
              <a:rPr lang="en-US" sz="2800" dirty="0" err="1"/>
              <a:t>Konumunu</a:t>
            </a:r>
            <a:r>
              <a:rPr lang="en-US" sz="2800" dirty="0"/>
              <a:t> </a:t>
            </a:r>
            <a:r>
              <a:rPr lang="en-US" sz="2800" dirty="0" err="1"/>
              <a:t>Gosteriyor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19766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3B6EF8-6292-43F4-8C74-CFF4FED9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 </a:t>
            </a:r>
            <a:r>
              <a:rPr lang="en-US" dirty="0" err="1"/>
              <a:t>Secenegi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462A4A3-1AAF-4AB4-9B01-EDD317B18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42900"/>
            <a:ext cx="3560737" cy="6330200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5161C1D-6F87-4AAF-8141-57DD478F2505}"/>
              </a:ext>
            </a:extLst>
          </p:cNvPr>
          <p:cNvSpPr txBox="1"/>
          <p:nvPr/>
        </p:nvSpPr>
        <p:spPr>
          <a:xfrm>
            <a:off x="0" y="1556792"/>
            <a:ext cx="5824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Belirledigimiz</a:t>
            </a:r>
            <a:r>
              <a:rPr lang="en-US" sz="2400" dirty="0"/>
              <a:t> </a:t>
            </a:r>
            <a:r>
              <a:rPr lang="en-US" sz="2400" dirty="0" err="1"/>
              <a:t>telefona</a:t>
            </a:r>
            <a:r>
              <a:rPr lang="en-US" sz="2400" dirty="0"/>
              <a:t> </a:t>
            </a:r>
            <a:r>
              <a:rPr lang="en-US" sz="2400" dirty="0" err="1"/>
              <a:t>Direk</a:t>
            </a:r>
            <a:r>
              <a:rPr lang="en-US" sz="2400" dirty="0"/>
              <a:t> </a:t>
            </a:r>
            <a:r>
              <a:rPr lang="en-US" sz="2400" dirty="0" err="1"/>
              <a:t>Arama</a:t>
            </a:r>
            <a:r>
              <a:rPr lang="en-US" sz="2400" dirty="0"/>
              <a:t> </a:t>
            </a:r>
            <a:r>
              <a:rPr lang="en-US" sz="2400" dirty="0" err="1"/>
              <a:t>yapmasi</a:t>
            </a:r>
            <a:endParaRPr lang="en-US" sz="2400" dirty="0"/>
          </a:p>
          <a:p>
            <a:r>
              <a:rPr lang="en-US" sz="2400" dirty="0" err="1"/>
              <a:t>Icin</a:t>
            </a:r>
            <a:r>
              <a:rPr lang="en-US" sz="2400" dirty="0"/>
              <a:t> </a:t>
            </a:r>
            <a:r>
              <a:rPr lang="en-US" sz="2400" dirty="0" err="1"/>
              <a:t>kullaniciyi</a:t>
            </a:r>
            <a:r>
              <a:rPr lang="en-US" sz="2400" dirty="0"/>
              <a:t> </a:t>
            </a:r>
            <a:r>
              <a:rPr lang="en-US" sz="2400" dirty="0" err="1"/>
              <a:t>telefonunun</a:t>
            </a:r>
            <a:r>
              <a:rPr lang="en-US" sz="2400" dirty="0"/>
              <a:t> </a:t>
            </a:r>
            <a:r>
              <a:rPr lang="en-US" sz="2400" dirty="0" err="1"/>
              <a:t>arama</a:t>
            </a:r>
            <a:r>
              <a:rPr lang="en-US" sz="2400" dirty="0"/>
              <a:t> </a:t>
            </a:r>
            <a:r>
              <a:rPr lang="en-US" sz="2400" dirty="0" err="1"/>
              <a:t>yerine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Sabit</a:t>
            </a:r>
            <a:r>
              <a:rPr lang="en-US" sz="2400" dirty="0"/>
              <a:t> </a:t>
            </a:r>
            <a:r>
              <a:rPr lang="en-US" sz="2400" dirty="0" err="1"/>
              <a:t>numaramiz</a:t>
            </a:r>
            <a:r>
              <a:rPr lang="en-US" sz="2400" dirty="0"/>
              <a:t> </a:t>
            </a:r>
            <a:r>
              <a:rPr lang="en-US" sz="2400" dirty="0" err="1"/>
              <a:t>yazili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sekilde</a:t>
            </a:r>
            <a:r>
              <a:rPr lang="en-US" sz="2400" dirty="0"/>
              <a:t> </a:t>
            </a:r>
            <a:r>
              <a:rPr lang="en-US" sz="2400" dirty="0" err="1"/>
              <a:t>getiriyoruz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37045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0D0663-2525-4214-99C6-25E02E23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84" y="4653136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Giris</a:t>
            </a:r>
            <a:r>
              <a:rPr lang="en-US" dirty="0"/>
              <a:t> </a:t>
            </a:r>
            <a:r>
              <a:rPr lang="en-US" dirty="0" err="1"/>
              <a:t>Ekrani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Bolumu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3C20235-0E97-41C2-B9A5-B4A686B94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07168" cy="5081376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7346F897-AD0A-4190-9CF8-26F81C3AF3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17" y="30110"/>
            <a:ext cx="31439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76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Özel 1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CD2147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84</TotalTime>
  <Words>231</Words>
  <Application>Microsoft Office PowerPoint</Application>
  <PresentationFormat>Ekran Gösterisi (4:3)</PresentationFormat>
  <Paragraphs>52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Arial</vt:lpstr>
      <vt:lpstr>Calibri</vt:lpstr>
      <vt:lpstr>Impact</vt:lpstr>
      <vt:lpstr>Times New Roman</vt:lpstr>
      <vt:lpstr>NewsPrint</vt:lpstr>
      <vt:lpstr>İskenderun Teknik Üniversitesi</vt:lpstr>
      <vt:lpstr>Berber Randevu Uygulaması</vt:lpstr>
      <vt:lpstr>PowerPoint Sunusu</vt:lpstr>
      <vt:lpstr>Giris Islemi Ve ana Ekran</vt:lpstr>
      <vt:lpstr>Randevu Ekrani Tarih</vt:lpstr>
      <vt:lpstr>Saat Secme Ve Onay Islemi</vt:lpstr>
      <vt:lpstr>Konum Gosterme</vt:lpstr>
      <vt:lpstr>Ara Secenegi</vt:lpstr>
      <vt:lpstr>Giris Ekrani Kod Bolumu</vt:lpstr>
      <vt:lpstr>Giris Ekranindaki Bilgileri Firebase Kontrol onay bolumu ve kayit ol butonu ve giris butonu fonksiyonlari</vt:lpstr>
      <vt:lpstr>Firebase Authentication Database Kayitlar Realtime olarak gozukuyor</vt:lpstr>
      <vt:lpstr>Kayit Ekrani </vt:lpstr>
      <vt:lpstr>Kayit Ekrani alinan bilgiler firebase kayit islemi ve kontrolu</vt:lpstr>
      <vt:lpstr>Ana Ekran Metodlari</vt:lpstr>
      <vt:lpstr>CalenderView Aktivitesi</vt:lpstr>
      <vt:lpstr>Randevu Secme Islemi</vt:lpstr>
      <vt:lpstr>PowerPoint Sunusu</vt:lpstr>
      <vt:lpstr>Firebase Sec Butonu Baglantilari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Nesne Tabanlı Programlama</dc:title>
  <dc:creator>Huseyin</dc:creator>
  <cp:lastModifiedBy>Ahmet Özkan</cp:lastModifiedBy>
  <cp:revision>138</cp:revision>
  <dcterms:created xsi:type="dcterms:W3CDTF">2021-01-04T07:07:20Z</dcterms:created>
  <dcterms:modified xsi:type="dcterms:W3CDTF">2021-01-09T19:00:41Z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