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59" r:id="rId6"/>
    <p:sldId id="261" r:id="rId7"/>
    <p:sldId id="260" r:id="rId8"/>
    <p:sldId id="267" r:id="rId9"/>
    <p:sldId id="264" r:id="rId10"/>
    <p:sldId id="266" r:id="rId11"/>
    <p:sldId id="26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53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0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45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1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85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74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31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24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48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97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29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3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1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9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1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09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8BAB06-FC8D-4E05-A7A3-8EF8AAE121BA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3618-7FA5-41AD-AAC5-CEE6CEB64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16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8032589" cy="3329581"/>
          </a:xfrm>
        </p:spPr>
        <p:txBody>
          <a:bodyPr/>
          <a:lstStyle/>
          <a:p>
            <a:r>
              <a:rPr lang="tr-TR" dirty="0" smtClean="0"/>
              <a:t>DATA ENGİNEER PROJECT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GÜNAY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54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12761" y="165335"/>
            <a:ext cx="2105800" cy="813800"/>
          </a:xfrm>
        </p:spPr>
        <p:txBody>
          <a:bodyPr/>
          <a:lstStyle/>
          <a:p>
            <a:r>
              <a:rPr lang="tr-TR" dirty="0" err="1" smtClean="0"/>
              <a:t>Airflow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1" y="1813909"/>
            <a:ext cx="10147755" cy="4661624"/>
          </a:xfrm>
        </p:spPr>
      </p:pic>
      <p:sp>
        <p:nvSpPr>
          <p:cNvPr id="5" name="Metin kutusu 4"/>
          <p:cNvSpPr txBox="1"/>
          <p:nvPr/>
        </p:nvSpPr>
        <p:spPr>
          <a:xfrm>
            <a:off x="668291" y="979135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create a new table by using the query we want </a:t>
            </a:r>
            <a:r>
              <a:rPr lang="en-US" dirty="0" smtClean="0"/>
              <a:t>through </a:t>
            </a:r>
            <a:endParaRPr lang="tr-TR" dirty="0" smtClean="0"/>
          </a:p>
          <a:p>
            <a:r>
              <a:rPr lang="en-US" dirty="0" err="1" smtClean="0"/>
              <a:t>aiflow</a:t>
            </a:r>
            <a:r>
              <a:rPr lang="en-US" dirty="0" smtClean="0"/>
              <a:t> </a:t>
            </a:r>
            <a:r>
              <a:rPr lang="en-US" dirty="0"/>
              <a:t>to the project table in </a:t>
            </a:r>
            <a:r>
              <a:rPr lang="en-US" dirty="0" err="1"/>
              <a:t>Bigquery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457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21471" y="330798"/>
            <a:ext cx="9404723" cy="1400530"/>
          </a:xfrm>
        </p:spPr>
        <p:txBody>
          <a:bodyPr/>
          <a:lstStyle/>
          <a:p>
            <a:r>
              <a:rPr lang="tr-TR" dirty="0" err="1" smtClean="0"/>
              <a:t>Bigquery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4" y="2124611"/>
            <a:ext cx="8169348" cy="175275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4" y="4828283"/>
            <a:ext cx="7254869" cy="172989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13054" y="1408162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we added to the project table as a stream with spark</a:t>
            </a:r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913054" y="4270646"/>
            <a:ext cx="978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data is the final state of transform the table with airflow after the stream is finished.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1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13371" y="130501"/>
            <a:ext cx="1989774" cy="731648"/>
          </a:xfrm>
        </p:spPr>
        <p:txBody>
          <a:bodyPr/>
          <a:lstStyle/>
          <a:p>
            <a:r>
              <a:rPr lang="tr-TR" dirty="0" err="1" smtClean="0"/>
              <a:t>Looker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4" y="1454331"/>
            <a:ext cx="7982068" cy="5223942"/>
          </a:xfrm>
        </p:spPr>
      </p:pic>
      <p:sp>
        <p:nvSpPr>
          <p:cNvPr id="3" name="Metin kutusu 2"/>
          <p:cNvSpPr txBox="1"/>
          <p:nvPr/>
        </p:nvSpPr>
        <p:spPr>
          <a:xfrm>
            <a:off x="1638794" y="973574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send our data to Looker Studio for analysis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33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2" y="156627"/>
            <a:ext cx="4990010" cy="635853"/>
          </a:xfrm>
        </p:spPr>
        <p:txBody>
          <a:bodyPr/>
          <a:lstStyle/>
          <a:p>
            <a:r>
              <a:rPr lang="tr-TR" dirty="0" smtClean="0"/>
              <a:t>PROJECT SCHEMA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89658"/>
            <a:ext cx="8526834" cy="5498673"/>
          </a:xfrm>
        </p:spPr>
      </p:pic>
    </p:spTree>
    <p:extLst>
      <p:ext uri="{BB962C8B-B14F-4D97-AF65-F5344CB8AC3E}">
        <p14:creationId xmlns:p14="http://schemas.microsoft.com/office/powerpoint/2010/main" val="22112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88136" y="345151"/>
            <a:ext cx="6327955" cy="717295"/>
          </a:xfrm>
        </p:spPr>
        <p:txBody>
          <a:bodyPr/>
          <a:lstStyle/>
          <a:p>
            <a:r>
              <a:rPr lang="tr-TR" dirty="0" smtClean="0"/>
              <a:t>VPC Network </a:t>
            </a:r>
            <a:r>
              <a:rPr lang="tr-TR" dirty="0" err="1" smtClean="0"/>
              <a:t>and</a:t>
            </a:r>
            <a:r>
              <a:rPr lang="tr-TR" dirty="0" smtClean="0"/>
              <a:t> IAM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0092"/>
            <a:ext cx="10020676" cy="1969817"/>
          </a:xfr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810736"/>
            <a:ext cx="10020676" cy="14218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280160" y="1370869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set the necessary ports from the firewall rule in the </a:t>
            </a:r>
            <a:r>
              <a:rPr lang="en-US" dirty="0" err="1"/>
              <a:t>vpc</a:t>
            </a:r>
            <a:r>
              <a:rPr lang="en-US" dirty="0"/>
              <a:t> network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280160" y="3992985"/>
            <a:ext cx="790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give the necessary permissions from the Service accounts </a:t>
            </a:r>
            <a:r>
              <a:rPr lang="en-US" dirty="0" smtClean="0"/>
              <a:t>section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IAM Admin and download the keys in </a:t>
            </a:r>
            <a:r>
              <a:rPr lang="en-US" dirty="0" err="1"/>
              <a:t>json</a:t>
            </a:r>
            <a:r>
              <a:rPr lang="en-US" dirty="0"/>
              <a:t> format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03399" y="1044388"/>
            <a:ext cx="3343367" cy="819246"/>
          </a:xfrm>
        </p:spPr>
        <p:txBody>
          <a:bodyPr/>
          <a:lstStyle/>
          <a:p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VMs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4" y="2944429"/>
            <a:ext cx="8947150" cy="1676050"/>
          </a:xfrm>
        </p:spPr>
      </p:pic>
      <p:sp>
        <p:nvSpPr>
          <p:cNvPr id="5" name="Metin kutusu 4"/>
          <p:cNvSpPr txBox="1"/>
          <p:nvPr/>
        </p:nvSpPr>
        <p:spPr>
          <a:xfrm>
            <a:off x="1323704" y="226025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W</a:t>
            </a:r>
            <a:r>
              <a:rPr lang="en-US" dirty="0" smtClean="0"/>
              <a:t>e </a:t>
            </a:r>
            <a:r>
              <a:rPr lang="en-US" dirty="0"/>
              <a:t>set up the virtual machines required for the 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2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36920" y="392472"/>
            <a:ext cx="8249694" cy="766482"/>
          </a:xfrm>
        </p:spPr>
        <p:txBody>
          <a:bodyPr/>
          <a:lstStyle/>
          <a:p>
            <a:r>
              <a:rPr lang="tr-TR" dirty="0" smtClean="0"/>
              <a:t>G</a:t>
            </a:r>
            <a:r>
              <a:rPr lang="en-US" dirty="0" smtClean="0"/>
              <a:t>et </a:t>
            </a:r>
            <a:r>
              <a:rPr lang="en-US" dirty="0"/>
              <a:t>created </a:t>
            </a:r>
            <a:r>
              <a:rPr lang="tr-TR" dirty="0" err="1"/>
              <a:t>VMs</a:t>
            </a:r>
            <a:r>
              <a:rPr lang="en-US" dirty="0" smtClean="0"/>
              <a:t> </a:t>
            </a:r>
            <a:r>
              <a:rPr lang="en-US" dirty="0"/>
              <a:t>ready for </a:t>
            </a:r>
            <a:r>
              <a:rPr lang="en-US" dirty="0" smtClean="0"/>
              <a:t>use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89" y="2036360"/>
            <a:ext cx="8535140" cy="13869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89" y="4295913"/>
            <a:ext cx="7851156" cy="222680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436189" y="1328312"/>
            <a:ext cx="85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install airflow on the virtual machine using our </a:t>
            </a:r>
            <a:r>
              <a:rPr lang="en-US" dirty="0" err="1"/>
              <a:t>docker-compose.yml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436189" y="3762036"/>
            <a:ext cx="880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install </a:t>
            </a:r>
            <a:r>
              <a:rPr lang="en-US" dirty="0" err="1"/>
              <a:t>Nifi</a:t>
            </a:r>
            <a:r>
              <a:rPr lang="en-US" dirty="0"/>
              <a:t> and Kafka on another virtual machine with the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14992" y="86958"/>
            <a:ext cx="4452757" cy="897111"/>
          </a:xfrm>
        </p:spPr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-&gt; Kafka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6" y="2131015"/>
            <a:ext cx="3849244" cy="434476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2131015"/>
            <a:ext cx="4442654" cy="434476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750423" y="1372876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i</a:t>
            </a:r>
            <a:r>
              <a:rPr lang="en-US" dirty="0" err="1" smtClean="0"/>
              <a:t>mport</a:t>
            </a:r>
            <a:r>
              <a:rPr lang="en-US" dirty="0" smtClean="0"/>
              <a:t> </a:t>
            </a:r>
            <a:r>
              <a:rPr lang="en-US" dirty="0"/>
              <a:t>data from python to </a:t>
            </a:r>
            <a:r>
              <a:rPr lang="en-US" dirty="0" err="1"/>
              <a:t>kafka</a:t>
            </a:r>
            <a:r>
              <a:rPr lang="en-US" dirty="0"/>
              <a:t> using </a:t>
            </a:r>
            <a:r>
              <a:rPr lang="en-US" dirty="0" err="1"/>
              <a:t>yfinance</a:t>
            </a:r>
            <a:r>
              <a:rPr lang="en-US" dirty="0"/>
              <a:t> library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5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49382" y="635598"/>
            <a:ext cx="5806940" cy="905819"/>
          </a:xfrm>
        </p:spPr>
        <p:txBody>
          <a:bodyPr/>
          <a:lstStyle/>
          <a:p>
            <a:r>
              <a:rPr lang="tr-TR" dirty="0" smtClean="0"/>
              <a:t>Kafka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Nifi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Kafka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9" y="2677781"/>
            <a:ext cx="11330776" cy="1833259"/>
          </a:xfrm>
        </p:spPr>
      </p:pic>
      <p:sp>
        <p:nvSpPr>
          <p:cNvPr id="5" name="Metin kutusu 4"/>
          <p:cNvSpPr txBox="1"/>
          <p:nvPr/>
        </p:nvSpPr>
        <p:spPr>
          <a:xfrm>
            <a:off x="1254034" y="1828800"/>
            <a:ext cx="928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getting the data from Kafka using </a:t>
            </a:r>
            <a:r>
              <a:rPr lang="en-US" dirty="0" err="1"/>
              <a:t>Nifi</a:t>
            </a:r>
            <a:r>
              <a:rPr lang="en-US" dirty="0"/>
              <a:t> and bringing it to the format we want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we send it to a different </a:t>
            </a:r>
            <a:r>
              <a:rPr lang="en-US" dirty="0" err="1"/>
              <a:t>kafka</a:t>
            </a:r>
            <a:r>
              <a:rPr lang="en-US" dirty="0"/>
              <a:t> topic.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5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30775" y="696557"/>
            <a:ext cx="2654438" cy="775191"/>
          </a:xfrm>
        </p:spPr>
        <p:txBody>
          <a:bodyPr/>
          <a:lstStyle/>
          <a:p>
            <a:r>
              <a:rPr lang="tr-TR" dirty="0" err="1" smtClean="0"/>
              <a:t>Bigquery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83493"/>
            <a:ext cx="8947150" cy="2734052"/>
          </a:xfrm>
        </p:spPr>
      </p:pic>
      <p:sp>
        <p:nvSpPr>
          <p:cNvPr id="5" name="Metin kutusu 4"/>
          <p:cNvSpPr txBox="1"/>
          <p:nvPr/>
        </p:nvSpPr>
        <p:spPr>
          <a:xfrm>
            <a:off x="1103313" y="1994264"/>
            <a:ext cx="64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create a table in the format we need to use in spark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30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6260" y="313381"/>
            <a:ext cx="2097089" cy="721658"/>
          </a:xfrm>
        </p:spPr>
        <p:txBody>
          <a:bodyPr/>
          <a:lstStyle/>
          <a:p>
            <a:r>
              <a:rPr lang="tr-TR" dirty="0" err="1" smtClean="0"/>
              <a:t>Spark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9" y="1983260"/>
            <a:ext cx="6086942" cy="4032058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83" y="1983260"/>
            <a:ext cx="4648405" cy="279654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240816" y="1185984"/>
            <a:ext cx="776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get the data from </a:t>
            </a:r>
            <a:r>
              <a:rPr lang="en-US" dirty="0" err="1"/>
              <a:t>kafka</a:t>
            </a:r>
            <a:r>
              <a:rPr lang="en-US" dirty="0"/>
              <a:t> topic with spark and add data as a stream to the existing table in </a:t>
            </a:r>
            <a:r>
              <a:rPr lang="en-US" dirty="0" err="1"/>
              <a:t>bigquery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922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TM02836342[[fn=İyon]]</Template>
  <TotalTime>583</TotalTime>
  <Words>234</Words>
  <Application>Microsoft Office PowerPoint</Application>
  <PresentationFormat>Geniş ekran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İyon</vt:lpstr>
      <vt:lpstr>DATA ENGİNEER PROJECT</vt:lpstr>
      <vt:lpstr>PROJECT SCHEMA</vt:lpstr>
      <vt:lpstr>VPC Network and IAM</vt:lpstr>
      <vt:lpstr>Create VMs</vt:lpstr>
      <vt:lpstr>Get created VMs ready for use</vt:lpstr>
      <vt:lpstr>Python -&gt; Kafka </vt:lpstr>
      <vt:lpstr>Kafka to Nifi to Kafka</vt:lpstr>
      <vt:lpstr>Bigquery</vt:lpstr>
      <vt:lpstr>Spark</vt:lpstr>
      <vt:lpstr>Airflow</vt:lpstr>
      <vt:lpstr>Bigquery</vt:lpstr>
      <vt:lpstr>Looker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ENGİNEER PROJECT</dc:title>
  <dc:creator>Ahmet Günay</dc:creator>
  <cp:lastModifiedBy>Ahmet Günay</cp:lastModifiedBy>
  <cp:revision>15</cp:revision>
  <dcterms:created xsi:type="dcterms:W3CDTF">2023-09-04T06:33:18Z</dcterms:created>
  <dcterms:modified xsi:type="dcterms:W3CDTF">2023-09-05T14:23:46Z</dcterms:modified>
</cp:coreProperties>
</file>