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B0455-8453-324C-83E6-6AE7CFCC1AD7}" v="54" dt="2025-03-13T06:14:24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/>
    <p:restoredTop sz="94707"/>
  </p:normalViewPr>
  <p:slideViewPr>
    <p:cSldViewPr snapToGrid="0" snapToObjects="1">
      <p:cViewPr varScale="1">
        <p:scale>
          <a:sx n="145" d="100"/>
          <a:sy n="145" d="100"/>
        </p:scale>
        <p:origin x="33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kul, Ahmet" userId="bb4e8450-5b60-4727-8d13-1ffa1e1fdb4d" providerId="ADAL" clId="{9E3F7BF7-7841-0645-AB73-B7372CED25CE}"/>
    <pc:docChg chg="undo custSel addSld delSld modSld">
      <pc:chgData name="Ozkul, Ahmet" userId="bb4e8450-5b60-4727-8d13-1ffa1e1fdb4d" providerId="ADAL" clId="{9E3F7BF7-7841-0645-AB73-B7372CED25CE}" dt="2025-03-12T20:19:24.381" v="3961" actId="5793"/>
      <pc:docMkLst>
        <pc:docMk/>
      </pc:docMkLst>
      <pc:sldChg chg="addSp modSp mod setBg">
        <pc:chgData name="Ozkul, Ahmet" userId="bb4e8450-5b60-4727-8d13-1ffa1e1fdb4d" providerId="ADAL" clId="{9E3F7BF7-7841-0645-AB73-B7372CED25CE}" dt="2025-02-20T04:32:29.988" v="7" actId="26606"/>
        <pc:sldMkLst>
          <pc:docMk/>
          <pc:sldMk cId="0" sldId="256"/>
        </pc:sldMkLst>
        <pc:spChg chg="mod">
          <ac:chgData name="Ozkul, Ahmet" userId="bb4e8450-5b60-4727-8d13-1ffa1e1fdb4d" providerId="ADAL" clId="{9E3F7BF7-7841-0645-AB73-B7372CED25CE}" dt="2025-02-20T04:32:29.988" v="7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Ozkul, Ahmet" userId="bb4e8450-5b60-4727-8d13-1ffa1e1fdb4d" providerId="ADAL" clId="{9E3F7BF7-7841-0645-AB73-B7372CED25CE}" dt="2025-02-20T04:32:29.988" v="7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Ozkul, Ahmet" userId="bb4e8450-5b60-4727-8d13-1ffa1e1fdb4d" providerId="ADAL" clId="{9E3F7BF7-7841-0645-AB73-B7372CED25CE}" dt="2025-02-20T04:32:29.988" v="7" actId="26606"/>
          <ac:spMkLst>
            <pc:docMk/>
            <pc:sldMk cId="0" sldId="256"/>
            <ac:spMk id="8" creationId="{0E30439A-8A5B-46EC-8283-9B6B031D40D0}"/>
          </ac:spMkLst>
        </pc:spChg>
        <pc:spChg chg="add">
          <ac:chgData name="Ozkul, Ahmet" userId="bb4e8450-5b60-4727-8d13-1ffa1e1fdb4d" providerId="ADAL" clId="{9E3F7BF7-7841-0645-AB73-B7372CED25CE}" dt="2025-02-20T04:32:29.988" v="7" actId="26606"/>
          <ac:spMkLst>
            <pc:docMk/>
            <pc:sldMk cId="0" sldId="256"/>
            <ac:spMk id="10" creationId="{5CEAD642-85CF-4750-8432-7C80C901F001}"/>
          </ac:spMkLst>
        </pc:spChg>
        <pc:spChg chg="add">
          <ac:chgData name="Ozkul, Ahmet" userId="bb4e8450-5b60-4727-8d13-1ffa1e1fdb4d" providerId="ADAL" clId="{9E3F7BF7-7841-0645-AB73-B7372CED25CE}" dt="2025-02-20T04:32:29.988" v="7" actId="26606"/>
          <ac:spMkLst>
            <pc:docMk/>
            <pc:sldMk cId="0" sldId="256"/>
            <ac:spMk id="12" creationId="{FA33EEAE-15D5-4119-8C1E-89D943F911EF}"/>
          </ac:spMkLst>
        </pc:spChg>
        <pc:spChg chg="add">
          <ac:chgData name="Ozkul, Ahmet" userId="bb4e8450-5b60-4727-8d13-1ffa1e1fdb4d" providerId="ADAL" clId="{9E3F7BF7-7841-0645-AB73-B7372CED25CE}" dt="2025-02-20T04:32:29.988" v="7" actId="26606"/>
          <ac:spMkLst>
            <pc:docMk/>
            <pc:sldMk cId="0" sldId="256"/>
            <ac:spMk id="14" creationId="{730D8B3B-9B80-4025-B934-26DC7D7CD231}"/>
          </ac:spMkLst>
        </pc:spChg>
        <pc:spChg chg="add">
          <ac:chgData name="Ozkul, Ahmet" userId="bb4e8450-5b60-4727-8d13-1ffa1e1fdb4d" providerId="ADAL" clId="{9E3F7BF7-7841-0645-AB73-B7372CED25CE}" dt="2025-02-20T04:32:29.988" v="7" actId="26606"/>
          <ac:spMkLst>
            <pc:docMk/>
            <pc:sldMk cId="0" sldId="256"/>
            <ac:spMk id="16" creationId="{B5A1B09C-1565-46F8-B70F-621C5EB48A09}"/>
          </ac:spMkLst>
        </pc:spChg>
        <pc:spChg chg="add">
          <ac:chgData name="Ozkul, Ahmet" userId="bb4e8450-5b60-4727-8d13-1ffa1e1fdb4d" providerId="ADAL" clId="{9E3F7BF7-7841-0645-AB73-B7372CED25CE}" dt="2025-02-20T04:32:29.988" v="7" actId="26606"/>
          <ac:spMkLst>
            <pc:docMk/>
            <pc:sldMk cId="0" sldId="256"/>
            <ac:spMk id="18" creationId="{8C516CC8-80AC-446C-A56E-9F54B7210402}"/>
          </ac:spMkLst>
        </pc:spChg>
        <pc:spChg chg="add">
          <ac:chgData name="Ozkul, Ahmet" userId="bb4e8450-5b60-4727-8d13-1ffa1e1fdb4d" providerId="ADAL" clId="{9E3F7BF7-7841-0645-AB73-B7372CED25CE}" dt="2025-02-20T04:32:29.988" v="7" actId="26606"/>
          <ac:spMkLst>
            <pc:docMk/>
            <pc:sldMk cId="0" sldId="256"/>
            <ac:spMk id="20" creationId="{53947E58-F088-49F1-A3D1-DEA690192E84}"/>
          </ac:spMkLst>
        </pc:spChg>
      </pc:sldChg>
      <pc:sldChg chg="addSp delSp modSp mod setBg">
        <pc:chgData name="Ozkul, Ahmet" userId="bb4e8450-5b60-4727-8d13-1ffa1e1fdb4d" providerId="ADAL" clId="{9E3F7BF7-7841-0645-AB73-B7372CED25CE}" dt="2025-02-21T02:48:33.720" v="2429" actId="20577"/>
        <pc:sldMkLst>
          <pc:docMk/>
          <pc:sldMk cId="0" sldId="257"/>
        </pc:sldMkLst>
        <pc:spChg chg="mod">
          <ac:chgData name="Ozkul, Ahmet" userId="bb4e8450-5b60-4727-8d13-1ffa1e1fdb4d" providerId="ADAL" clId="{9E3F7BF7-7841-0645-AB73-B7372CED25CE}" dt="2025-02-20T04:32:45.030" v="8" actId="26606"/>
          <ac:spMkLst>
            <pc:docMk/>
            <pc:sldMk cId="0" sldId="257"/>
            <ac:spMk id="2" creationId="{00000000-0000-0000-0000-000000000000}"/>
          </ac:spMkLst>
        </pc:spChg>
        <pc:spChg chg="add">
          <ac:chgData name="Ozkul, Ahmet" userId="bb4e8450-5b60-4727-8d13-1ffa1e1fdb4d" providerId="ADAL" clId="{9E3F7BF7-7841-0645-AB73-B7372CED25CE}" dt="2025-02-20T04:32:45.030" v="8" actId="26606"/>
          <ac:spMkLst>
            <pc:docMk/>
            <pc:sldMk cId="0" sldId="257"/>
            <ac:spMk id="10" creationId="{BACC6370-2D7E-4714-9D71-7542949D7D5D}"/>
          </ac:spMkLst>
        </pc:spChg>
        <pc:spChg chg="add">
          <ac:chgData name="Ozkul, Ahmet" userId="bb4e8450-5b60-4727-8d13-1ffa1e1fdb4d" providerId="ADAL" clId="{9E3F7BF7-7841-0645-AB73-B7372CED25CE}" dt="2025-02-20T04:32:45.030" v="8" actId="26606"/>
          <ac:spMkLst>
            <pc:docMk/>
            <pc:sldMk cId="0" sldId="257"/>
            <ac:spMk id="12" creationId="{F68B3F68-107C-434F-AA38-110D5EA91B85}"/>
          </ac:spMkLst>
        </pc:spChg>
        <pc:spChg chg="add">
          <ac:chgData name="Ozkul, Ahmet" userId="bb4e8450-5b60-4727-8d13-1ffa1e1fdb4d" providerId="ADAL" clId="{9E3F7BF7-7841-0645-AB73-B7372CED25CE}" dt="2025-02-20T04:32:45.030" v="8" actId="26606"/>
          <ac:spMkLst>
            <pc:docMk/>
            <pc:sldMk cId="0" sldId="257"/>
            <ac:spMk id="14" creationId="{AAD0DBB9-1A4B-4391-81D4-CB19F9AB918A}"/>
          </ac:spMkLst>
        </pc:spChg>
        <pc:spChg chg="add">
          <ac:chgData name="Ozkul, Ahmet" userId="bb4e8450-5b60-4727-8d13-1ffa1e1fdb4d" providerId="ADAL" clId="{9E3F7BF7-7841-0645-AB73-B7372CED25CE}" dt="2025-02-20T04:32:45.030" v="8" actId="26606"/>
          <ac:spMkLst>
            <pc:docMk/>
            <pc:sldMk cId="0" sldId="257"/>
            <ac:spMk id="16" creationId="{063BBA22-50EA-4C4D-BE05-F1CE4E63AA56}"/>
          </ac:spMkLst>
        </pc:spChg>
        <pc:graphicFrameChg chg="add mod modGraphic">
          <ac:chgData name="Ozkul, Ahmet" userId="bb4e8450-5b60-4727-8d13-1ffa1e1fdb4d" providerId="ADAL" clId="{9E3F7BF7-7841-0645-AB73-B7372CED25CE}" dt="2025-02-21T02:48:33.720" v="2429" actId="20577"/>
          <ac:graphicFrameMkLst>
            <pc:docMk/>
            <pc:sldMk cId="0" sldId="257"/>
            <ac:graphicFrameMk id="5" creationId="{439E3E5E-FFE8-E3E2-5BB2-56802390BC40}"/>
          </ac:graphicFrameMkLst>
        </pc:graphicFrameChg>
      </pc:sldChg>
      <pc:sldChg chg="addSp delSp modSp mod setBg">
        <pc:chgData name="Ozkul, Ahmet" userId="bb4e8450-5b60-4727-8d13-1ffa1e1fdb4d" providerId="ADAL" clId="{9E3F7BF7-7841-0645-AB73-B7372CED25CE}" dt="2025-03-11T17:56:24.511" v="2819" actId="20577"/>
        <pc:sldMkLst>
          <pc:docMk/>
          <pc:sldMk cId="0" sldId="258"/>
        </pc:sldMkLst>
        <pc:spChg chg="mod">
          <ac:chgData name="Ozkul, Ahmet" userId="bb4e8450-5b60-4727-8d13-1ffa1e1fdb4d" providerId="ADAL" clId="{9E3F7BF7-7841-0645-AB73-B7372CED25CE}" dt="2025-02-21T02:48:54.033" v="2441" actId="14100"/>
          <ac:spMkLst>
            <pc:docMk/>
            <pc:sldMk cId="0" sldId="258"/>
            <ac:spMk id="2" creationId="{00000000-0000-0000-0000-000000000000}"/>
          </ac:spMkLst>
        </pc:spChg>
        <pc:spChg chg="add">
          <ac:chgData name="Ozkul, Ahmet" userId="bb4e8450-5b60-4727-8d13-1ffa1e1fdb4d" providerId="ADAL" clId="{9E3F7BF7-7841-0645-AB73-B7372CED25CE}" dt="2025-02-20T04:33:16.946" v="11" actId="26606"/>
          <ac:spMkLst>
            <pc:docMk/>
            <pc:sldMk cId="0" sldId="258"/>
            <ac:spMk id="11" creationId="{BACC6370-2D7E-4714-9D71-7542949D7D5D}"/>
          </ac:spMkLst>
        </pc:spChg>
        <pc:spChg chg="add">
          <ac:chgData name="Ozkul, Ahmet" userId="bb4e8450-5b60-4727-8d13-1ffa1e1fdb4d" providerId="ADAL" clId="{9E3F7BF7-7841-0645-AB73-B7372CED25CE}" dt="2025-02-20T04:33:16.946" v="11" actId="26606"/>
          <ac:spMkLst>
            <pc:docMk/>
            <pc:sldMk cId="0" sldId="258"/>
            <ac:spMk id="13" creationId="{F68B3F68-107C-434F-AA38-110D5EA91B85}"/>
          </ac:spMkLst>
        </pc:spChg>
        <pc:spChg chg="add">
          <ac:chgData name="Ozkul, Ahmet" userId="bb4e8450-5b60-4727-8d13-1ffa1e1fdb4d" providerId="ADAL" clId="{9E3F7BF7-7841-0645-AB73-B7372CED25CE}" dt="2025-02-20T04:33:16.946" v="11" actId="26606"/>
          <ac:spMkLst>
            <pc:docMk/>
            <pc:sldMk cId="0" sldId="258"/>
            <ac:spMk id="15" creationId="{AAD0DBB9-1A4B-4391-81D4-CB19F9AB918A}"/>
          </ac:spMkLst>
        </pc:spChg>
        <pc:spChg chg="add">
          <ac:chgData name="Ozkul, Ahmet" userId="bb4e8450-5b60-4727-8d13-1ffa1e1fdb4d" providerId="ADAL" clId="{9E3F7BF7-7841-0645-AB73-B7372CED25CE}" dt="2025-02-20T04:33:16.946" v="11" actId="26606"/>
          <ac:spMkLst>
            <pc:docMk/>
            <pc:sldMk cId="0" sldId="258"/>
            <ac:spMk id="17" creationId="{063BBA22-50EA-4C4D-BE05-F1CE4E63AA56}"/>
          </ac:spMkLst>
        </pc:spChg>
        <pc:graphicFrameChg chg="add mod modGraphic">
          <ac:chgData name="Ozkul, Ahmet" userId="bb4e8450-5b60-4727-8d13-1ffa1e1fdb4d" providerId="ADAL" clId="{9E3F7BF7-7841-0645-AB73-B7372CED25CE}" dt="2025-03-11T17:56:24.511" v="2819" actId="20577"/>
          <ac:graphicFrameMkLst>
            <pc:docMk/>
            <pc:sldMk cId="0" sldId="258"/>
            <ac:graphicFrameMk id="7" creationId="{C51C45BD-557D-B6A2-7C67-DA353798DA76}"/>
          </ac:graphicFrameMkLst>
        </pc:graphicFrameChg>
      </pc:sldChg>
      <pc:sldChg chg="addSp delSp modSp mod setBg">
        <pc:chgData name="Ozkul, Ahmet" userId="bb4e8450-5b60-4727-8d13-1ffa1e1fdb4d" providerId="ADAL" clId="{9E3F7BF7-7841-0645-AB73-B7372CED25CE}" dt="2025-03-11T18:01:57.280" v="2947" actId="20577"/>
        <pc:sldMkLst>
          <pc:docMk/>
          <pc:sldMk cId="0" sldId="259"/>
        </pc:sldMkLst>
        <pc:spChg chg="mod">
          <ac:chgData name="Ozkul, Ahmet" userId="bb4e8450-5b60-4727-8d13-1ffa1e1fdb4d" providerId="ADAL" clId="{9E3F7BF7-7841-0645-AB73-B7372CED25CE}" dt="2025-02-21T02:37:14.931" v="194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Ozkul, Ahmet" userId="bb4e8450-5b60-4727-8d13-1ffa1e1fdb4d" providerId="ADAL" clId="{9E3F7BF7-7841-0645-AB73-B7372CED25CE}" dt="2025-02-21T02:32:03.034" v="1803" actId="20577"/>
          <ac:spMkLst>
            <pc:docMk/>
            <pc:sldMk cId="0" sldId="259"/>
            <ac:spMk id="3" creationId="{3F6DA688-F0D8-DA89-747C-EDDD513C43EA}"/>
          </ac:spMkLst>
        </pc:spChg>
        <pc:spChg chg="add mod">
          <ac:chgData name="Ozkul, Ahmet" userId="bb4e8450-5b60-4727-8d13-1ffa1e1fdb4d" providerId="ADAL" clId="{9E3F7BF7-7841-0645-AB73-B7372CED25CE}" dt="2025-02-21T02:33:29.244" v="1900" actId="1076"/>
          <ac:spMkLst>
            <pc:docMk/>
            <pc:sldMk cId="0" sldId="259"/>
            <ac:spMk id="5" creationId="{37D6DB8D-1B4C-5838-626D-52B3C042D442}"/>
          </ac:spMkLst>
        </pc:spChg>
        <pc:spChg chg="add mod">
          <ac:chgData name="Ozkul, Ahmet" userId="bb4e8450-5b60-4727-8d13-1ffa1e1fdb4d" providerId="ADAL" clId="{9E3F7BF7-7841-0645-AB73-B7372CED25CE}" dt="2025-02-21T02:33:29.244" v="1900" actId="1076"/>
          <ac:spMkLst>
            <pc:docMk/>
            <pc:sldMk cId="0" sldId="259"/>
            <ac:spMk id="7" creationId="{15581414-E27C-4D2F-7C2D-7775784AFFE7}"/>
          </ac:spMkLst>
        </pc:spChg>
        <pc:spChg chg="add mod">
          <ac:chgData name="Ozkul, Ahmet" userId="bb4e8450-5b60-4727-8d13-1ffa1e1fdb4d" providerId="ADAL" clId="{9E3F7BF7-7841-0645-AB73-B7372CED25CE}" dt="2025-02-21T02:33:35.298" v="1901" actId="1076"/>
          <ac:spMkLst>
            <pc:docMk/>
            <pc:sldMk cId="0" sldId="259"/>
            <ac:spMk id="8" creationId="{C821EA36-4D22-E335-C97A-82BFB9EB1793}"/>
          </ac:spMkLst>
        </pc:spChg>
        <pc:spChg chg="add mod">
          <ac:chgData name="Ozkul, Ahmet" userId="bb4e8450-5b60-4727-8d13-1ffa1e1fdb4d" providerId="ADAL" clId="{9E3F7BF7-7841-0645-AB73-B7372CED25CE}" dt="2025-02-21T02:33:29.244" v="1900" actId="1076"/>
          <ac:spMkLst>
            <pc:docMk/>
            <pc:sldMk cId="0" sldId="259"/>
            <ac:spMk id="9" creationId="{18F5BA72-A315-7B1D-F86C-D0EF3858FC76}"/>
          </ac:spMkLst>
        </pc:spChg>
        <pc:spChg chg="add mod">
          <ac:chgData name="Ozkul, Ahmet" userId="bb4e8450-5b60-4727-8d13-1ffa1e1fdb4d" providerId="ADAL" clId="{9E3F7BF7-7841-0645-AB73-B7372CED25CE}" dt="2025-02-21T02:33:29.244" v="1900" actId="1076"/>
          <ac:spMkLst>
            <pc:docMk/>
            <pc:sldMk cId="0" sldId="259"/>
            <ac:spMk id="10" creationId="{6C5A214A-E902-1442-29A2-B1B257CA51F4}"/>
          </ac:spMkLst>
        </pc:spChg>
        <pc:spChg chg="add mod">
          <ac:chgData name="Ozkul, Ahmet" userId="bb4e8450-5b60-4727-8d13-1ffa1e1fdb4d" providerId="ADAL" clId="{9E3F7BF7-7841-0645-AB73-B7372CED25CE}" dt="2025-02-21T02:33:29.244" v="1900" actId="1076"/>
          <ac:spMkLst>
            <pc:docMk/>
            <pc:sldMk cId="0" sldId="259"/>
            <ac:spMk id="11" creationId="{38807E26-773D-B4FC-E57F-CBD311D32D4E}"/>
          </ac:spMkLst>
        </pc:spChg>
        <pc:spChg chg="add">
          <ac:chgData name="Ozkul, Ahmet" userId="bb4e8450-5b60-4727-8d13-1ffa1e1fdb4d" providerId="ADAL" clId="{9E3F7BF7-7841-0645-AB73-B7372CED25CE}" dt="2025-02-20T06:05:12.308" v="1580" actId="26606"/>
          <ac:spMkLst>
            <pc:docMk/>
            <pc:sldMk cId="0" sldId="259"/>
            <ac:spMk id="27" creationId="{BACC6370-2D7E-4714-9D71-7542949D7D5D}"/>
          </ac:spMkLst>
        </pc:spChg>
        <pc:spChg chg="add">
          <ac:chgData name="Ozkul, Ahmet" userId="bb4e8450-5b60-4727-8d13-1ffa1e1fdb4d" providerId="ADAL" clId="{9E3F7BF7-7841-0645-AB73-B7372CED25CE}" dt="2025-02-20T06:05:12.308" v="1580" actId="26606"/>
          <ac:spMkLst>
            <pc:docMk/>
            <pc:sldMk cId="0" sldId="259"/>
            <ac:spMk id="29" creationId="{F68B3F68-107C-434F-AA38-110D5EA91B85}"/>
          </ac:spMkLst>
        </pc:spChg>
        <pc:spChg chg="add">
          <ac:chgData name="Ozkul, Ahmet" userId="bb4e8450-5b60-4727-8d13-1ffa1e1fdb4d" providerId="ADAL" clId="{9E3F7BF7-7841-0645-AB73-B7372CED25CE}" dt="2025-02-20T06:05:12.308" v="1580" actId="26606"/>
          <ac:spMkLst>
            <pc:docMk/>
            <pc:sldMk cId="0" sldId="259"/>
            <ac:spMk id="31" creationId="{AAD0DBB9-1A4B-4391-81D4-CB19F9AB918A}"/>
          </ac:spMkLst>
        </pc:spChg>
        <pc:spChg chg="add">
          <ac:chgData name="Ozkul, Ahmet" userId="bb4e8450-5b60-4727-8d13-1ffa1e1fdb4d" providerId="ADAL" clId="{9E3F7BF7-7841-0645-AB73-B7372CED25CE}" dt="2025-02-20T06:05:12.308" v="1580" actId="26606"/>
          <ac:spMkLst>
            <pc:docMk/>
            <pc:sldMk cId="0" sldId="259"/>
            <ac:spMk id="33" creationId="{063BBA22-50EA-4C4D-BE05-F1CE4E63AA56}"/>
          </ac:spMkLst>
        </pc:spChg>
        <pc:graphicFrameChg chg="add mod modGraphic">
          <ac:chgData name="Ozkul, Ahmet" userId="bb4e8450-5b60-4727-8d13-1ffa1e1fdb4d" providerId="ADAL" clId="{9E3F7BF7-7841-0645-AB73-B7372CED25CE}" dt="2025-03-11T18:01:57.280" v="2947" actId="20577"/>
          <ac:graphicFrameMkLst>
            <pc:docMk/>
            <pc:sldMk cId="0" sldId="259"/>
            <ac:graphicFrameMk id="6" creationId="{001E65FB-976A-C051-130A-F1E28E161C19}"/>
          </ac:graphicFrameMkLst>
        </pc:graphicFrameChg>
        <pc:cxnChg chg="add">
          <ac:chgData name="Ozkul, Ahmet" userId="bb4e8450-5b60-4727-8d13-1ffa1e1fdb4d" providerId="ADAL" clId="{9E3F7BF7-7841-0645-AB73-B7372CED25CE}" dt="2025-02-21T02:33:52.207" v="1902" actId="11529"/>
          <ac:cxnSpMkLst>
            <pc:docMk/>
            <pc:sldMk cId="0" sldId="259"/>
            <ac:cxnSpMk id="13" creationId="{5B390DA6-D02E-13AB-F6ED-E7B4B792947C}"/>
          </ac:cxnSpMkLst>
        </pc:cxnChg>
        <pc:cxnChg chg="add mod">
          <ac:chgData name="Ozkul, Ahmet" userId="bb4e8450-5b60-4727-8d13-1ffa1e1fdb4d" providerId="ADAL" clId="{9E3F7BF7-7841-0645-AB73-B7372CED25CE}" dt="2025-02-21T02:34:10.643" v="1906" actId="14100"/>
          <ac:cxnSpMkLst>
            <pc:docMk/>
            <pc:sldMk cId="0" sldId="259"/>
            <ac:cxnSpMk id="14" creationId="{316E49C1-29D0-9DDB-B7BB-81D1157D629E}"/>
          </ac:cxnSpMkLst>
        </pc:cxnChg>
        <pc:cxnChg chg="add mod">
          <ac:chgData name="Ozkul, Ahmet" userId="bb4e8450-5b60-4727-8d13-1ffa1e1fdb4d" providerId="ADAL" clId="{9E3F7BF7-7841-0645-AB73-B7372CED25CE}" dt="2025-02-21T02:34:29.935" v="1910" actId="1076"/>
          <ac:cxnSpMkLst>
            <pc:docMk/>
            <pc:sldMk cId="0" sldId="259"/>
            <ac:cxnSpMk id="17" creationId="{A49EF83B-4B78-84B3-BC36-D22E6606F54B}"/>
          </ac:cxnSpMkLst>
        </pc:cxnChg>
        <pc:cxnChg chg="add mod">
          <ac:chgData name="Ozkul, Ahmet" userId="bb4e8450-5b60-4727-8d13-1ffa1e1fdb4d" providerId="ADAL" clId="{9E3F7BF7-7841-0645-AB73-B7372CED25CE}" dt="2025-02-21T02:34:46.223" v="1914" actId="14100"/>
          <ac:cxnSpMkLst>
            <pc:docMk/>
            <pc:sldMk cId="0" sldId="259"/>
            <ac:cxnSpMk id="19" creationId="{71ED7877-D37F-C61A-204B-F1E69735FAF6}"/>
          </ac:cxnSpMkLst>
        </pc:cxnChg>
        <pc:cxnChg chg="add mod">
          <ac:chgData name="Ozkul, Ahmet" userId="bb4e8450-5b60-4727-8d13-1ffa1e1fdb4d" providerId="ADAL" clId="{9E3F7BF7-7841-0645-AB73-B7372CED25CE}" dt="2025-02-21T02:34:57.664" v="1917" actId="14100"/>
          <ac:cxnSpMkLst>
            <pc:docMk/>
            <pc:sldMk cId="0" sldId="259"/>
            <ac:cxnSpMk id="23" creationId="{3DD1D058-2BAB-B470-FDAF-D2FD04E0C911}"/>
          </ac:cxnSpMkLst>
        </pc:cxnChg>
        <pc:cxnChg chg="add mod">
          <ac:chgData name="Ozkul, Ahmet" userId="bb4e8450-5b60-4727-8d13-1ffa1e1fdb4d" providerId="ADAL" clId="{9E3F7BF7-7841-0645-AB73-B7372CED25CE}" dt="2025-02-21T02:35:24.534" v="1923" actId="14100"/>
          <ac:cxnSpMkLst>
            <pc:docMk/>
            <pc:sldMk cId="0" sldId="259"/>
            <ac:cxnSpMk id="25" creationId="{1F835AF0-2184-E7E9-0E77-B1F95DEC501A}"/>
          </ac:cxnSpMkLst>
        </pc:cxnChg>
      </pc:sldChg>
      <pc:sldChg chg="addSp delSp modSp del mod setBg">
        <pc:chgData name="Ozkul, Ahmet" userId="bb4e8450-5b60-4727-8d13-1ffa1e1fdb4d" providerId="ADAL" clId="{9E3F7BF7-7841-0645-AB73-B7372CED25CE}" dt="2025-02-20T05:57:22.396" v="1458" actId="2696"/>
        <pc:sldMkLst>
          <pc:docMk/>
          <pc:sldMk cId="0" sldId="260"/>
        </pc:sldMkLst>
      </pc:sldChg>
      <pc:sldChg chg="addSp delSp del mod">
        <pc:chgData name="Ozkul, Ahmet" userId="bb4e8450-5b60-4727-8d13-1ffa1e1fdb4d" providerId="ADAL" clId="{9E3F7BF7-7841-0645-AB73-B7372CED25CE}" dt="2025-02-20T05:57:41.892" v="1459" actId="2696"/>
        <pc:sldMkLst>
          <pc:docMk/>
          <pc:sldMk cId="0" sldId="261"/>
        </pc:sldMkLst>
      </pc:sldChg>
      <pc:sldChg chg="addSp delSp modSp mod setBg">
        <pc:chgData name="Ozkul, Ahmet" userId="bb4e8450-5b60-4727-8d13-1ffa1e1fdb4d" providerId="ADAL" clId="{9E3F7BF7-7841-0645-AB73-B7372CED25CE}" dt="2025-03-12T20:19:24.381" v="3961" actId="5793"/>
        <pc:sldMkLst>
          <pc:docMk/>
          <pc:sldMk cId="83919981" sldId="262"/>
        </pc:sldMkLst>
        <pc:spChg chg="mod">
          <ac:chgData name="Ozkul, Ahmet" userId="bb4e8450-5b60-4727-8d13-1ffa1e1fdb4d" providerId="ADAL" clId="{9E3F7BF7-7841-0645-AB73-B7372CED25CE}" dt="2025-03-11T18:16:25.828" v="3554" actId="113"/>
          <ac:spMkLst>
            <pc:docMk/>
            <pc:sldMk cId="83919981" sldId="262"/>
            <ac:spMk id="2" creationId="{6684298A-FEEA-1638-6892-74FA04329B2F}"/>
          </ac:spMkLst>
        </pc:spChg>
        <pc:spChg chg="mod">
          <ac:chgData name="Ozkul, Ahmet" userId="bb4e8450-5b60-4727-8d13-1ffa1e1fdb4d" providerId="ADAL" clId="{9E3F7BF7-7841-0645-AB73-B7372CED25CE}" dt="2025-03-12T20:19:24.381" v="3961" actId="5793"/>
          <ac:spMkLst>
            <pc:docMk/>
            <pc:sldMk cId="83919981" sldId="262"/>
            <ac:spMk id="3" creationId="{7A0F8E8C-12EA-3BAC-31D8-0E724A7E6AA9}"/>
          </ac:spMkLst>
        </pc:spChg>
        <pc:spChg chg="add">
          <ac:chgData name="Ozkul, Ahmet" userId="bb4e8450-5b60-4727-8d13-1ffa1e1fdb4d" providerId="ADAL" clId="{9E3F7BF7-7841-0645-AB73-B7372CED25CE}" dt="2025-02-20T06:11:53.872" v="1654" actId="26606"/>
          <ac:spMkLst>
            <pc:docMk/>
            <pc:sldMk cId="83919981" sldId="262"/>
            <ac:spMk id="8" creationId="{1B15ED52-F352-441B-82BF-E0EA34836D08}"/>
          </ac:spMkLst>
        </pc:spChg>
        <pc:spChg chg="add">
          <ac:chgData name="Ozkul, Ahmet" userId="bb4e8450-5b60-4727-8d13-1ffa1e1fdb4d" providerId="ADAL" clId="{9E3F7BF7-7841-0645-AB73-B7372CED25CE}" dt="2025-02-20T06:11:53.872" v="1654" actId="26606"/>
          <ac:spMkLst>
            <pc:docMk/>
            <pc:sldMk cId="83919981" sldId="262"/>
            <ac:spMk id="14" creationId="{375E0459-6403-40CD-989D-56A4407CA12E}"/>
          </ac:spMkLst>
        </pc:spChg>
        <pc:spChg chg="add">
          <ac:chgData name="Ozkul, Ahmet" userId="bb4e8450-5b60-4727-8d13-1ffa1e1fdb4d" providerId="ADAL" clId="{9E3F7BF7-7841-0645-AB73-B7372CED25CE}" dt="2025-02-20T06:11:53.872" v="1654" actId="26606"/>
          <ac:spMkLst>
            <pc:docMk/>
            <pc:sldMk cId="83919981" sldId="262"/>
            <ac:spMk id="15" creationId="{3B2E3793-BFE6-45A2-9B7B-E18844431C99}"/>
          </ac:spMkLst>
        </pc:spChg>
        <pc:spChg chg="add">
          <ac:chgData name="Ozkul, Ahmet" userId="bb4e8450-5b60-4727-8d13-1ffa1e1fdb4d" providerId="ADAL" clId="{9E3F7BF7-7841-0645-AB73-B7372CED25CE}" dt="2025-02-20T06:11:53.872" v="1654" actId="26606"/>
          <ac:spMkLst>
            <pc:docMk/>
            <pc:sldMk cId="83919981" sldId="262"/>
            <ac:spMk id="16" creationId="{53E5B1A8-3AC9-4BD1-9BBC-78CA94F2D1BA}"/>
          </ac:spMkLst>
        </pc:spChg>
        <pc:spChg chg="add">
          <ac:chgData name="Ozkul, Ahmet" userId="bb4e8450-5b60-4727-8d13-1ffa1e1fdb4d" providerId="ADAL" clId="{9E3F7BF7-7841-0645-AB73-B7372CED25CE}" dt="2025-02-20T06:11:53.872" v="1654" actId="26606"/>
          <ac:spMkLst>
            <pc:docMk/>
            <pc:sldMk cId="83919981" sldId="262"/>
            <ac:spMk id="17" creationId="{BC4C4868-CB8F-4AF9-9CDB-8108F2C19B67}"/>
          </ac:spMkLst>
        </pc:spChg>
      </pc:sldChg>
      <pc:sldChg chg="addSp delSp add del setBg delDesignElem">
        <pc:chgData name="Ozkul, Ahmet" userId="bb4e8450-5b60-4727-8d13-1ffa1e1fdb4d" providerId="ADAL" clId="{9E3F7BF7-7841-0645-AB73-B7372CED25CE}" dt="2025-03-11T18:03:52.387" v="2952"/>
        <pc:sldMkLst>
          <pc:docMk/>
          <pc:sldMk cId="988728395" sldId="263"/>
        </pc:sldMkLst>
      </pc:sldChg>
      <pc:sldChg chg="addSp delSp modSp add mod setBg delDesignElem">
        <pc:chgData name="Ozkul, Ahmet" userId="bb4e8450-5b60-4727-8d13-1ffa1e1fdb4d" providerId="ADAL" clId="{9E3F7BF7-7841-0645-AB73-B7372CED25CE}" dt="2025-03-11T18:42:25.442" v="3895" actId="20577"/>
        <pc:sldMkLst>
          <pc:docMk/>
          <pc:sldMk cId="2473133908" sldId="263"/>
        </pc:sldMkLst>
        <pc:spChg chg="mod">
          <ac:chgData name="Ozkul, Ahmet" userId="bb4e8450-5b60-4727-8d13-1ffa1e1fdb4d" providerId="ADAL" clId="{9E3F7BF7-7841-0645-AB73-B7372CED25CE}" dt="2025-03-11T18:42:25.442" v="3895" actId="20577"/>
          <ac:spMkLst>
            <pc:docMk/>
            <pc:sldMk cId="2473133908" sldId="263"/>
            <ac:spMk id="2" creationId="{D5617A18-079D-E128-F476-D4197F38182E}"/>
          </ac:spMkLst>
        </pc:spChg>
        <pc:spChg chg="add mod">
          <ac:chgData name="Ozkul, Ahmet" userId="bb4e8450-5b60-4727-8d13-1ffa1e1fdb4d" providerId="ADAL" clId="{9E3F7BF7-7841-0645-AB73-B7372CED25CE}" dt="2025-03-11T18:20:28.400" v="3830" actId="20577"/>
          <ac:spMkLst>
            <pc:docMk/>
            <pc:sldMk cId="2473133908" sldId="263"/>
            <ac:spMk id="9" creationId="{7DB69F49-8E07-7239-B530-7FBEFC9614D4}"/>
          </ac:spMkLst>
        </pc:spChg>
        <pc:spChg chg="add">
          <ac:chgData name="Ozkul, Ahmet" userId="bb4e8450-5b60-4727-8d13-1ffa1e1fdb4d" providerId="ADAL" clId="{9E3F7BF7-7841-0645-AB73-B7372CED25CE}" dt="2025-03-11T18:04:56.620" v="2957" actId="26606"/>
          <ac:spMkLst>
            <pc:docMk/>
            <pc:sldMk cId="2473133908" sldId="263"/>
            <ac:spMk id="18" creationId="{1B15ED52-F352-441B-82BF-E0EA34836D08}"/>
          </ac:spMkLst>
        </pc:spChg>
        <pc:spChg chg="add">
          <ac:chgData name="Ozkul, Ahmet" userId="bb4e8450-5b60-4727-8d13-1ffa1e1fdb4d" providerId="ADAL" clId="{9E3F7BF7-7841-0645-AB73-B7372CED25CE}" dt="2025-03-11T18:04:56.620" v="2957" actId="26606"/>
          <ac:spMkLst>
            <pc:docMk/>
            <pc:sldMk cId="2473133908" sldId="263"/>
            <ac:spMk id="19" creationId="{3B2E3793-BFE6-45A2-9B7B-E18844431C99}"/>
          </ac:spMkLst>
        </pc:spChg>
        <pc:spChg chg="add">
          <ac:chgData name="Ozkul, Ahmet" userId="bb4e8450-5b60-4727-8d13-1ffa1e1fdb4d" providerId="ADAL" clId="{9E3F7BF7-7841-0645-AB73-B7372CED25CE}" dt="2025-03-11T18:04:56.620" v="2957" actId="26606"/>
          <ac:spMkLst>
            <pc:docMk/>
            <pc:sldMk cId="2473133908" sldId="263"/>
            <ac:spMk id="20" creationId="{BC4C4868-CB8F-4AF9-9CDB-8108F2C19B67}"/>
          </ac:spMkLst>
        </pc:spChg>
        <pc:spChg chg="add">
          <ac:chgData name="Ozkul, Ahmet" userId="bb4e8450-5b60-4727-8d13-1ffa1e1fdb4d" providerId="ADAL" clId="{9E3F7BF7-7841-0645-AB73-B7372CED25CE}" dt="2025-03-11T18:04:56.620" v="2957" actId="26606"/>
          <ac:spMkLst>
            <pc:docMk/>
            <pc:sldMk cId="2473133908" sldId="263"/>
            <ac:spMk id="21" creationId="{375E0459-6403-40CD-989D-56A4407CA12E}"/>
          </ac:spMkLst>
        </pc:spChg>
        <pc:spChg chg="add">
          <ac:chgData name="Ozkul, Ahmet" userId="bb4e8450-5b60-4727-8d13-1ffa1e1fdb4d" providerId="ADAL" clId="{9E3F7BF7-7841-0645-AB73-B7372CED25CE}" dt="2025-03-11T18:04:56.620" v="2957" actId="26606"/>
          <ac:spMkLst>
            <pc:docMk/>
            <pc:sldMk cId="2473133908" sldId="263"/>
            <ac:spMk id="22" creationId="{53E5B1A8-3AC9-4BD1-9BBC-78CA94F2D1BA}"/>
          </ac:spMkLst>
        </pc:spChg>
      </pc:sldChg>
    </pc:docChg>
  </pc:docChgLst>
  <pc:docChgLst>
    <pc:chgData name="Ozkul, Ahmet" userId="bb4e8450-5b60-4727-8d13-1ffa1e1fdb4d" providerId="ADAL" clId="{982B0455-8453-324C-83E6-6AE7CFCC1AD7}"/>
    <pc:docChg chg="undo custSel modSld">
      <pc:chgData name="Ozkul, Ahmet" userId="bb4e8450-5b60-4727-8d13-1ffa1e1fdb4d" providerId="ADAL" clId="{982B0455-8453-324C-83E6-6AE7CFCC1AD7}" dt="2025-03-13T22:04:07.229" v="721" actId="478"/>
      <pc:docMkLst>
        <pc:docMk/>
      </pc:docMkLst>
      <pc:sldChg chg="addSp delSp modSp mod delAnim modAnim">
        <pc:chgData name="Ozkul, Ahmet" userId="bb4e8450-5b60-4727-8d13-1ffa1e1fdb4d" providerId="ADAL" clId="{982B0455-8453-324C-83E6-6AE7CFCC1AD7}" dt="2025-03-13T05:45:41.618" v="101" actId="478"/>
        <pc:sldMkLst>
          <pc:docMk/>
          <pc:sldMk cId="0" sldId="256"/>
        </pc:sldMkLst>
        <pc:spChg chg="mod">
          <ac:chgData name="Ozkul, Ahmet" userId="bb4e8450-5b60-4727-8d13-1ffa1e1fdb4d" providerId="ADAL" clId="{982B0455-8453-324C-83E6-6AE7CFCC1AD7}" dt="2025-03-12T21:29:38.519" v="92" actId="20577"/>
          <ac:spMkLst>
            <pc:docMk/>
            <pc:sldMk cId="0" sldId="256"/>
            <ac:spMk id="3" creationId="{00000000-0000-0000-0000-000000000000}"/>
          </ac:spMkLst>
        </pc:spChg>
        <pc:picChg chg="add del mod">
          <ac:chgData name="Ozkul, Ahmet" userId="bb4e8450-5b60-4727-8d13-1ffa1e1fdb4d" providerId="ADAL" clId="{982B0455-8453-324C-83E6-6AE7CFCC1AD7}" dt="2025-03-13T05:45:41.618" v="101" actId="478"/>
          <ac:picMkLst>
            <pc:docMk/>
            <pc:sldMk cId="0" sldId="256"/>
            <ac:picMk id="4" creationId="{6FCABF9C-00D0-511C-C92C-074D8FD47CCC}"/>
          </ac:picMkLst>
        </pc:picChg>
      </pc:sldChg>
      <pc:sldChg chg="modSp">
        <pc:chgData name="Ozkul, Ahmet" userId="bb4e8450-5b60-4727-8d13-1ffa1e1fdb4d" providerId="ADAL" clId="{982B0455-8453-324C-83E6-6AE7CFCC1AD7}" dt="2025-03-12T21:28:14.405" v="64"/>
        <pc:sldMkLst>
          <pc:docMk/>
          <pc:sldMk cId="0" sldId="258"/>
        </pc:sldMkLst>
        <pc:graphicFrameChg chg="mod">
          <ac:chgData name="Ozkul, Ahmet" userId="bb4e8450-5b60-4727-8d13-1ffa1e1fdb4d" providerId="ADAL" clId="{982B0455-8453-324C-83E6-6AE7CFCC1AD7}" dt="2025-03-12T21:28:14.405" v="64"/>
          <ac:graphicFrameMkLst>
            <pc:docMk/>
            <pc:sldMk cId="0" sldId="258"/>
            <ac:graphicFrameMk id="7" creationId="{C51C45BD-557D-B6A2-7C67-DA353798DA76}"/>
          </ac:graphicFrameMkLst>
        </pc:graphicFrameChg>
      </pc:sldChg>
      <pc:sldChg chg="addSp delSp modSp mod delAnim modAnim">
        <pc:chgData name="Ozkul, Ahmet" userId="bb4e8450-5b60-4727-8d13-1ffa1e1fdb4d" providerId="ADAL" clId="{982B0455-8453-324C-83E6-6AE7CFCC1AD7}" dt="2025-03-13T06:02:52.835" v="105" actId="21"/>
        <pc:sldMkLst>
          <pc:docMk/>
          <pc:sldMk cId="0" sldId="259"/>
        </pc:sldMkLst>
        <pc:picChg chg="add del mod">
          <ac:chgData name="Ozkul, Ahmet" userId="bb4e8450-5b60-4727-8d13-1ffa1e1fdb4d" providerId="ADAL" clId="{982B0455-8453-324C-83E6-6AE7CFCC1AD7}" dt="2025-03-13T06:02:52.835" v="105" actId="21"/>
          <ac:picMkLst>
            <pc:docMk/>
            <pc:sldMk cId="0" sldId="259"/>
            <ac:picMk id="4" creationId="{25B93550-056F-D17D-08FF-72331B43106F}"/>
          </ac:picMkLst>
        </pc:picChg>
      </pc:sldChg>
      <pc:sldChg chg="addSp delSp modSp mod delAnim modAnim">
        <pc:chgData name="Ozkul, Ahmet" userId="bb4e8450-5b60-4727-8d13-1ffa1e1fdb4d" providerId="ADAL" clId="{982B0455-8453-324C-83E6-6AE7CFCC1AD7}" dt="2025-03-13T22:04:07.229" v="721" actId="478"/>
        <pc:sldMkLst>
          <pc:docMk/>
          <pc:sldMk cId="83919981" sldId="262"/>
        </pc:sldMkLst>
        <pc:spChg chg="mod">
          <ac:chgData name="Ozkul, Ahmet" userId="bb4e8450-5b60-4727-8d13-1ffa1e1fdb4d" providerId="ADAL" clId="{982B0455-8453-324C-83E6-6AE7CFCC1AD7}" dt="2025-03-12T20:54:30.109" v="38" actId="20577"/>
          <ac:spMkLst>
            <pc:docMk/>
            <pc:sldMk cId="83919981" sldId="262"/>
            <ac:spMk id="3" creationId="{7A0F8E8C-12EA-3BAC-31D8-0E724A7E6AA9}"/>
          </ac:spMkLst>
        </pc:spChg>
        <pc:picChg chg="add del mod">
          <ac:chgData name="Ozkul, Ahmet" userId="bb4e8450-5b60-4727-8d13-1ffa1e1fdb4d" providerId="ADAL" clId="{982B0455-8453-324C-83E6-6AE7CFCC1AD7}" dt="2025-03-13T22:04:07.229" v="721" actId="478"/>
          <ac:picMkLst>
            <pc:docMk/>
            <pc:sldMk cId="83919981" sldId="262"/>
            <ac:picMk id="4" creationId="{7A339E7E-A5C0-4F8B-DF92-1EEC3756330B}"/>
          </ac:picMkLst>
        </pc:picChg>
      </pc:sldChg>
      <pc:sldChg chg="modSp mod">
        <pc:chgData name="Ozkul, Ahmet" userId="bb4e8450-5b60-4727-8d13-1ffa1e1fdb4d" providerId="ADAL" clId="{982B0455-8453-324C-83E6-6AE7CFCC1AD7}" dt="2025-03-13T21:44:12.579" v="720" actId="20577"/>
        <pc:sldMkLst>
          <pc:docMk/>
          <pc:sldMk cId="2473133908" sldId="263"/>
        </pc:sldMkLst>
        <pc:spChg chg="mod">
          <ac:chgData name="Ozkul, Ahmet" userId="bb4e8450-5b60-4727-8d13-1ffa1e1fdb4d" providerId="ADAL" clId="{982B0455-8453-324C-83E6-6AE7CFCC1AD7}" dt="2025-03-13T06:31:45.176" v="394" actId="20577"/>
          <ac:spMkLst>
            <pc:docMk/>
            <pc:sldMk cId="2473133908" sldId="263"/>
            <ac:spMk id="2" creationId="{D5617A18-079D-E128-F476-D4197F38182E}"/>
          </ac:spMkLst>
        </pc:spChg>
        <pc:spChg chg="mod">
          <ac:chgData name="Ozkul, Ahmet" userId="bb4e8450-5b60-4727-8d13-1ffa1e1fdb4d" providerId="ADAL" clId="{982B0455-8453-324C-83E6-6AE7CFCC1AD7}" dt="2025-03-13T21:44:12.579" v="720" actId="20577"/>
          <ac:spMkLst>
            <pc:docMk/>
            <pc:sldMk cId="2473133908" sldId="263"/>
            <ac:spMk id="9" creationId="{7DB69F49-8E07-7239-B530-7FBEFC9614D4}"/>
          </ac:spMkLst>
        </pc:spChg>
      </pc:sldChg>
    </pc:docChg>
  </pc:docChgLst>
  <pc:docChgLst>
    <pc:chgData name="Ozkul, Ahmet" userId="bb4e8450-5b60-4727-8d13-1ffa1e1fdb4d" providerId="ADAL" clId="{6116A81C-C884-CD42-A33E-4163B2CFC44E}"/>
    <pc:docChg chg="undo custSel addSld modSld">
      <pc:chgData name="Ozkul, Ahmet" userId="bb4e8450-5b60-4727-8d13-1ffa1e1fdb4d" providerId="ADAL" clId="{6116A81C-C884-CD42-A33E-4163B2CFC44E}" dt="2025-02-18T05:15:56.850" v="392" actId="27636"/>
      <pc:docMkLst>
        <pc:docMk/>
      </pc:docMkLst>
      <pc:sldChg chg="modSp mod setBg">
        <pc:chgData name="Ozkul, Ahmet" userId="bb4e8450-5b60-4727-8d13-1ffa1e1fdb4d" providerId="ADAL" clId="{6116A81C-C884-CD42-A33E-4163B2CFC44E}" dt="2025-02-17T22:13:55.970" v="6"/>
        <pc:sldMkLst>
          <pc:docMk/>
          <pc:sldMk cId="0" sldId="256"/>
        </pc:sldMkLst>
        <pc:spChg chg="mod">
          <ac:chgData name="Ozkul, Ahmet" userId="bb4e8450-5b60-4727-8d13-1ffa1e1fdb4d" providerId="ADAL" clId="{6116A81C-C884-CD42-A33E-4163B2CFC44E}" dt="2025-02-17T22:13:55.970" v="6"/>
          <ac:spMkLst>
            <pc:docMk/>
            <pc:sldMk cId="0" sldId="256"/>
            <ac:spMk id="3" creationId="{00000000-0000-0000-0000-000000000000}"/>
          </ac:spMkLst>
        </pc:spChg>
      </pc:sldChg>
      <pc:sldChg chg="modSp mod setBg">
        <pc:chgData name="Ozkul, Ahmet" userId="bb4e8450-5b60-4727-8d13-1ffa1e1fdb4d" providerId="ADAL" clId="{6116A81C-C884-CD42-A33E-4163B2CFC44E}" dt="2025-02-17T22:15:40.109" v="56" actId="20577"/>
        <pc:sldMkLst>
          <pc:docMk/>
          <pc:sldMk cId="0" sldId="257"/>
        </pc:sldMkLst>
        <pc:spChg chg="mod">
          <ac:chgData name="Ozkul, Ahmet" userId="bb4e8450-5b60-4727-8d13-1ffa1e1fdb4d" providerId="ADAL" clId="{6116A81C-C884-CD42-A33E-4163B2CFC44E}" dt="2025-02-17T22:13:35.288" v="1" actId="27636"/>
          <ac:spMkLst>
            <pc:docMk/>
            <pc:sldMk cId="0" sldId="257"/>
            <ac:spMk id="2" creationId="{00000000-0000-0000-0000-000000000000}"/>
          </ac:spMkLst>
        </pc:spChg>
      </pc:sldChg>
      <pc:sldChg chg="modSp mod setBg">
        <pc:chgData name="Ozkul, Ahmet" userId="bb4e8450-5b60-4727-8d13-1ffa1e1fdb4d" providerId="ADAL" clId="{6116A81C-C884-CD42-A33E-4163B2CFC44E}" dt="2025-02-17T23:29:02.370" v="156" actId="20577"/>
        <pc:sldMkLst>
          <pc:docMk/>
          <pc:sldMk cId="0" sldId="258"/>
        </pc:sldMkLst>
        <pc:spChg chg="mod">
          <ac:chgData name="Ozkul, Ahmet" userId="bb4e8450-5b60-4727-8d13-1ffa1e1fdb4d" providerId="ADAL" clId="{6116A81C-C884-CD42-A33E-4163B2CFC44E}" dt="2025-02-17T22:16:51.046" v="72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mod setBg">
        <pc:chgData name="Ozkul, Ahmet" userId="bb4e8450-5b60-4727-8d13-1ffa1e1fdb4d" providerId="ADAL" clId="{6116A81C-C884-CD42-A33E-4163B2CFC44E}" dt="2025-02-17T23:30:50.940" v="205" actId="27636"/>
        <pc:sldMkLst>
          <pc:docMk/>
          <pc:sldMk cId="0" sldId="259"/>
        </pc:sldMkLst>
        <pc:spChg chg="mod">
          <ac:chgData name="Ozkul, Ahmet" userId="bb4e8450-5b60-4727-8d13-1ffa1e1fdb4d" providerId="ADAL" clId="{6116A81C-C884-CD42-A33E-4163B2CFC44E}" dt="2025-02-17T22:13:35.317" v="3" actId="27636"/>
          <ac:spMkLst>
            <pc:docMk/>
            <pc:sldMk cId="0" sldId="259"/>
            <ac:spMk id="2" creationId="{00000000-0000-0000-0000-000000000000}"/>
          </ac:spMkLst>
        </pc:spChg>
      </pc:sldChg>
      <pc:sldChg chg="modSp mod setBg">
        <pc:chgData name="Ozkul, Ahmet" userId="bb4e8450-5b60-4727-8d13-1ffa1e1fdb4d" providerId="ADAL" clId="{6116A81C-C884-CD42-A33E-4163B2CFC44E}" dt="2025-02-17T22:14:58.828" v="29" actId="20577"/>
        <pc:sldMkLst>
          <pc:docMk/>
          <pc:sldMk cId="0" sldId="260"/>
        </pc:sldMkLst>
      </pc:sldChg>
      <pc:sldChg chg="modSp mod setBg">
        <pc:chgData name="Ozkul, Ahmet" userId="bb4e8450-5b60-4727-8d13-1ffa1e1fdb4d" providerId="ADAL" clId="{6116A81C-C884-CD42-A33E-4163B2CFC44E}" dt="2025-02-17T22:19:18.747" v="101" actId="20577"/>
        <pc:sldMkLst>
          <pc:docMk/>
          <pc:sldMk cId="0" sldId="261"/>
        </pc:sldMkLst>
      </pc:sldChg>
      <pc:sldChg chg="modSp new mod">
        <pc:chgData name="Ozkul, Ahmet" userId="bb4e8450-5b60-4727-8d13-1ffa1e1fdb4d" providerId="ADAL" clId="{6116A81C-C884-CD42-A33E-4163B2CFC44E}" dt="2025-02-18T05:15:56.850" v="392" actId="27636"/>
        <pc:sldMkLst>
          <pc:docMk/>
          <pc:sldMk cId="83919981" sldId="262"/>
        </pc:sldMkLst>
        <pc:spChg chg="mod">
          <ac:chgData name="Ozkul, Ahmet" userId="bb4e8450-5b60-4727-8d13-1ffa1e1fdb4d" providerId="ADAL" clId="{6116A81C-C884-CD42-A33E-4163B2CFC44E}" dt="2025-02-18T05:07:15.065" v="215" actId="20577"/>
          <ac:spMkLst>
            <pc:docMk/>
            <pc:sldMk cId="83919981" sldId="262"/>
            <ac:spMk id="2" creationId="{6684298A-FEEA-1638-6892-74FA04329B2F}"/>
          </ac:spMkLst>
        </pc:spChg>
        <pc:spChg chg="mod">
          <ac:chgData name="Ozkul, Ahmet" userId="bb4e8450-5b60-4727-8d13-1ffa1e1fdb4d" providerId="ADAL" clId="{6116A81C-C884-CD42-A33E-4163B2CFC44E}" dt="2025-02-18T05:15:56.850" v="392" actId="27636"/>
          <ac:spMkLst>
            <pc:docMk/>
            <pc:sldMk cId="83919981" sldId="262"/>
            <ac:spMk id="3" creationId="{7A0F8E8C-12EA-3BAC-31D8-0E724A7E6AA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60B5FB-355F-42D4-B559-889FDD8BCA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C12591-66B1-44E6-98C6-E31684DB6AE0}">
      <dgm:prSet/>
      <dgm:spPr/>
      <dgm:t>
        <a:bodyPr/>
        <a:lstStyle/>
        <a:p>
          <a:r>
            <a:rPr lang="en-US" dirty="0"/>
            <a:t>Focuses on understanding business context, objectives, and constraints</a:t>
          </a:r>
        </a:p>
      </dgm:t>
    </dgm:pt>
    <dgm:pt modelId="{6569FB72-9B8D-43E6-8911-95F89D9849C6}" type="parTrans" cxnId="{B03162B2-B219-455B-9FA5-1546D817C135}">
      <dgm:prSet/>
      <dgm:spPr/>
      <dgm:t>
        <a:bodyPr/>
        <a:lstStyle/>
        <a:p>
          <a:endParaRPr lang="en-US"/>
        </a:p>
      </dgm:t>
    </dgm:pt>
    <dgm:pt modelId="{221A503D-85A4-4016-A027-28EF0EE14BCC}" type="sibTrans" cxnId="{B03162B2-B219-455B-9FA5-1546D817C135}">
      <dgm:prSet/>
      <dgm:spPr/>
      <dgm:t>
        <a:bodyPr/>
        <a:lstStyle/>
        <a:p>
          <a:endParaRPr lang="en-US"/>
        </a:p>
      </dgm:t>
    </dgm:pt>
    <dgm:pt modelId="{C4F1D9D4-319D-400C-B650-4BDE8760287F}">
      <dgm:prSet/>
      <dgm:spPr/>
      <dgm:t>
        <a:bodyPr/>
        <a:lstStyle/>
        <a:p>
          <a:r>
            <a:rPr lang="en-US" dirty="0"/>
            <a:t>Ensures that analytics projects address the right business problems</a:t>
          </a:r>
        </a:p>
      </dgm:t>
    </dgm:pt>
    <dgm:pt modelId="{8D919AC9-91D1-45D5-82C1-55F32294FBDC}" type="parTrans" cxnId="{9935DD85-BBFC-4CDC-BD14-52190B2A9409}">
      <dgm:prSet/>
      <dgm:spPr/>
      <dgm:t>
        <a:bodyPr/>
        <a:lstStyle/>
        <a:p>
          <a:endParaRPr lang="en-US"/>
        </a:p>
      </dgm:t>
    </dgm:pt>
    <dgm:pt modelId="{1515FA5A-B74F-454C-BC0B-0EB98520F43C}" type="sibTrans" cxnId="{9935DD85-BBFC-4CDC-BD14-52190B2A9409}">
      <dgm:prSet/>
      <dgm:spPr/>
      <dgm:t>
        <a:bodyPr/>
        <a:lstStyle/>
        <a:p>
          <a:endParaRPr lang="en-US"/>
        </a:p>
      </dgm:t>
    </dgm:pt>
    <dgm:pt modelId="{883887C2-641E-CB47-B8E1-3C951B5DFECD}" type="pres">
      <dgm:prSet presAssocID="{B060B5FB-355F-42D4-B559-889FDD8BCA02}" presName="diagram" presStyleCnt="0">
        <dgm:presLayoutVars>
          <dgm:dir/>
          <dgm:resizeHandles val="exact"/>
        </dgm:presLayoutVars>
      </dgm:prSet>
      <dgm:spPr/>
    </dgm:pt>
    <dgm:pt modelId="{926247D3-48BB-0D48-B7A9-F92813249C45}" type="pres">
      <dgm:prSet presAssocID="{B1C12591-66B1-44E6-98C6-E31684DB6AE0}" presName="node" presStyleLbl="node1" presStyleIdx="0" presStyleCnt="2">
        <dgm:presLayoutVars>
          <dgm:bulletEnabled val="1"/>
        </dgm:presLayoutVars>
      </dgm:prSet>
      <dgm:spPr/>
    </dgm:pt>
    <dgm:pt modelId="{CBE6CBD0-0D5A-9742-8B03-A40C421CFDFE}" type="pres">
      <dgm:prSet presAssocID="{221A503D-85A4-4016-A027-28EF0EE14BCC}" presName="sibTrans" presStyleCnt="0"/>
      <dgm:spPr/>
    </dgm:pt>
    <dgm:pt modelId="{5C999857-31EC-8347-A93C-781B3153EBE0}" type="pres">
      <dgm:prSet presAssocID="{C4F1D9D4-319D-400C-B650-4BDE8760287F}" presName="node" presStyleLbl="node1" presStyleIdx="1" presStyleCnt="2">
        <dgm:presLayoutVars>
          <dgm:bulletEnabled val="1"/>
        </dgm:presLayoutVars>
      </dgm:prSet>
      <dgm:spPr/>
    </dgm:pt>
  </dgm:ptLst>
  <dgm:cxnLst>
    <dgm:cxn modelId="{09394500-B70E-9C47-B44A-774ED32DCC18}" type="presOf" srcId="{B1C12591-66B1-44E6-98C6-E31684DB6AE0}" destId="{926247D3-48BB-0D48-B7A9-F92813249C45}" srcOrd="0" destOrd="0" presId="urn:microsoft.com/office/officeart/2005/8/layout/default"/>
    <dgm:cxn modelId="{0D919F02-0DF2-1B46-A1C4-452A97FC7E86}" type="presOf" srcId="{B060B5FB-355F-42D4-B559-889FDD8BCA02}" destId="{883887C2-641E-CB47-B8E1-3C951B5DFECD}" srcOrd="0" destOrd="0" presId="urn:microsoft.com/office/officeart/2005/8/layout/default"/>
    <dgm:cxn modelId="{9935DD85-BBFC-4CDC-BD14-52190B2A9409}" srcId="{B060B5FB-355F-42D4-B559-889FDD8BCA02}" destId="{C4F1D9D4-319D-400C-B650-4BDE8760287F}" srcOrd="1" destOrd="0" parTransId="{8D919AC9-91D1-45D5-82C1-55F32294FBDC}" sibTransId="{1515FA5A-B74F-454C-BC0B-0EB98520F43C}"/>
    <dgm:cxn modelId="{A31AD8B0-04D6-8449-B0F6-3F11012F7B00}" type="presOf" srcId="{C4F1D9D4-319D-400C-B650-4BDE8760287F}" destId="{5C999857-31EC-8347-A93C-781B3153EBE0}" srcOrd="0" destOrd="0" presId="urn:microsoft.com/office/officeart/2005/8/layout/default"/>
    <dgm:cxn modelId="{B03162B2-B219-455B-9FA5-1546D817C135}" srcId="{B060B5FB-355F-42D4-B559-889FDD8BCA02}" destId="{B1C12591-66B1-44E6-98C6-E31684DB6AE0}" srcOrd="0" destOrd="0" parTransId="{6569FB72-9B8D-43E6-8911-95F89D9849C6}" sibTransId="{221A503D-85A4-4016-A027-28EF0EE14BCC}"/>
    <dgm:cxn modelId="{50CAE1AF-4039-8A40-B501-A431231FAC47}" type="presParOf" srcId="{883887C2-641E-CB47-B8E1-3C951B5DFECD}" destId="{926247D3-48BB-0D48-B7A9-F92813249C45}" srcOrd="0" destOrd="0" presId="urn:microsoft.com/office/officeart/2005/8/layout/default"/>
    <dgm:cxn modelId="{75845AF7-DCFA-004E-82D5-1C9BE00AD842}" type="presParOf" srcId="{883887C2-641E-CB47-B8E1-3C951B5DFECD}" destId="{CBE6CBD0-0D5A-9742-8B03-A40C421CFDFE}" srcOrd="1" destOrd="0" presId="urn:microsoft.com/office/officeart/2005/8/layout/default"/>
    <dgm:cxn modelId="{05449142-AC10-6B41-8C56-5105C9F2003F}" type="presParOf" srcId="{883887C2-641E-CB47-B8E1-3C951B5DFECD}" destId="{5C999857-31EC-8347-A93C-781B3153EBE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0DB29-93AD-492F-8814-DBAE8431225D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079207-CE7B-4E45-8815-3067BD906462}">
      <dgm:prSet/>
      <dgm:spPr/>
      <dgm:t>
        <a:bodyPr/>
        <a:lstStyle/>
        <a:p>
          <a:r>
            <a:rPr lang="en-US" dirty="0"/>
            <a:t>Brainstorming</a:t>
          </a:r>
        </a:p>
      </dgm:t>
    </dgm:pt>
    <dgm:pt modelId="{C1A06BD2-0935-4C28-AC54-05CBA41B9EEB}" type="parTrans" cxnId="{C385F5E4-27C5-4EFB-A503-9AA92B050485}">
      <dgm:prSet/>
      <dgm:spPr/>
      <dgm:t>
        <a:bodyPr/>
        <a:lstStyle/>
        <a:p>
          <a:endParaRPr lang="en-US"/>
        </a:p>
      </dgm:t>
    </dgm:pt>
    <dgm:pt modelId="{8E1D20E0-3EC0-4A03-A715-89B095EF16EE}" type="sibTrans" cxnId="{C385F5E4-27C5-4EFB-A503-9AA92B050485}">
      <dgm:prSet/>
      <dgm:spPr/>
      <dgm:t>
        <a:bodyPr/>
        <a:lstStyle/>
        <a:p>
          <a:endParaRPr lang="en-US"/>
        </a:p>
      </dgm:t>
    </dgm:pt>
    <dgm:pt modelId="{E862B2C5-DEB1-49D2-A6A6-CF197C89966C}">
      <dgm:prSet custT="1"/>
      <dgm:spPr/>
      <dgm:t>
        <a:bodyPr/>
        <a:lstStyle/>
        <a:p>
          <a:r>
            <a:rPr lang="en-US" sz="1200" dirty="0"/>
            <a:t>If data is not collected yet: </a:t>
          </a:r>
        </a:p>
        <a:p>
          <a:r>
            <a:rPr lang="en-US" sz="1200" dirty="0"/>
            <a:t>“What kind of dataset do I need to address the customer churn problem?” </a:t>
          </a:r>
        </a:p>
        <a:p>
          <a:r>
            <a:rPr lang="en-US" sz="1200" dirty="0"/>
            <a:t>“Generate a data dictionary example for sales data analysis."</a:t>
          </a:r>
        </a:p>
        <a:p>
          <a:r>
            <a:rPr lang="en-US" sz="1200" dirty="0"/>
            <a:t>If data is available: </a:t>
          </a:r>
        </a:p>
        <a:p>
          <a:r>
            <a:rPr lang="en-US" sz="1200" dirty="0"/>
            <a:t>“Analyze the dataset and explain its business context”</a:t>
          </a:r>
          <a:endParaRPr lang="en-US" sz="1400" dirty="0"/>
        </a:p>
      </dgm:t>
    </dgm:pt>
    <dgm:pt modelId="{B385CE98-E13F-4E93-9AF6-BADD389FE1FA}" type="parTrans" cxnId="{01B1C66C-E7B0-451A-BC50-1EA9EF2C56E1}">
      <dgm:prSet/>
      <dgm:spPr/>
      <dgm:t>
        <a:bodyPr/>
        <a:lstStyle/>
        <a:p>
          <a:endParaRPr lang="en-US"/>
        </a:p>
      </dgm:t>
    </dgm:pt>
    <dgm:pt modelId="{C9CC1B4F-BE6F-471B-8CC2-6768B895ED01}" type="sibTrans" cxnId="{01B1C66C-E7B0-451A-BC50-1EA9EF2C56E1}">
      <dgm:prSet/>
      <dgm:spPr/>
      <dgm:t>
        <a:bodyPr/>
        <a:lstStyle/>
        <a:p>
          <a:endParaRPr lang="en-US"/>
        </a:p>
      </dgm:t>
    </dgm:pt>
    <dgm:pt modelId="{083BE77B-BEBE-49EC-858E-264928270232}">
      <dgm:prSet custT="1"/>
      <dgm:spPr/>
      <dgm:t>
        <a:bodyPr/>
        <a:lstStyle/>
        <a:p>
          <a:r>
            <a:rPr lang="en-US" sz="1200" dirty="0"/>
            <a:t>"What key business questions can be answered with this data?"</a:t>
          </a:r>
        </a:p>
      </dgm:t>
    </dgm:pt>
    <dgm:pt modelId="{4C70FD02-FE95-4494-9E0E-498A7F828AFE}" type="parTrans" cxnId="{760621AB-A88F-4975-AB09-17134D029D4C}">
      <dgm:prSet/>
      <dgm:spPr/>
      <dgm:t>
        <a:bodyPr/>
        <a:lstStyle/>
        <a:p>
          <a:endParaRPr lang="en-US"/>
        </a:p>
      </dgm:t>
    </dgm:pt>
    <dgm:pt modelId="{246AED62-F52C-49BC-92EC-D2603EC9B9EF}" type="sibTrans" cxnId="{760621AB-A88F-4975-AB09-17134D029D4C}">
      <dgm:prSet/>
      <dgm:spPr/>
      <dgm:t>
        <a:bodyPr/>
        <a:lstStyle/>
        <a:p>
          <a:endParaRPr lang="en-US"/>
        </a:p>
      </dgm:t>
    </dgm:pt>
    <dgm:pt modelId="{F3C9BBC7-7181-46C0-8FF1-8924BE5547BB}">
      <dgm:prSet/>
      <dgm:spPr/>
      <dgm:t>
        <a:bodyPr/>
        <a:lstStyle/>
        <a:p>
          <a:r>
            <a:rPr lang="en-US"/>
            <a:t>Refining</a:t>
          </a:r>
        </a:p>
      </dgm:t>
    </dgm:pt>
    <dgm:pt modelId="{4F6FF8F1-947B-42AD-AA8B-A60C28995876}" type="parTrans" cxnId="{251B115F-8BEB-49BE-A0BE-511816529B7A}">
      <dgm:prSet/>
      <dgm:spPr/>
      <dgm:t>
        <a:bodyPr/>
        <a:lstStyle/>
        <a:p>
          <a:endParaRPr lang="en-US"/>
        </a:p>
      </dgm:t>
    </dgm:pt>
    <dgm:pt modelId="{9BF3C94F-C088-4A75-BB24-CC86DBE51455}" type="sibTrans" cxnId="{251B115F-8BEB-49BE-A0BE-511816529B7A}">
      <dgm:prSet/>
      <dgm:spPr/>
      <dgm:t>
        <a:bodyPr/>
        <a:lstStyle/>
        <a:p>
          <a:endParaRPr lang="en-US"/>
        </a:p>
      </dgm:t>
    </dgm:pt>
    <dgm:pt modelId="{1178B893-440A-4A6D-87FA-85C3DCEA5892}">
      <dgm:prSet/>
      <dgm:spPr/>
      <dgm:t>
        <a:bodyPr/>
        <a:lstStyle/>
        <a:p>
          <a:r>
            <a:rPr lang="en-US" dirty="0"/>
            <a:t>Refining business questions into measurable objectives and Key Performance Indicators (KPI).</a:t>
          </a:r>
        </a:p>
      </dgm:t>
    </dgm:pt>
    <dgm:pt modelId="{3DD5E7D8-3BC6-4E99-A9E5-54B7EEA01DF0}" type="parTrans" cxnId="{4CE80909-9BD6-4370-9031-ECB901C27A34}">
      <dgm:prSet/>
      <dgm:spPr/>
      <dgm:t>
        <a:bodyPr/>
        <a:lstStyle/>
        <a:p>
          <a:endParaRPr lang="en-US"/>
        </a:p>
      </dgm:t>
    </dgm:pt>
    <dgm:pt modelId="{6EAA6EC7-EE2F-4BFD-AE1C-D56F208990FE}" type="sibTrans" cxnId="{4CE80909-9BD6-4370-9031-ECB901C27A34}">
      <dgm:prSet/>
      <dgm:spPr/>
      <dgm:t>
        <a:bodyPr/>
        <a:lstStyle/>
        <a:p>
          <a:endParaRPr lang="en-US"/>
        </a:p>
      </dgm:t>
    </dgm:pt>
    <dgm:pt modelId="{9EEB2482-F4F0-478E-A5CA-330C012B61D3}">
      <dgm:prSet/>
      <dgm:spPr/>
      <dgm:t>
        <a:bodyPr/>
        <a:lstStyle/>
        <a:p>
          <a:r>
            <a:rPr lang="en-US" dirty="0"/>
            <a:t>”Can you come up with a metric for customer churn using the data?”</a:t>
          </a:r>
        </a:p>
        <a:p>
          <a:r>
            <a:rPr lang="en-US" dirty="0"/>
            <a:t>“How can we measure absenteeism using the data?</a:t>
          </a:r>
        </a:p>
        <a:p>
          <a:r>
            <a:rPr lang="en-US" dirty="0"/>
            <a:t>“Which columns can we use to calculate employee turnover rate?”</a:t>
          </a:r>
        </a:p>
        <a:p>
          <a:r>
            <a:rPr lang="en-US" dirty="0"/>
            <a:t>”We need monthly sales calculated from daily sales”</a:t>
          </a:r>
        </a:p>
        <a:p>
          <a:endParaRPr lang="en-US" dirty="0"/>
        </a:p>
      </dgm:t>
    </dgm:pt>
    <dgm:pt modelId="{C8A0C391-437E-4E59-A5D2-C761EE684CBF}" type="parTrans" cxnId="{B729329E-3756-43DC-B18B-7636D9E7CFE9}">
      <dgm:prSet/>
      <dgm:spPr/>
      <dgm:t>
        <a:bodyPr/>
        <a:lstStyle/>
        <a:p>
          <a:endParaRPr lang="en-US"/>
        </a:p>
      </dgm:t>
    </dgm:pt>
    <dgm:pt modelId="{06DCD516-43B8-43DA-BB98-07CDAD0A2705}" type="sibTrans" cxnId="{B729329E-3756-43DC-B18B-7636D9E7CFE9}">
      <dgm:prSet/>
      <dgm:spPr/>
      <dgm:t>
        <a:bodyPr/>
        <a:lstStyle/>
        <a:p>
          <a:endParaRPr lang="en-US"/>
        </a:p>
      </dgm:t>
    </dgm:pt>
    <dgm:pt modelId="{0EA5B98C-F159-C74F-A5D7-ECEE9C8CA5F5}">
      <dgm:prSet/>
      <dgm:spPr/>
      <dgm:t>
        <a:bodyPr/>
        <a:lstStyle/>
        <a:p>
          <a:r>
            <a:rPr lang="en-US" dirty="0"/>
            <a:t>Learning</a:t>
          </a:r>
        </a:p>
      </dgm:t>
    </dgm:pt>
    <dgm:pt modelId="{19080AD0-82D4-264C-BA91-77F4A0EEAC4C}" type="parTrans" cxnId="{09551F4E-DD10-1047-A39F-196189BC38B4}">
      <dgm:prSet/>
      <dgm:spPr/>
      <dgm:t>
        <a:bodyPr/>
        <a:lstStyle/>
        <a:p>
          <a:endParaRPr lang="en-US"/>
        </a:p>
      </dgm:t>
    </dgm:pt>
    <dgm:pt modelId="{DDCBC16B-C18D-B746-A17C-3FF709140C6B}" type="sibTrans" cxnId="{09551F4E-DD10-1047-A39F-196189BC38B4}">
      <dgm:prSet/>
      <dgm:spPr/>
      <dgm:t>
        <a:bodyPr/>
        <a:lstStyle/>
        <a:p>
          <a:endParaRPr lang="en-US"/>
        </a:p>
      </dgm:t>
    </dgm:pt>
    <dgm:pt modelId="{430C70F1-7862-284F-B7E9-6343719C7ED8}">
      <dgm:prSet custT="1"/>
      <dgm:spPr/>
      <dgm:t>
        <a:bodyPr/>
        <a:lstStyle/>
        <a:p>
          <a:r>
            <a:rPr lang="en-US" sz="1200" dirty="0"/>
            <a:t>“Can I use this dataset to improve student retention rates? Do I need additional datasets?</a:t>
          </a:r>
        </a:p>
        <a:p>
          <a:endParaRPr lang="en-US" sz="1200" dirty="0"/>
        </a:p>
      </dgm:t>
    </dgm:pt>
    <dgm:pt modelId="{6E2F1644-A778-214B-8368-1AA2F1F7840E}" type="parTrans" cxnId="{B12BBDDA-9136-D34A-9047-61CF62288381}">
      <dgm:prSet/>
      <dgm:spPr/>
      <dgm:t>
        <a:bodyPr/>
        <a:lstStyle/>
        <a:p>
          <a:endParaRPr lang="en-US"/>
        </a:p>
      </dgm:t>
    </dgm:pt>
    <dgm:pt modelId="{E74873C9-1DBE-8B4E-B397-907FF976973B}" type="sibTrans" cxnId="{B12BBDDA-9136-D34A-9047-61CF62288381}">
      <dgm:prSet/>
      <dgm:spPr/>
      <dgm:t>
        <a:bodyPr/>
        <a:lstStyle/>
        <a:p>
          <a:endParaRPr lang="en-US"/>
        </a:p>
      </dgm:t>
    </dgm:pt>
    <dgm:pt modelId="{015D6727-0997-0842-9A7A-D8099ED6F41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”List most popular marketing analytics metrics”</a:t>
          </a:r>
        </a:p>
      </dgm:t>
    </dgm:pt>
    <dgm:pt modelId="{D86E9080-0780-404F-9342-6FF3300B73B6}" type="parTrans" cxnId="{12C4938C-6A7E-7E42-A829-8CFBE4A74061}">
      <dgm:prSet/>
      <dgm:spPr/>
      <dgm:t>
        <a:bodyPr/>
        <a:lstStyle/>
        <a:p>
          <a:endParaRPr lang="en-US"/>
        </a:p>
      </dgm:t>
    </dgm:pt>
    <dgm:pt modelId="{1EFFD9A7-AAA2-6C40-85F3-7C91BAE46E79}" type="sibTrans" cxnId="{12C4938C-6A7E-7E42-A829-8CFBE4A74061}">
      <dgm:prSet/>
      <dgm:spPr/>
      <dgm:t>
        <a:bodyPr/>
        <a:lstStyle/>
        <a:p>
          <a:endParaRPr lang="en-US"/>
        </a:p>
      </dgm:t>
    </dgm:pt>
    <dgm:pt modelId="{409377A7-E1DE-2843-9027-6B280C9B76C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"Explain customer churn”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"What are the key factors influencing customer churn?”</a:t>
          </a:r>
        </a:p>
      </dgm:t>
    </dgm:pt>
    <dgm:pt modelId="{B89E4729-74E0-DB48-8F11-2FC5FA63DE56}" type="parTrans" cxnId="{CD2124BC-22E5-D042-B54C-9A17E0788A88}">
      <dgm:prSet/>
      <dgm:spPr/>
      <dgm:t>
        <a:bodyPr/>
        <a:lstStyle/>
        <a:p>
          <a:endParaRPr lang="en-US"/>
        </a:p>
      </dgm:t>
    </dgm:pt>
    <dgm:pt modelId="{8E91BA6B-8A0F-6844-BF8A-4DF81F9C7F6D}" type="sibTrans" cxnId="{CD2124BC-22E5-D042-B54C-9A17E0788A88}">
      <dgm:prSet/>
      <dgm:spPr/>
      <dgm:t>
        <a:bodyPr/>
        <a:lstStyle/>
        <a:p>
          <a:endParaRPr lang="en-US"/>
        </a:p>
      </dgm:t>
    </dgm:pt>
    <dgm:pt modelId="{5233D97D-AA0A-C14D-B3AC-84E5CA32BA3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“What is Click-Through Rate (CTR)?”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“What is attribution, conversion and touchpoints in marketing?”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Systematic Inquiry and Learning Process (see the next slide)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E197221F-9714-5A43-81D8-6F54A24BF57B}" type="parTrans" cxnId="{3D5ABB98-47F4-A548-A006-61469A59776B}">
      <dgm:prSet/>
      <dgm:spPr/>
      <dgm:t>
        <a:bodyPr/>
        <a:lstStyle/>
        <a:p>
          <a:endParaRPr lang="en-US"/>
        </a:p>
      </dgm:t>
    </dgm:pt>
    <dgm:pt modelId="{C039D0FB-EAD7-C540-83E7-44F069FBA607}" type="sibTrans" cxnId="{3D5ABB98-47F4-A548-A006-61469A59776B}">
      <dgm:prSet/>
      <dgm:spPr/>
      <dgm:t>
        <a:bodyPr/>
        <a:lstStyle/>
        <a:p>
          <a:endParaRPr lang="en-US"/>
        </a:p>
      </dgm:t>
    </dgm:pt>
    <dgm:pt modelId="{4C71ED96-ABDE-F342-AF48-3E8F0E562AD3}" type="pres">
      <dgm:prSet presAssocID="{2970DB29-93AD-492F-8814-DBAE8431225D}" presName="Name0" presStyleCnt="0">
        <dgm:presLayoutVars>
          <dgm:dir/>
          <dgm:animLvl val="lvl"/>
          <dgm:resizeHandles val="exact"/>
        </dgm:presLayoutVars>
      </dgm:prSet>
      <dgm:spPr/>
    </dgm:pt>
    <dgm:pt modelId="{B55551A1-8AEA-894B-9FEC-237E64C7176E}" type="pres">
      <dgm:prSet presAssocID="{F2079207-CE7B-4E45-8815-3067BD906462}" presName="composite" presStyleCnt="0"/>
      <dgm:spPr/>
    </dgm:pt>
    <dgm:pt modelId="{51E52AFA-DCDD-4943-A970-E3C4CF920C97}" type="pres">
      <dgm:prSet presAssocID="{F2079207-CE7B-4E45-8815-3067BD906462}" presName="parTx" presStyleLbl="alignNode1" presStyleIdx="0" presStyleCnt="3" custLinFactX="3726" custLinFactNeighborX="100000" custLinFactNeighborY="737">
        <dgm:presLayoutVars>
          <dgm:chMax val="0"/>
          <dgm:chPref val="0"/>
        </dgm:presLayoutVars>
      </dgm:prSet>
      <dgm:spPr/>
    </dgm:pt>
    <dgm:pt modelId="{2BC062BB-792D-EC42-83CA-55C85162ACD3}" type="pres">
      <dgm:prSet presAssocID="{F2079207-CE7B-4E45-8815-3067BD906462}" presName="desTx" presStyleLbl="alignAccFollowNode1" presStyleIdx="0" presStyleCnt="3" custLinFactX="3726" custLinFactNeighborX="100000" custLinFactNeighborY="304">
        <dgm:presLayoutVars/>
      </dgm:prSet>
      <dgm:spPr/>
    </dgm:pt>
    <dgm:pt modelId="{E638A3A8-AD32-D946-90E3-A186FE185461}" type="pres">
      <dgm:prSet presAssocID="{8E1D20E0-3EC0-4A03-A715-89B095EF16EE}" presName="space" presStyleCnt="0"/>
      <dgm:spPr/>
    </dgm:pt>
    <dgm:pt modelId="{11C8A039-D609-E74E-A26F-244783EE2976}" type="pres">
      <dgm:prSet presAssocID="{0EA5B98C-F159-C74F-A5D7-ECEE9C8CA5F5}" presName="composite" presStyleCnt="0"/>
      <dgm:spPr/>
    </dgm:pt>
    <dgm:pt modelId="{FBB13A04-F736-7240-AC44-EE143E13A455}" type="pres">
      <dgm:prSet presAssocID="{0EA5B98C-F159-C74F-A5D7-ECEE9C8CA5F5}" presName="parTx" presStyleLbl="alignNode1" presStyleIdx="1" presStyleCnt="3" custLinFactX="-3035" custLinFactNeighborX="-100000">
        <dgm:presLayoutVars>
          <dgm:chMax val="0"/>
          <dgm:chPref val="0"/>
        </dgm:presLayoutVars>
      </dgm:prSet>
      <dgm:spPr/>
    </dgm:pt>
    <dgm:pt modelId="{A9870750-0892-2D4F-8955-242CF6035F84}" type="pres">
      <dgm:prSet presAssocID="{0EA5B98C-F159-C74F-A5D7-ECEE9C8CA5F5}" presName="desTx" presStyleLbl="alignAccFollowNode1" presStyleIdx="1" presStyleCnt="3" custLinFactX="-3436" custLinFactNeighborX="-100000" custLinFactNeighborY="304">
        <dgm:presLayoutVars/>
      </dgm:prSet>
      <dgm:spPr/>
    </dgm:pt>
    <dgm:pt modelId="{397E7A4C-2624-1640-9A17-6E1734076AB8}" type="pres">
      <dgm:prSet presAssocID="{DDCBC16B-C18D-B746-A17C-3FF709140C6B}" presName="space" presStyleCnt="0"/>
      <dgm:spPr/>
    </dgm:pt>
    <dgm:pt modelId="{A677E78C-A199-5B4E-9E5F-D94BF7698F3D}" type="pres">
      <dgm:prSet presAssocID="{F3C9BBC7-7181-46C0-8FF1-8924BE5547BB}" presName="composite" presStyleCnt="0"/>
      <dgm:spPr/>
    </dgm:pt>
    <dgm:pt modelId="{A17D6FB7-789F-5D40-9699-90E12D5A5412}" type="pres">
      <dgm:prSet presAssocID="{F3C9BBC7-7181-46C0-8FF1-8924BE5547BB}" presName="parTx" presStyleLbl="alignNode1" presStyleIdx="2" presStyleCnt="3">
        <dgm:presLayoutVars>
          <dgm:chMax val="0"/>
          <dgm:chPref val="0"/>
        </dgm:presLayoutVars>
      </dgm:prSet>
      <dgm:spPr/>
    </dgm:pt>
    <dgm:pt modelId="{A6850FFF-45AC-124F-BCD8-28D456D075B4}" type="pres">
      <dgm:prSet presAssocID="{F3C9BBC7-7181-46C0-8FF1-8924BE5547BB}" presName="desTx" presStyleLbl="alignAccFollowNode1" presStyleIdx="2" presStyleCnt="3">
        <dgm:presLayoutVars/>
      </dgm:prSet>
      <dgm:spPr/>
    </dgm:pt>
  </dgm:ptLst>
  <dgm:cxnLst>
    <dgm:cxn modelId="{8DCD5608-9DED-0649-AB6D-6A6955B16801}" type="presOf" srcId="{5233D97D-AA0A-C14D-B3AC-84E5CA32BA30}" destId="{A9870750-0892-2D4F-8955-242CF6035F84}" srcOrd="0" destOrd="2" presId="urn:microsoft.com/office/officeart/2016/7/layout/HorizontalActionList"/>
    <dgm:cxn modelId="{4CE80909-9BD6-4370-9031-ECB901C27A34}" srcId="{F3C9BBC7-7181-46C0-8FF1-8924BE5547BB}" destId="{1178B893-440A-4A6D-87FA-85C3DCEA5892}" srcOrd="0" destOrd="0" parTransId="{3DD5E7D8-3BC6-4E99-A9E5-54B7EEA01DF0}" sibTransId="{6EAA6EC7-EE2F-4BFD-AE1C-D56F208990FE}"/>
    <dgm:cxn modelId="{7E9C1430-B83F-D740-B55F-111500A6F47A}" type="presOf" srcId="{1178B893-440A-4A6D-87FA-85C3DCEA5892}" destId="{A6850FFF-45AC-124F-BCD8-28D456D075B4}" srcOrd="0" destOrd="0" presId="urn:microsoft.com/office/officeart/2016/7/layout/HorizontalActionList"/>
    <dgm:cxn modelId="{CA91763C-F501-9145-9957-A7617ECAED7F}" type="presOf" srcId="{0EA5B98C-F159-C74F-A5D7-ECEE9C8CA5F5}" destId="{FBB13A04-F736-7240-AC44-EE143E13A455}" srcOrd="0" destOrd="0" presId="urn:microsoft.com/office/officeart/2016/7/layout/HorizontalActionList"/>
    <dgm:cxn modelId="{09551F4E-DD10-1047-A39F-196189BC38B4}" srcId="{2970DB29-93AD-492F-8814-DBAE8431225D}" destId="{0EA5B98C-F159-C74F-A5D7-ECEE9C8CA5F5}" srcOrd="1" destOrd="0" parTransId="{19080AD0-82D4-264C-BA91-77F4A0EEAC4C}" sibTransId="{DDCBC16B-C18D-B746-A17C-3FF709140C6B}"/>
    <dgm:cxn modelId="{414CDA4F-11DE-EB47-B4BB-F5D0D3FA0191}" type="presOf" srcId="{430C70F1-7862-284F-B7E9-6343719C7ED8}" destId="{2BC062BB-792D-EC42-83CA-55C85162ACD3}" srcOrd="0" destOrd="2" presId="urn:microsoft.com/office/officeart/2016/7/layout/HorizontalActionList"/>
    <dgm:cxn modelId="{549CBA55-8BB6-8048-960E-069BDD5432D5}" type="presOf" srcId="{083BE77B-BEBE-49EC-858E-264928270232}" destId="{2BC062BB-792D-EC42-83CA-55C85162ACD3}" srcOrd="0" destOrd="1" presId="urn:microsoft.com/office/officeart/2016/7/layout/HorizontalActionList"/>
    <dgm:cxn modelId="{251B115F-8BEB-49BE-A0BE-511816529B7A}" srcId="{2970DB29-93AD-492F-8814-DBAE8431225D}" destId="{F3C9BBC7-7181-46C0-8FF1-8924BE5547BB}" srcOrd="2" destOrd="0" parTransId="{4F6FF8F1-947B-42AD-AA8B-A60C28995876}" sibTransId="{9BF3C94F-C088-4A75-BB24-CC86DBE51455}"/>
    <dgm:cxn modelId="{C0E75460-32D3-554E-87BE-17BCB5476119}" type="presOf" srcId="{F3C9BBC7-7181-46C0-8FF1-8924BE5547BB}" destId="{A17D6FB7-789F-5D40-9699-90E12D5A5412}" srcOrd="0" destOrd="0" presId="urn:microsoft.com/office/officeart/2016/7/layout/HorizontalActionList"/>
    <dgm:cxn modelId="{01B1C66C-E7B0-451A-BC50-1EA9EF2C56E1}" srcId="{F2079207-CE7B-4E45-8815-3067BD906462}" destId="{E862B2C5-DEB1-49D2-A6A6-CF197C89966C}" srcOrd="0" destOrd="0" parTransId="{B385CE98-E13F-4E93-9AF6-BADD389FE1FA}" sibTransId="{C9CC1B4F-BE6F-471B-8CC2-6768B895ED01}"/>
    <dgm:cxn modelId="{B48AC971-4FF7-1B42-8363-35A70D57DBF5}" type="presOf" srcId="{9EEB2482-F4F0-478E-A5CA-330C012B61D3}" destId="{A6850FFF-45AC-124F-BCD8-28D456D075B4}" srcOrd="0" destOrd="1" presId="urn:microsoft.com/office/officeart/2016/7/layout/HorizontalActionList"/>
    <dgm:cxn modelId="{F0EADA87-EEB1-A548-A3F1-A5B08F55CAE5}" type="presOf" srcId="{2970DB29-93AD-492F-8814-DBAE8431225D}" destId="{4C71ED96-ABDE-F342-AF48-3E8F0E562AD3}" srcOrd="0" destOrd="0" presId="urn:microsoft.com/office/officeart/2016/7/layout/HorizontalActionList"/>
    <dgm:cxn modelId="{12C4938C-6A7E-7E42-A829-8CFBE4A74061}" srcId="{0EA5B98C-F159-C74F-A5D7-ECEE9C8CA5F5}" destId="{015D6727-0997-0842-9A7A-D8099ED6F413}" srcOrd="0" destOrd="0" parTransId="{D86E9080-0780-404F-9342-6FF3300B73B6}" sibTransId="{1EFFD9A7-AAA2-6C40-85F3-7C91BAE46E79}"/>
    <dgm:cxn modelId="{3D5ABB98-47F4-A548-A006-61469A59776B}" srcId="{0EA5B98C-F159-C74F-A5D7-ECEE9C8CA5F5}" destId="{5233D97D-AA0A-C14D-B3AC-84E5CA32BA30}" srcOrd="2" destOrd="0" parTransId="{E197221F-9714-5A43-81D8-6F54A24BF57B}" sibTransId="{C039D0FB-EAD7-C540-83E7-44F069FBA607}"/>
    <dgm:cxn modelId="{B729329E-3756-43DC-B18B-7636D9E7CFE9}" srcId="{F3C9BBC7-7181-46C0-8FF1-8924BE5547BB}" destId="{9EEB2482-F4F0-478E-A5CA-330C012B61D3}" srcOrd="1" destOrd="0" parTransId="{C8A0C391-437E-4E59-A5D2-C761EE684CBF}" sibTransId="{06DCD516-43B8-43DA-BB98-07CDAD0A2705}"/>
    <dgm:cxn modelId="{760621AB-A88F-4975-AB09-17134D029D4C}" srcId="{F2079207-CE7B-4E45-8815-3067BD906462}" destId="{083BE77B-BEBE-49EC-858E-264928270232}" srcOrd="1" destOrd="0" parTransId="{4C70FD02-FE95-4494-9E0E-498A7F828AFE}" sibTransId="{246AED62-F52C-49BC-92EC-D2603EC9B9EF}"/>
    <dgm:cxn modelId="{7B7039B6-1CA0-2C44-9417-5852A5329F0A}" type="presOf" srcId="{409377A7-E1DE-2843-9027-6B280C9B76CE}" destId="{A9870750-0892-2D4F-8955-242CF6035F84}" srcOrd="0" destOrd="1" presId="urn:microsoft.com/office/officeart/2016/7/layout/HorizontalActionList"/>
    <dgm:cxn modelId="{CD2124BC-22E5-D042-B54C-9A17E0788A88}" srcId="{0EA5B98C-F159-C74F-A5D7-ECEE9C8CA5F5}" destId="{409377A7-E1DE-2843-9027-6B280C9B76CE}" srcOrd="1" destOrd="0" parTransId="{B89E4729-74E0-DB48-8F11-2FC5FA63DE56}" sibTransId="{8E91BA6B-8A0F-6844-BF8A-4DF81F9C7F6D}"/>
    <dgm:cxn modelId="{41EFDBC3-B279-6F4B-BA9B-EDCF274837BB}" type="presOf" srcId="{E862B2C5-DEB1-49D2-A6A6-CF197C89966C}" destId="{2BC062BB-792D-EC42-83CA-55C85162ACD3}" srcOrd="0" destOrd="0" presId="urn:microsoft.com/office/officeart/2016/7/layout/HorizontalActionList"/>
    <dgm:cxn modelId="{4FFF77C7-0D6B-2D47-805C-3829B063F332}" type="presOf" srcId="{F2079207-CE7B-4E45-8815-3067BD906462}" destId="{51E52AFA-DCDD-4943-A970-E3C4CF920C97}" srcOrd="0" destOrd="0" presId="urn:microsoft.com/office/officeart/2016/7/layout/HorizontalActionList"/>
    <dgm:cxn modelId="{B12BBDDA-9136-D34A-9047-61CF62288381}" srcId="{F2079207-CE7B-4E45-8815-3067BD906462}" destId="{430C70F1-7862-284F-B7E9-6343719C7ED8}" srcOrd="2" destOrd="0" parTransId="{6E2F1644-A778-214B-8368-1AA2F1F7840E}" sibTransId="{E74873C9-1DBE-8B4E-B397-907FF976973B}"/>
    <dgm:cxn modelId="{C385F5E4-27C5-4EFB-A503-9AA92B050485}" srcId="{2970DB29-93AD-492F-8814-DBAE8431225D}" destId="{F2079207-CE7B-4E45-8815-3067BD906462}" srcOrd="0" destOrd="0" parTransId="{C1A06BD2-0935-4C28-AC54-05CBA41B9EEB}" sibTransId="{8E1D20E0-3EC0-4A03-A715-89B095EF16EE}"/>
    <dgm:cxn modelId="{88D490F8-A421-C941-B9D6-29D844244DEE}" type="presOf" srcId="{015D6727-0997-0842-9A7A-D8099ED6F413}" destId="{A9870750-0892-2D4F-8955-242CF6035F84}" srcOrd="0" destOrd="0" presId="urn:microsoft.com/office/officeart/2016/7/layout/HorizontalActionList"/>
    <dgm:cxn modelId="{D12D1126-0FD3-B641-BED8-B3CAD2F107AC}" type="presParOf" srcId="{4C71ED96-ABDE-F342-AF48-3E8F0E562AD3}" destId="{B55551A1-8AEA-894B-9FEC-237E64C7176E}" srcOrd="0" destOrd="0" presId="urn:microsoft.com/office/officeart/2016/7/layout/HorizontalActionList"/>
    <dgm:cxn modelId="{773FC2B6-6E8C-2A4D-AC92-C9E88B173242}" type="presParOf" srcId="{B55551A1-8AEA-894B-9FEC-237E64C7176E}" destId="{51E52AFA-DCDD-4943-A970-E3C4CF920C97}" srcOrd="0" destOrd="0" presId="urn:microsoft.com/office/officeart/2016/7/layout/HorizontalActionList"/>
    <dgm:cxn modelId="{C1F72530-17BF-B349-BF03-58AF35FAD758}" type="presParOf" srcId="{B55551A1-8AEA-894B-9FEC-237E64C7176E}" destId="{2BC062BB-792D-EC42-83CA-55C85162ACD3}" srcOrd="1" destOrd="0" presId="urn:microsoft.com/office/officeart/2016/7/layout/HorizontalActionList"/>
    <dgm:cxn modelId="{609410AD-8363-EF48-8B5C-32D3C1027D68}" type="presParOf" srcId="{4C71ED96-ABDE-F342-AF48-3E8F0E562AD3}" destId="{E638A3A8-AD32-D946-90E3-A186FE185461}" srcOrd="1" destOrd="0" presId="urn:microsoft.com/office/officeart/2016/7/layout/HorizontalActionList"/>
    <dgm:cxn modelId="{12E3490D-D7EE-504B-BF14-D4FD79970F51}" type="presParOf" srcId="{4C71ED96-ABDE-F342-AF48-3E8F0E562AD3}" destId="{11C8A039-D609-E74E-A26F-244783EE2976}" srcOrd="2" destOrd="0" presId="urn:microsoft.com/office/officeart/2016/7/layout/HorizontalActionList"/>
    <dgm:cxn modelId="{FDA9BDF7-0CEF-B043-9902-0945D75F9F7B}" type="presParOf" srcId="{11C8A039-D609-E74E-A26F-244783EE2976}" destId="{FBB13A04-F736-7240-AC44-EE143E13A455}" srcOrd="0" destOrd="0" presId="urn:microsoft.com/office/officeart/2016/7/layout/HorizontalActionList"/>
    <dgm:cxn modelId="{65784F4D-CCBC-3E4D-9D00-5655893AE99E}" type="presParOf" srcId="{11C8A039-D609-E74E-A26F-244783EE2976}" destId="{A9870750-0892-2D4F-8955-242CF6035F84}" srcOrd="1" destOrd="0" presId="urn:microsoft.com/office/officeart/2016/7/layout/HorizontalActionList"/>
    <dgm:cxn modelId="{FAA70498-22AC-D845-86A3-E18F384678FE}" type="presParOf" srcId="{4C71ED96-ABDE-F342-AF48-3E8F0E562AD3}" destId="{397E7A4C-2624-1640-9A17-6E1734076AB8}" srcOrd="3" destOrd="0" presId="urn:microsoft.com/office/officeart/2016/7/layout/HorizontalActionList"/>
    <dgm:cxn modelId="{6D633C25-BC58-BA47-916B-AA585D22DBE2}" type="presParOf" srcId="{4C71ED96-ABDE-F342-AF48-3E8F0E562AD3}" destId="{A677E78C-A199-5B4E-9E5F-D94BF7698F3D}" srcOrd="4" destOrd="0" presId="urn:microsoft.com/office/officeart/2016/7/layout/HorizontalActionList"/>
    <dgm:cxn modelId="{BC108FDB-1C13-1A4A-97B0-282FAB42225D}" type="presParOf" srcId="{A677E78C-A199-5B4E-9E5F-D94BF7698F3D}" destId="{A17D6FB7-789F-5D40-9699-90E12D5A5412}" srcOrd="0" destOrd="0" presId="urn:microsoft.com/office/officeart/2016/7/layout/HorizontalActionList"/>
    <dgm:cxn modelId="{61579CFD-68C4-8E49-8D49-470DA21C3F49}" type="presParOf" srcId="{A677E78C-A199-5B4E-9E5F-D94BF7698F3D}" destId="{A6850FFF-45AC-124F-BCD8-28D456D075B4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798887-53AB-49F5-A505-3BF2B31D429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FB78A63-A0BC-4447-A66D-EAC5428C1660}">
      <dgm:prSet/>
      <dgm:spPr/>
      <dgm:t>
        <a:bodyPr/>
        <a:lstStyle/>
        <a:p>
          <a:pPr>
            <a:defRPr b="1"/>
          </a:pPr>
          <a:r>
            <a:rPr lang="en-US" dirty="0"/>
            <a:t>Learn more about the problem domain using a set of question-answer sessions as if you are interviewing a domain expert.</a:t>
          </a:r>
        </a:p>
      </dgm:t>
    </dgm:pt>
    <dgm:pt modelId="{CF8D6E8A-4666-42C2-A5D4-21A02CC9EB2C}" type="parTrans" cxnId="{D38104F9-4C7E-4FC5-9B41-964931E4DD0B}">
      <dgm:prSet/>
      <dgm:spPr/>
      <dgm:t>
        <a:bodyPr/>
        <a:lstStyle/>
        <a:p>
          <a:endParaRPr lang="en-US"/>
        </a:p>
      </dgm:t>
    </dgm:pt>
    <dgm:pt modelId="{B5BEE4D0-838E-4B11-B060-D95922E86ACD}" type="sibTrans" cxnId="{D38104F9-4C7E-4FC5-9B41-964931E4DD0B}">
      <dgm:prSet/>
      <dgm:spPr/>
      <dgm:t>
        <a:bodyPr/>
        <a:lstStyle/>
        <a:p>
          <a:endParaRPr lang="en-US"/>
        </a:p>
      </dgm:t>
    </dgm:pt>
    <dgm:pt modelId="{A22D87BE-435D-F84C-9FB9-FCEDED2318A5}">
      <dgm:prSet/>
      <dgm:spPr/>
      <dgm:t>
        <a:bodyPr/>
        <a:lstStyle/>
        <a:p>
          <a:r>
            <a:rPr lang="en-US" dirty="0"/>
            <a:t>Begin with a broad concept and progressively delve into the details in a structured, step-by-step manner until you feel confident with the foundational knowledge and terminology.</a:t>
          </a:r>
        </a:p>
      </dgm:t>
    </dgm:pt>
    <dgm:pt modelId="{A81EE5A7-541F-514D-A0E5-9CEA86C399E0}" type="parTrans" cxnId="{B81910C8-9083-804A-B1B9-67BD8E63D85A}">
      <dgm:prSet/>
      <dgm:spPr/>
      <dgm:t>
        <a:bodyPr/>
        <a:lstStyle/>
        <a:p>
          <a:endParaRPr lang="en-US"/>
        </a:p>
      </dgm:t>
    </dgm:pt>
    <dgm:pt modelId="{08546015-3E3C-0046-BD28-6973AA1B220D}" type="sibTrans" cxnId="{B81910C8-9083-804A-B1B9-67BD8E63D85A}">
      <dgm:prSet/>
      <dgm:spPr/>
      <dgm:t>
        <a:bodyPr/>
        <a:lstStyle/>
        <a:p>
          <a:endParaRPr lang="en-US"/>
        </a:p>
      </dgm:t>
    </dgm:pt>
    <dgm:pt modelId="{6C635115-FC14-9146-862F-C36735ACD6EF}">
      <dgm:prSet/>
      <dgm:spPr/>
      <dgm:t>
        <a:bodyPr/>
        <a:lstStyle/>
        <a:p>
          <a:r>
            <a:rPr lang="en-US" dirty="0"/>
            <a:t>“What is supply chain management?”</a:t>
          </a:r>
        </a:p>
      </dgm:t>
    </dgm:pt>
    <dgm:pt modelId="{C53DAB11-1E54-6147-B7FF-2DCC5F3C5F3A}" type="parTrans" cxnId="{5DE1C172-CF91-CF44-82E5-4DB9070BC13D}">
      <dgm:prSet/>
      <dgm:spPr/>
      <dgm:t>
        <a:bodyPr/>
        <a:lstStyle/>
        <a:p>
          <a:endParaRPr lang="en-US"/>
        </a:p>
      </dgm:t>
    </dgm:pt>
    <dgm:pt modelId="{B77371AE-0036-BA4F-BB72-F33342FE5CF3}" type="sibTrans" cxnId="{5DE1C172-CF91-CF44-82E5-4DB9070BC13D}">
      <dgm:prSet/>
      <dgm:spPr/>
      <dgm:t>
        <a:bodyPr/>
        <a:lstStyle/>
        <a:p>
          <a:endParaRPr lang="en-US"/>
        </a:p>
      </dgm:t>
    </dgm:pt>
    <dgm:pt modelId="{C34F2DEC-6901-B248-ABFF-C2CC3148FF39}">
      <dgm:prSet/>
      <dgm:spPr/>
      <dgm:t>
        <a:bodyPr/>
        <a:lstStyle/>
        <a:p>
          <a:r>
            <a:rPr lang="en-US" dirty="0"/>
            <a:t>“What is logistics?”</a:t>
          </a:r>
        </a:p>
      </dgm:t>
    </dgm:pt>
    <dgm:pt modelId="{25BABD62-9DC4-BA49-B5AB-1E4F6DCCF889}" type="parTrans" cxnId="{1E11D84E-F24D-4844-9696-9A3F0B98177B}">
      <dgm:prSet/>
      <dgm:spPr/>
      <dgm:t>
        <a:bodyPr/>
        <a:lstStyle/>
        <a:p>
          <a:endParaRPr lang="en-US"/>
        </a:p>
      </dgm:t>
    </dgm:pt>
    <dgm:pt modelId="{73F37125-500E-E44F-B43E-4C09AE7D0FEB}" type="sibTrans" cxnId="{1E11D84E-F24D-4844-9696-9A3F0B98177B}">
      <dgm:prSet/>
      <dgm:spPr/>
      <dgm:t>
        <a:bodyPr/>
        <a:lstStyle/>
        <a:p>
          <a:endParaRPr lang="en-US"/>
        </a:p>
      </dgm:t>
    </dgm:pt>
    <dgm:pt modelId="{A759F48A-4054-AD4E-A6B4-DC6A73272E49}">
      <dgm:prSet/>
      <dgm:spPr/>
      <dgm:t>
        <a:bodyPr/>
        <a:lstStyle/>
        <a:p>
          <a:r>
            <a:rPr lang="en-US" dirty="0"/>
            <a:t>“What is sustainable logistics?”</a:t>
          </a:r>
        </a:p>
      </dgm:t>
    </dgm:pt>
    <dgm:pt modelId="{0B1CE2FE-B5DE-DE4B-9232-71D4C18FF960}" type="parTrans" cxnId="{65695E63-F472-5D47-9921-26BDBFF3AAFD}">
      <dgm:prSet/>
      <dgm:spPr/>
      <dgm:t>
        <a:bodyPr/>
        <a:lstStyle/>
        <a:p>
          <a:endParaRPr lang="en-US"/>
        </a:p>
      </dgm:t>
    </dgm:pt>
    <dgm:pt modelId="{8EEFF5E3-1E61-2B48-9E6B-5526256917AE}" type="sibTrans" cxnId="{65695E63-F472-5D47-9921-26BDBFF3AAFD}">
      <dgm:prSet/>
      <dgm:spPr/>
      <dgm:t>
        <a:bodyPr/>
        <a:lstStyle/>
        <a:p>
          <a:endParaRPr lang="en-US"/>
        </a:p>
      </dgm:t>
    </dgm:pt>
    <dgm:pt modelId="{C1D49264-A8DB-0E40-901E-D991637DD1AB}">
      <dgm:prSet/>
      <dgm:spPr/>
      <dgm:t>
        <a:bodyPr/>
        <a:lstStyle/>
        <a:p>
          <a:r>
            <a:rPr lang="en-US" dirty="0"/>
            <a:t>“What is carbon offsetting?”</a:t>
          </a:r>
        </a:p>
      </dgm:t>
    </dgm:pt>
    <dgm:pt modelId="{218A06C0-A460-6C4F-8DB4-15DA06A141C0}" type="parTrans" cxnId="{C8AB5219-CFD3-6D46-8C0A-672AB5A90B64}">
      <dgm:prSet/>
      <dgm:spPr/>
      <dgm:t>
        <a:bodyPr/>
        <a:lstStyle/>
        <a:p>
          <a:endParaRPr lang="en-US"/>
        </a:p>
      </dgm:t>
    </dgm:pt>
    <dgm:pt modelId="{D3820468-8CEF-E64B-8E84-9531724EDA3C}" type="sibTrans" cxnId="{C8AB5219-CFD3-6D46-8C0A-672AB5A90B64}">
      <dgm:prSet/>
      <dgm:spPr/>
      <dgm:t>
        <a:bodyPr/>
        <a:lstStyle/>
        <a:p>
          <a:endParaRPr lang="en-US"/>
        </a:p>
      </dgm:t>
    </dgm:pt>
    <dgm:pt modelId="{05051DAF-BCCF-8E46-BA2E-E3C58C82CBA5}">
      <dgm:prSet/>
      <dgm:spPr/>
      <dgm:t>
        <a:bodyPr/>
        <a:lstStyle/>
        <a:p>
          <a:r>
            <a:rPr lang="en-US" dirty="0"/>
            <a:t>More creative: “Can blockchain be used in carbon offsetting?”</a:t>
          </a:r>
        </a:p>
      </dgm:t>
    </dgm:pt>
    <dgm:pt modelId="{CACBDF2B-FDE5-3141-9CC9-2F8F71F40253}" type="parTrans" cxnId="{66B725B9-C7C2-9349-A668-95FE07AEE589}">
      <dgm:prSet/>
      <dgm:spPr/>
      <dgm:t>
        <a:bodyPr/>
        <a:lstStyle/>
        <a:p>
          <a:endParaRPr lang="en-US"/>
        </a:p>
      </dgm:t>
    </dgm:pt>
    <dgm:pt modelId="{54EE0BE1-C0F3-754D-8987-A8309527B5D6}" type="sibTrans" cxnId="{66B725B9-C7C2-9349-A668-95FE07AEE589}">
      <dgm:prSet/>
      <dgm:spPr/>
      <dgm:t>
        <a:bodyPr/>
        <a:lstStyle/>
        <a:p>
          <a:endParaRPr lang="en-US"/>
        </a:p>
      </dgm:t>
    </dgm:pt>
    <dgm:pt modelId="{309A7024-AA8E-6844-8A36-55D9F31AFBCD}" type="pres">
      <dgm:prSet presAssocID="{5A798887-53AB-49F5-A505-3BF2B31D4297}" presName="Name0" presStyleCnt="0">
        <dgm:presLayoutVars>
          <dgm:dir/>
          <dgm:animLvl val="lvl"/>
          <dgm:resizeHandles val="exact"/>
        </dgm:presLayoutVars>
      </dgm:prSet>
      <dgm:spPr/>
    </dgm:pt>
    <dgm:pt modelId="{E041503C-7605-F74E-9756-2D3F89424922}" type="pres">
      <dgm:prSet presAssocID="{3FB78A63-A0BC-4447-A66D-EAC5428C1660}" presName="composite" presStyleCnt="0"/>
      <dgm:spPr/>
    </dgm:pt>
    <dgm:pt modelId="{705C3704-74F2-4846-8C7F-995577AE87AA}" type="pres">
      <dgm:prSet presAssocID="{3FB78A63-A0BC-4447-A66D-EAC5428C166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1235601-503F-474C-9D0D-67669ECB33CA}" type="pres">
      <dgm:prSet presAssocID="{3FB78A63-A0BC-4447-A66D-EAC5428C166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AE84518-6A58-9C49-96B7-61F5F42E105C}" type="presOf" srcId="{3FB78A63-A0BC-4447-A66D-EAC5428C1660}" destId="{705C3704-74F2-4846-8C7F-995577AE87AA}" srcOrd="0" destOrd="0" presId="urn:microsoft.com/office/officeart/2005/8/layout/hList1"/>
    <dgm:cxn modelId="{C8AB5219-CFD3-6D46-8C0A-672AB5A90B64}" srcId="{3FB78A63-A0BC-4447-A66D-EAC5428C1660}" destId="{C1D49264-A8DB-0E40-901E-D991637DD1AB}" srcOrd="4" destOrd="0" parTransId="{218A06C0-A460-6C4F-8DB4-15DA06A141C0}" sibTransId="{D3820468-8CEF-E64B-8E84-9531724EDA3C}"/>
    <dgm:cxn modelId="{0B317D4A-01EB-3342-935E-64478B0352FD}" type="presOf" srcId="{C1D49264-A8DB-0E40-901E-D991637DD1AB}" destId="{21235601-503F-474C-9D0D-67669ECB33CA}" srcOrd="0" destOrd="4" presId="urn:microsoft.com/office/officeart/2005/8/layout/hList1"/>
    <dgm:cxn modelId="{1E11D84E-F24D-4844-9696-9A3F0B98177B}" srcId="{3FB78A63-A0BC-4447-A66D-EAC5428C1660}" destId="{C34F2DEC-6901-B248-ABFF-C2CC3148FF39}" srcOrd="2" destOrd="0" parTransId="{25BABD62-9DC4-BA49-B5AB-1E4F6DCCF889}" sibTransId="{73F37125-500E-E44F-B43E-4C09AE7D0FEB}"/>
    <dgm:cxn modelId="{68E5F051-7917-0C49-BCA9-DB8FC33AB2B5}" type="presOf" srcId="{5A798887-53AB-49F5-A505-3BF2B31D4297}" destId="{309A7024-AA8E-6844-8A36-55D9F31AFBCD}" srcOrd="0" destOrd="0" presId="urn:microsoft.com/office/officeart/2005/8/layout/hList1"/>
    <dgm:cxn modelId="{65695E63-F472-5D47-9921-26BDBFF3AAFD}" srcId="{3FB78A63-A0BC-4447-A66D-EAC5428C1660}" destId="{A759F48A-4054-AD4E-A6B4-DC6A73272E49}" srcOrd="3" destOrd="0" parTransId="{0B1CE2FE-B5DE-DE4B-9232-71D4C18FF960}" sibTransId="{8EEFF5E3-1E61-2B48-9E6B-5526256917AE}"/>
    <dgm:cxn modelId="{D6767167-A7CB-704F-8A73-CD4FC072D53D}" type="presOf" srcId="{A759F48A-4054-AD4E-A6B4-DC6A73272E49}" destId="{21235601-503F-474C-9D0D-67669ECB33CA}" srcOrd="0" destOrd="3" presId="urn:microsoft.com/office/officeart/2005/8/layout/hList1"/>
    <dgm:cxn modelId="{5DE1C172-CF91-CF44-82E5-4DB9070BC13D}" srcId="{3FB78A63-A0BC-4447-A66D-EAC5428C1660}" destId="{6C635115-FC14-9146-862F-C36735ACD6EF}" srcOrd="1" destOrd="0" parTransId="{C53DAB11-1E54-6147-B7FF-2DCC5F3C5F3A}" sibTransId="{B77371AE-0036-BA4F-BB72-F33342FE5CF3}"/>
    <dgm:cxn modelId="{EAFE4A78-2EAD-E740-8E31-EE7FB529793F}" type="presOf" srcId="{A22D87BE-435D-F84C-9FB9-FCEDED2318A5}" destId="{21235601-503F-474C-9D0D-67669ECB33CA}" srcOrd="0" destOrd="0" presId="urn:microsoft.com/office/officeart/2005/8/layout/hList1"/>
    <dgm:cxn modelId="{74D61F7A-1D25-F541-A288-7D68688A9AF2}" type="presOf" srcId="{C34F2DEC-6901-B248-ABFF-C2CC3148FF39}" destId="{21235601-503F-474C-9D0D-67669ECB33CA}" srcOrd="0" destOrd="2" presId="urn:microsoft.com/office/officeart/2005/8/layout/hList1"/>
    <dgm:cxn modelId="{66B725B9-C7C2-9349-A668-95FE07AEE589}" srcId="{3FB78A63-A0BC-4447-A66D-EAC5428C1660}" destId="{05051DAF-BCCF-8E46-BA2E-E3C58C82CBA5}" srcOrd="5" destOrd="0" parTransId="{CACBDF2B-FDE5-3141-9CC9-2F8F71F40253}" sibTransId="{54EE0BE1-C0F3-754D-8987-A8309527B5D6}"/>
    <dgm:cxn modelId="{EA88BFB9-B746-0342-A418-6239C8BF8686}" type="presOf" srcId="{05051DAF-BCCF-8E46-BA2E-E3C58C82CBA5}" destId="{21235601-503F-474C-9D0D-67669ECB33CA}" srcOrd="0" destOrd="5" presId="urn:microsoft.com/office/officeart/2005/8/layout/hList1"/>
    <dgm:cxn modelId="{B81910C8-9083-804A-B1B9-67BD8E63D85A}" srcId="{3FB78A63-A0BC-4447-A66D-EAC5428C1660}" destId="{A22D87BE-435D-F84C-9FB9-FCEDED2318A5}" srcOrd="0" destOrd="0" parTransId="{A81EE5A7-541F-514D-A0E5-9CEA86C399E0}" sibTransId="{08546015-3E3C-0046-BD28-6973AA1B220D}"/>
    <dgm:cxn modelId="{3B17F7F6-9C5A-844E-A174-9251DA8235C7}" type="presOf" srcId="{6C635115-FC14-9146-862F-C36735ACD6EF}" destId="{21235601-503F-474C-9D0D-67669ECB33CA}" srcOrd="0" destOrd="1" presId="urn:microsoft.com/office/officeart/2005/8/layout/hList1"/>
    <dgm:cxn modelId="{D38104F9-4C7E-4FC5-9B41-964931E4DD0B}" srcId="{5A798887-53AB-49F5-A505-3BF2B31D4297}" destId="{3FB78A63-A0BC-4447-A66D-EAC5428C1660}" srcOrd="0" destOrd="0" parTransId="{CF8D6E8A-4666-42C2-A5D4-21A02CC9EB2C}" sibTransId="{B5BEE4D0-838E-4B11-B060-D95922E86ACD}"/>
    <dgm:cxn modelId="{2B228477-D9AF-F442-A029-B338EF5D1673}" type="presParOf" srcId="{309A7024-AA8E-6844-8A36-55D9F31AFBCD}" destId="{E041503C-7605-F74E-9756-2D3F89424922}" srcOrd="0" destOrd="0" presId="urn:microsoft.com/office/officeart/2005/8/layout/hList1"/>
    <dgm:cxn modelId="{CA1F3213-7789-4945-813A-DB65F06B262C}" type="presParOf" srcId="{E041503C-7605-F74E-9756-2D3F89424922}" destId="{705C3704-74F2-4846-8C7F-995577AE87AA}" srcOrd="0" destOrd="0" presId="urn:microsoft.com/office/officeart/2005/8/layout/hList1"/>
    <dgm:cxn modelId="{B7E4DF53-024F-8D47-A4A6-93333436D53D}" type="presParOf" srcId="{E041503C-7605-F74E-9756-2D3F89424922}" destId="{21235601-503F-474C-9D0D-67669ECB33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247D3-48BB-0D48-B7A9-F92813249C45}">
      <dsp:nvSpPr>
        <dsp:cNvPr id="0" name=""/>
        <dsp:cNvSpPr/>
      </dsp:nvSpPr>
      <dsp:spPr>
        <a:xfrm>
          <a:off x="1000" y="925849"/>
          <a:ext cx="3901842" cy="23411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Focuses on understanding business context, objectives, and constraints</a:t>
          </a:r>
        </a:p>
      </dsp:txBody>
      <dsp:txXfrm>
        <a:off x="1000" y="925849"/>
        <a:ext cx="3901842" cy="2341105"/>
      </dsp:txXfrm>
    </dsp:sp>
    <dsp:sp modelId="{5C999857-31EC-8347-A93C-781B3153EBE0}">
      <dsp:nvSpPr>
        <dsp:cNvPr id="0" name=""/>
        <dsp:cNvSpPr/>
      </dsp:nvSpPr>
      <dsp:spPr>
        <a:xfrm>
          <a:off x="4293027" y="925849"/>
          <a:ext cx="3901842" cy="23411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Ensures that analytics projects address the right business problems</a:t>
          </a:r>
        </a:p>
      </dsp:txBody>
      <dsp:txXfrm>
        <a:off x="4293027" y="925849"/>
        <a:ext cx="3901842" cy="2341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52AFA-DCDD-4943-A970-E3C4CF920C97}">
      <dsp:nvSpPr>
        <dsp:cNvPr id="0" name=""/>
        <dsp:cNvSpPr/>
      </dsp:nvSpPr>
      <dsp:spPr>
        <a:xfrm>
          <a:off x="2762928" y="98397"/>
          <a:ext cx="2652067" cy="7956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2" tIns="209572" rIns="209572" bIns="2095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Brainstorming</a:t>
          </a:r>
        </a:p>
      </dsp:txBody>
      <dsp:txXfrm>
        <a:off x="2762928" y="98397"/>
        <a:ext cx="2652067" cy="795620"/>
      </dsp:txXfrm>
    </dsp:sp>
    <dsp:sp modelId="{2BC062BB-792D-EC42-83CA-55C85162ACD3}">
      <dsp:nvSpPr>
        <dsp:cNvPr id="0" name=""/>
        <dsp:cNvSpPr/>
      </dsp:nvSpPr>
      <dsp:spPr>
        <a:xfrm>
          <a:off x="2762928" y="898786"/>
          <a:ext cx="2652067" cy="34975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965" tIns="261965" rIns="261965" bIns="261965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If data is not collected yet: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“What kind of dataset do I need to address the customer churn problem?”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“Generate a data dictionary example for sales data analysis."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If data is available: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“Analyze the dataset and explain its business context”</a:t>
          </a:r>
          <a:endParaRPr lang="en-US" sz="14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"What key business questions can be answered with this data?"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“Can I use this dataset to improve student retention rates? Do I need additional datasets?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762928" y="898786"/>
        <a:ext cx="2652067" cy="3497519"/>
      </dsp:txXfrm>
    </dsp:sp>
    <dsp:sp modelId="{FBB13A04-F736-7240-AC44-EE143E13A455}">
      <dsp:nvSpPr>
        <dsp:cNvPr id="0" name=""/>
        <dsp:cNvSpPr/>
      </dsp:nvSpPr>
      <dsp:spPr>
        <a:xfrm>
          <a:off x="39343" y="92533"/>
          <a:ext cx="2652067" cy="79562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2" tIns="209572" rIns="209572" bIns="2095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Learning</a:t>
          </a:r>
        </a:p>
      </dsp:txBody>
      <dsp:txXfrm>
        <a:off x="39343" y="92533"/>
        <a:ext cx="2652067" cy="795620"/>
      </dsp:txXfrm>
    </dsp:sp>
    <dsp:sp modelId="{A9870750-0892-2D4F-8955-242CF6035F84}">
      <dsp:nvSpPr>
        <dsp:cNvPr id="0" name=""/>
        <dsp:cNvSpPr/>
      </dsp:nvSpPr>
      <dsp:spPr>
        <a:xfrm>
          <a:off x="28709" y="898786"/>
          <a:ext cx="2652067" cy="3497519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965" tIns="261965" rIns="261965" bIns="26196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”List most popular marketing analytics metrics”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"Explain customer churn”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"What are the key factors influencing customer churn?”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“What is Click-Through Rate (CTR)?”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“What is attribution, conversion and touchpoints in marketing?”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/>
            <a:t>Systematic Inquiry and Learning Process (see the next slide)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100" kern="1200" dirty="0"/>
        </a:p>
      </dsp:txBody>
      <dsp:txXfrm>
        <a:off x="28709" y="898786"/>
        <a:ext cx="2652067" cy="3497519"/>
      </dsp:txXfrm>
    </dsp:sp>
    <dsp:sp modelId="{A17D6FB7-789F-5D40-9699-90E12D5A5412}">
      <dsp:nvSpPr>
        <dsp:cNvPr id="0" name=""/>
        <dsp:cNvSpPr/>
      </dsp:nvSpPr>
      <dsp:spPr>
        <a:xfrm>
          <a:off x="5531758" y="92533"/>
          <a:ext cx="2652067" cy="79562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72" tIns="209572" rIns="209572" bIns="20957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Refining</a:t>
          </a:r>
        </a:p>
      </dsp:txBody>
      <dsp:txXfrm>
        <a:off x="5531758" y="92533"/>
        <a:ext cx="2652067" cy="795620"/>
      </dsp:txXfrm>
    </dsp:sp>
    <dsp:sp modelId="{A6850FFF-45AC-124F-BCD8-28D456D075B4}">
      <dsp:nvSpPr>
        <dsp:cNvPr id="0" name=""/>
        <dsp:cNvSpPr/>
      </dsp:nvSpPr>
      <dsp:spPr>
        <a:xfrm>
          <a:off x="5531758" y="888153"/>
          <a:ext cx="2652067" cy="3497519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965" tIns="261965" rIns="261965" bIns="26196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Refining business questions into measurable objectives and Key Performance Indicators (KPI).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”Can you come up with a metric for customer churn using the data?”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“How can we measure absenteeism using the data?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“Which columns can we use to calculate employee turnover rate?”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”We need monthly sales calculated from daily sales”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5531758" y="888153"/>
        <a:ext cx="2652067" cy="3497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C3704-74F2-4846-8C7F-995577AE87AA}">
      <dsp:nvSpPr>
        <dsp:cNvPr id="0" name=""/>
        <dsp:cNvSpPr/>
      </dsp:nvSpPr>
      <dsp:spPr>
        <a:xfrm>
          <a:off x="0" y="12598"/>
          <a:ext cx="3655128" cy="10973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 dirty="0"/>
            <a:t>Learn more about the problem domain using a set of question-answer sessions as if you are interviewing a domain expert.</a:t>
          </a:r>
        </a:p>
      </dsp:txBody>
      <dsp:txXfrm>
        <a:off x="0" y="12598"/>
        <a:ext cx="3655128" cy="1097382"/>
      </dsp:txXfrm>
    </dsp:sp>
    <dsp:sp modelId="{21235601-503F-474C-9D0D-67669ECB33CA}">
      <dsp:nvSpPr>
        <dsp:cNvPr id="0" name=""/>
        <dsp:cNvSpPr/>
      </dsp:nvSpPr>
      <dsp:spPr>
        <a:xfrm>
          <a:off x="0" y="1109980"/>
          <a:ext cx="3655128" cy="35465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Begin with a broad concept and progressively delve into the details in a structured, step-by-step manner until you feel confident with the foundational knowledge and terminology.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“What is supply chain management?”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“What is logistics?”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“What is sustainable logistics?”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“What is carbon offsetting?”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More creative: “Can blockchain be used in carbon offsetting?”</a:t>
          </a:r>
        </a:p>
      </dsp:txBody>
      <dsp:txXfrm>
        <a:off x="0" y="1109980"/>
        <a:ext cx="3655128" cy="3546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exploratory-data-analysis-eda-brazilian-houses-to-rent-587d78fd1ec9" TargetMode="External"/><Relationship Id="rId2" Type="http://schemas.openxmlformats.org/officeDocument/2006/relationships/hyperlink" Target="https://www.kaggle.com/code/mehdislim01/data-analysis-on-brasilian-houses-to-rent/note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hmetsemihozkul/BusAnalyticsWithGenA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Business Understanding with ChatGPT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679304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Dr. Ahmet Ozkul</a:t>
            </a:r>
          </a:p>
          <a:p>
            <a:pPr algn="r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University of New Haven</a:t>
            </a:r>
          </a:p>
          <a:p>
            <a:pPr algn="r">
              <a:lnSpc>
                <a:spcPct val="90000"/>
              </a:lnSpc>
            </a:pPr>
            <a:r>
              <a:rPr lang="en-US" sz="2200" dirty="0" err="1">
                <a:solidFill>
                  <a:srgbClr val="FFFFFF"/>
                </a:solidFill>
              </a:rPr>
              <a:t>Pompea</a:t>
            </a:r>
            <a:r>
              <a:rPr lang="en-US" sz="2200" dirty="0">
                <a:solidFill>
                  <a:srgbClr val="FFFFFF"/>
                </a:solidFill>
              </a:rPr>
              <a:t> College of Business</a:t>
            </a:r>
          </a:p>
          <a:p>
            <a:pPr algn="r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Connecticut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Importance of Business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9E3E5E-FFE8-E3E2-5BB2-56802390B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8501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5" y="348865"/>
            <a:ext cx="8042808" cy="1576446"/>
          </a:xfrm>
        </p:spPr>
        <p:txBody>
          <a:bodyPr anchor="ctr">
            <a:normAutofit fontScale="90000"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Understand &amp; Define the Business Problem,</a:t>
            </a:r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Objectives and Metrics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51C45BD-557D-B6A2-7C67-DA353798DA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742275"/>
              </p:ext>
            </p:extLst>
          </p:nvPr>
        </p:nvGraphicFramePr>
        <p:xfrm>
          <a:off x="483042" y="2273574"/>
          <a:ext cx="8195871" cy="447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708" y="18850"/>
            <a:ext cx="7288583" cy="1576446"/>
          </a:xfrm>
        </p:spPr>
        <p:txBody>
          <a:bodyPr anchor="ctr">
            <a:normAutofit/>
          </a:bodyPr>
          <a:lstStyle/>
          <a:p>
            <a:pPr lvl="0"/>
            <a:r>
              <a:rPr lang="en-US" sz="3500" dirty="0">
                <a:solidFill>
                  <a:srgbClr val="FFFFFF"/>
                </a:solidFill>
              </a:rPr>
              <a:t>Systematic Inquiry and Learning Process with ChatGPT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1E65FB-976A-C051-130A-F1E28E161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961330"/>
              </p:ext>
            </p:extLst>
          </p:nvPr>
        </p:nvGraphicFramePr>
        <p:xfrm>
          <a:off x="242615" y="2170030"/>
          <a:ext cx="3655128" cy="4669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6DA688-F0D8-DA89-747C-EDDD513C43EA}"/>
              </a:ext>
            </a:extLst>
          </p:cNvPr>
          <p:cNvSpPr txBox="1"/>
          <p:nvPr/>
        </p:nvSpPr>
        <p:spPr>
          <a:xfrm>
            <a:off x="5526344" y="2384982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Chain Mgt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6DB8D-1B4C-5838-626D-52B3C042D442}"/>
              </a:ext>
            </a:extLst>
          </p:cNvPr>
          <p:cNvSpPr txBox="1"/>
          <p:nvPr/>
        </p:nvSpPr>
        <p:spPr>
          <a:xfrm>
            <a:off x="4286961" y="3502094"/>
            <a:ext cx="134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81414-E27C-4D2F-7C2D-7775784AFFE7}"/>
              </a:ext>
            </a:extLst>
          </p:cNvPr>
          <p:cNvSpPr txBox="1"/>
          <p:nvPr/>
        </p:nvSpPr>
        <p:spPr>
          <a:xfrm>
            <a:off x="5848850" y="3496624"/>
            <a:ext cx="158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 Mgt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1EA36-4D22-E335-C97A-82BFB9EB1793}"/>
              </a:ext>
            </a:extLst>
          </p:cNvPr>
          <p:cNvSpPr txBox="1"/>
          <p:nvPr/>
        </p:nvSpPr>
        <p:spPr>
          <a:xfrm>
            <a:off x="7533172" y="3504613"/>
            <a:ext cx="158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Inventory Mgt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5BA72-A315-7B1D-F86C-D0EF3858FC76}"/>
              </a:ext>
            </a:extLst>
          </p:cNvPr>
          <p:cNvSpPr txBox="1"/>
          <p:nvPr/>
        </p:nvSpPr>
        <p:spPr>
          <a:xfrm>
            <a:off x="4286961" y="4494290"/>
            <a:ext cx="223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Sustainable Logistics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A214A-E902-1442-29A2-B1B257CA51F4}"/>
              </a:ext>
            </a:extLst>
          </p:cNvPr>
          <p:cNvSpPr txBox="1"/>
          <p:nvPr/>
        </p:nvSpPr>
        <p:spPr>
          <a:xfrm>
            <a:off x="4286961" y="5658037"/>
            <a:ext cx="198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 Offsetting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07E26-773D-B4FC-E57F-CBD311D32D4E}"/>
              </a:ext>
            </a:extLst>
          </p:cNvPr>
          <p:cNvSpPr txBox="1"/>
          <p:nvPr/>
        </p:nvSpPr>
        <p:spPr>
          <a:xfrm>
            <a:off x="6520871" y="5658037"/>
            <a:ext cx="158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 Shift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90DA6-D02E-13AB-F6ED-E7B4B792947C}"/>
              </a:ext>
            </a:extLst>
          </p:cNvPr>
          <p:cNvCxnSpPr/>
          <p:nvPr/>
        </p:nvCxnSpPr>
        <p:spPr>
          <a:xfrm flipH="1">
            <a:off x="4960856" y="2754314"/>
            <a:ext cx="1314918" cy="674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6E49C1-29D0-9DDB-B7BB-81D1157D629E}"/>
              </a:ext>
            </a:extLst>
          </p:cNvPr>
          <p:cNvCxnSpPr>
            <a:cxnSpLocks/>
          </p:cNvCxnSpPr>
          <p:nvPr/>
        </p:nvCxnSpPr>
        <p:spPr>
          <a:xfrm>
            <a:off x="6408296" y="2754314"/>
            <a:ext cx="0" cy="674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EF83B-4B78-84B3-BC36-D22E6606F54B}"/>
              </a:ext>
            </a:extLst>
          </p:cNvPr>
          <p:cNvCxnSpPr>
            <a:cxnSpLocks/>
          </p:cNvCxnSpPr>
          <p:nvPr/>
        </p:nvCxnSpPr>
        <p:spPr>
          <a:xfrm>
            <a:off x="6642816" y="2767114"/>
            <a:ext cx="1281978" cy="589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ED7877-D37F-C61A-204B-F1E69735FAF6}"/>
              </a:ext>
            </a:extLst>
          </p:cNvPr>
          <p:cNvCxnSpPr>
            <a:cxnSpLocks/>
          </p:cNvCxnSpPr>
          <p:nvPr/>
        </p:nvCxnSpPr>
        <p:spPr>
          <a:xfrm>
            <a:off x="4877058" y="3940875"/>
            <a:ext cx="0" cy="563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D1D058-2BAB-B470-FDAF-D2FD04E0C911}"/>
              </a:ext>
            </a:extLst>
          </p:cNvPr>
          <p:cNvCxnSpPr>
            <a:cxnSpLocks/>
          </p:cNvCxnSpPr>
          <p:nvPr/>
        </p:nvCxnSpPr>
        <p:spPr>
          <a:xfrm>
            <a:off x="4960856" y="4923486"/>
            <a:ext cx="0" cy="619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835AF0-2184-E7E9-0E77-B1F95DEC501A}"/>
              </a:ext>
            </a:extLst>
          </p:cNvPr>
          <p:cNvCxnSpPr>
            <a:cxnSpLocks/>
          </p:cNvCxnSpPr>
          <p:nvPr/>
        </p:nvCxnSpPr>
        <p:spPr>
          <a:xfrm>
            <a:off x="5526344" y="4978247"/>
            <a:ext cx="1291899" cy="599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4298A-FEEA-1638-6892-74FA0432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Example:</a:t>
            </a:r>
            <a:r>
              <a:rPr lang="en-US" sz="3600" b="1" i="0" dirty="0">
                <a:effectLst/>
                <a:latin typeface="zeitung"/>
              </a:rPr>
              <a:t> </a:t>
            </a:r>
            <a:r>
              <a:rPr lang="en-US" sz="3600" i="0" dirty="0">
                <a:solidFill>
                  <a:schemeClr val="bg1"/>
                </a:solidFill>
                <a:effectLst/>
                <a:latin typeface="zeitung"/>
              </a:rPr>
              <a:t>Brazilian Rental Housing Dataset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8E8C-12EA-3BAC-31D8-0E724A7E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72" y="1411357"/>
            <a:ext cx="8485452" cy="51521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b="1" i="0" dirty="0">
                <a:effectLst/>
                <a:latin typeface="zeitung"/>
              </a:rPr>
              <a:t>Analytics on Brazilian Rental Housing Dataset </a:t>
            </a:r>
            <a:r>
              <a:rPr lang="en-US" sz="2600" b="1" dirty="0">
                <a:latin typeface="zeitung"/>
              </a:rPr>
              <a:t>on</a:t>
            </a:r>
            <a:r>
              <a:rPr lang="en-US" sz="2600" b="1" i="0" dirty="0">
                <a:effectLst/>
                <a:latin typeface="zeitung"/>
              </a:rPr>
              <a:t> Kaggle</a:t>
            </a:r>
          </a:p>
          <a:p>
            <a:r>
              <a:rPr lang="en-US" sz="2400" dirty="0">
                <a:hlinkClick r:id="rId2"/>
              </a:rPr>
              <a:t>https://www.kaggle.com/code/mehdislim01/data-analysis-on-brasilian-houses-to-rent/notebook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https://medium.com/analytics-vidhya/exploratory-data-analysis-eda-brazilian-houses-to-rent-587d78fd1ec9</a:t>
            </a:r>
            <a:endParaRPr lang="en-US" sz="2400" dirty="0"/>
          </a:p>
          <a:p>
            <a:r>
              <a:rPr lang="en-US" sz="2400" dirty="0"/>
              <a:t>Dataset is no longer available on Kaggle!</a:t>
            </a:r>
          </a:p>
          <a:p>
            <a:r>
              <a:rPr lang="en-US" sz="2400" dirty="0"/>
              <a:t>A slightly modified version is found here:</a:t>
            </a:r>
          </a:p>
          <a:p>
            <a:pPr lvl="1"/>
            <a:r>
              <a:rPr lang="en-US" sz="2000" dirty="0">
                <a:hlinkClick r:id="rId4"/>
              </a:rPr>
              <a:t>https://github.com/ahmetsemihozkul/BusAnalyticsWithGenAI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91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00CDD3-C15F-51F1-7CED-43506A1B9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17A18-079D-E128-F476-D4197F38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Understand the Business Problem</a:t>
            </a:r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Questions &amp; answers lead to other questions &amp; answers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69F49-8E07-7239-B530-7FBEFC9614D4}"/>
              </a:ext>
            </a:extLst>
          </p:cNvPr>
          <p:cNvSpPr txBox="1"/>
          <p:nvPr/>
        </p:nvSpPr>
        <p:spPr>
          <a:xfrm>
            <a:off x="344512" y="1696587"/>
            <a:ext cx="8431740" cy="4912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4950" lvl="2">
              <a:lnSpc>
                <a:spcPct val="90000"/>
              </a:lnSpc>
              <a:buNone/>
            </a:pPr>
            <a:r>
              <a:rPr lang="en-US" sz="2000" b="1" dirty="0"/>
              <a:t>Learning</a:t>
            </a:r>
          </a:p>
          <a:p>
            <a:pPr marL="234950" lvl="2">
              <a:lnSpc>
                <a:spcPct val="90000"/>
              </a:lnSpc>
            </a:pPr>
            <a:r>
              <a:rPr lang="en-US" dirty="0"/>
              <a:t>“What could be the most important information a data analyst need to know before analyzing a dataset on Brazilian rental housing?”</a:t>
            </a:r>
          </a:p>
          <a:p>
            <a:pPr marL="234950" lvl="2">
              <a:lnSpc>
                <a:spcPct val="90000"/>
              </a:lnSpc>
            </a:pPr>
            <a:r>
              <a:rPr lang="en-US" dirty="0"/>
              <a:t>“What does a typical Brazilian rental housing dataset look like”</a:t>
            </a:r>
          </a:p>
          <a:p>
            <a:pPr marL="234950" lvl="2">
              <a:lnSpc>
                <a:spcPct val="90000"/>
              </a:lnSpc>
            </a:pPr>
            <a:r>
              <a:rPr lang="en-US" dirty="0"/>
              <a:t>“What are the key metrics in a rental housing dataset?”</a:t>
            </a:r>
          </a:p>
          <a:p>
            <a:pPr marL="234950" lvl="2">
              <a:lnSpc>
                <a:spcPct val="90000"/>
              </a:lnSpc>
            </a:pPr>
            <a:r>
              <a:rPr lang="en-US" dirty="0"/>
              <a:t>”Inspect the dataset. What can be done with this dataset? What questions are answerable using the dataset”</a:t>
            </a:r>
            <a:endParaRPr lang="en-US" sz="2000" b="1" dirty="0"/>
          </a:p>
          <a:p>
            <a:pPr lvl="2" indent="-679450">
              <a:lnSpc>
                <a:spcPct val="90000"/>
              </a:lnSpc>
              <a:buNone/>
            </a:pPr>
            <a:r>
              <a:rPr lang="en-US" sz="2000" b="1" dirty="0"/>
              <a:t>Brainstorming</a:t>
            </a:r>
          </a:p>
          <a:p>
            <a:pPr marL="234950" lvl="2">
              <a:lnSpc>
                <a:spcPct val="90000"/>
              </a:lnSpc>
              <a:buNone/>
            </a:pPr>
            <a:r>
              <a:rPr lang="en-US" sz="1800" dirty="0"/>
              <a:t>“Is there a housing problem in major cities in Brazil?”</a:t>
            </a:r>
          </a:p>
          <a:p>
            <a:pPr marL="234950" lvl="2">
              <a:lnSpc>
                <a:spcPct val="90000"/>
              </a:lnSpc>
              <a:buNone/>
            </a:pPr>
            <a:r>
              <a:rPr lang="en-US" dirty="0"/>
              <a:t>“Is it a good investment to buy a house for the purpose of renting?”</a:t>
            </a:r>
            <a:endParaRPr lang="en-US" sz="1800" dirty="0"/>
          </a:p>
          <a:p>
            <a:pPr marL="234950" lvl="2">
              <a:lnSpc>
                <a:spcPct val="90000"/>
              </a:lnSpc>
              <a:buNone/>
            </a:pPr>
            <a:r>
              <a:rPr lang="en-US" sz="1800" dirty="0"/>
              <a:t>“What is the currency in Brazil? What is the exchange rate with USD?”</a:t>
            </a:r>
          </a:p>
          <a:p>
            <a:pPr marL="234950" lvl="2">
              <a:lnSpc>
                <a:spcPct val="90000"/>
              </a:lnSpc>
              <a:buNone/>
            </a:pPr>
            <a:r>
              <a:rPr lang="en-US" dirty="0"/>
              <a:t>“Who can benefit from analyzing a rental housing dataset?”</a:t>
            </a:r>
          </a:p>
          <a:p>
            <a:pPr marL="234950" lvl="2">
              <a:lnSpc>
                <a:spcPct val="90000"/>
              </a:lnSpc>
              <a:buNone/>
            </a:pPr>
            <a:r>
              <a:rPr lang="en-US" dirty="0"/>
              <a:t>“If you are given a rental housing dataset, what unusual questions can you come up with?”</a:t>
            </a:r>
          </a:p>
          <a:p>
            <a:pPr marL="234950" lvl="2">
              <a:lnSpc>
                <a:spcPct val="90000"/>
              </a:lnSpc>
            </a:pPr>
            <a:r>
              <a:rPr lang="en-US" sz="2000" b="1" dirty="0"/>
              <a:t>Refining</a:t>
            </a:r>
          </a:p>
          <a:p>
            <a:pPr marL="234950" lvl="2">
              <a:lnSpc>
                <a:spcPct val="90000"/>
              </a:lnSpc>
            </a:pPr>
            <a:r>
              <a:rPr lang="en-US" dirty="0"/>
              <a:t>“What could be the typical goals in analyzing a rental properties dataset?”</a:t>
            </a:r>
          </a:p>
          <a:p>
            <a:pPr marL="234950" lvl="2">
              <a:lnSpc>
                <a:spcPct val="90000"/>
              </a:lnSpc>
            </a:pPr>
            <a:r>
              <a:rPr lang="en-US" sz="1800" dirty="0"/>
              <a:t>“</a:t>
            </a:r>
            <a:r>
              <a:rPr lang="en-US" dirty="0"/>
              <a:t>Can you state the goal of X in a full sentence?”</a:t>
            </a:r>
          </a:p>
          <a:p>
            <a:pPr marL="234950" lvl="2">
              <a:lnSpc>
                <a:spcPct val="90000"/>
              </a:lnSpc>
            </a:pPr>
            <a:r>
              <a:rPr lang="en-US" dirty="0"/>
              <a:t>“What could be the specific objectives in reaching goal X?”</a:t>
            </a:r>
            <a:endParaRPr lang="en-US" sz="1800" dirty="0"/>
          </a:p>
          <a:p>
            <a:pPr marL="234950" lvl="2" indent="679450"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313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28862</TotalTime>
  <Words>612</Words>
  <Application>Microsoft Macintosh PowerPoint</Application>
  <PresentationFormat>On-screen Show (4:3)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zeitung</vt:lpstr>
      <vt:lpstr>Office Theme</vt:lpstr>
      <vt:lpstr>Business Understanding with ChatGPT</vt:lpstr>
      <vt:lpstr>Importance of Business Understanding</vt:lpstr>
      <vt:lpstr>Understand &amp; Define the Business Problem, Objectives and Metrics</vt:lpstr>
      <vt:lpstr>Systematic Inquiry and Learning Process with ChatGPT</vt:lpstr>
      <vt:lpstr>Example: Brazilian Rental Housing Dataset</vt:lpstr>
      <vt:lpstr>Understand the Business Problem Questions &amp; answers lead to other 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Ozkul, Ahmet</cp:lastModifiedBy>
  <cp:revision>1</cp:revision>
  <dcterms:created xsi:type="dcterms:W3CDTF">2013-01-27T09:14:16Z</dcterms:created>
  <dcterms:modified xsi:type="dcterms:W3CDTF">2025-03-13T22:04:17Z</dcterms:modified>
  <cp:category/>
</cp:coreProperties>
</file>