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8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9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57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73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0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41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7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7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66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9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34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E53DCC-E0F0-4FC8-9357-6265E34D43BB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DFF01AB-C081-409E-AF12-E2C27FD3B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98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2905B0-C0C6-4EC0-BB85-6A4A7A47A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MOVIEVERSE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4CB43F5-5C31-4CEB-A1A7-2C89C2962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3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E1BF-4142-4D98-8F91-7998DA5C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1565-64D6-4F9F-8152-40E485BA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CRUD</a:t>
            </a:r>
          </a:p>
          <a:p>
            <a:r>
              <a:rPr lang="en-AU" sz="4000" dirty="0"/>
              <a:t>Loading data from external file </a:t>
            </a:r>
          </a:p>
          <a:p>
            <a:r>
              <a:rPr lang="en-AU" sz="4000" dirty="0"/>
              <a:t>User Interactivity </a:t>
            </a:r>
          </a:p>
        </p:txBody>
      </p:sp>
    </p:spTree>
    <p:extLst>
      <p:ext uri="{BB962C8B-B14F-4D97-AF65-F5344CB8AC3E}">
        <p14:creationId xmlns:p14="http://schemas.microsoft.com/office/powerpoint/2010/main" val="18390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A04-91EF-4A33-848F-DD53A801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Flowchart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0AFAE5C-DE7C-4F0C-98B7-801342C4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17" y="868362"/>
            <a:ext cx="5794241" cy="5121275"/>
          </a:xfrm>
        </p:spPr>
      </p:pic>
    </p:spTree>
    <p:extLst>
      <p:ext uri="{BB962C8B-B14F-4D97-AF65-F5344CB8AC3E}">
        <p14:creationId xmlns:p14="http://schemas.microsoft.com/office/powerpoint/2010/main" val="165400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D2C9-74D6-43D0-9F7F-679FE4E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616349" cy="4601183"/>
          </a:xfrm>
        </p:spPr>
        <p:txBody>
          <a:bodyPr/>
          <a:lstStyle/>
          <a:p>
            <a:r>
              <a:rPr lang="en-AU" dirty="0"/>
              <a:t>Application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6BEB-82DE-4421-A106-8E6E29FC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09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777D-A3DD-4DA1-88F1-A65491A6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8304-5EB2-47E6-B073-A7A18ED7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Struggling with class and OOP concept </a:t>
            </a:r>
          </a:p>
        </p:txBody>
      </p:sp>
    </p:spTree>
    <p:extLst>
      <p:ext uri="{BB962C8B-B14F-4D97-AF65-F5344CB8AC3E}">
        <p14:creationId xmlns:p14="http://schemas.microsoft.com/office/powerpoint/2010/main" val="12201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41A-7790-4BA2-B2F2-AE5D0B8B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Favourite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66FA-2156-4113-B127-4F9C8815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Trying to come up with solutions</a:t>
            </a:r>
          </a:p>
        </p:txBody>
      </p:sp>
    </p:spTree>
    <p:extLst>
      <p:ext uri="{BB962C8B-B14F-4D97-AF65-F5344CB8AC3E}">
        <p14:creationId xmlns:p14="http://schemas.microsoft.com/office/powerpoint/2010/main" val="172104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A7E6-8CD7-472E-BB23-6BAFF4C3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2546-303C-4ACD-901D-1CDA781E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1877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288</TotalTime>
  <Words>28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MOVIEVERSE</vt:lpstr>
      <vt:lpstr>Features</vt:lpstr>
      <vt:lpstr>Flowchart</vt:lpstr>
      <vt:lpstr>Application Demonstration</vt:lpstr>
      <vt:lpstr>Challenges</vt:lpstr>
      <vt:lpstr>Favourite Parts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MOVIEVERSE</dc:title>
  <dc:creator>Ahmet Erturk</dc:creator>
  <cp:lastModifiedBy>Ahmet Erturk</cp:lastModifiedBy>
  <cp:revision>13</cp:revision>
  <dcterms:created xsi:type="dcterms:W3CDTF">2021-04-06T11:17:34Z</dcterms:created>
  <dcterms:modified xsi:type="dcterms:W3CDTF">2021-04-10T05:51:26Z</dcterms:modified>
</cp:coreProperties>
</file>