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76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31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6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8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72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8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0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9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4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2D9B39-83CB-4C09-8D49-A799DC25AF5E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D671726-3DDC-48AA-ACD9-44BD129423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0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05E7-42A0-4BA8-A242-09AC7D082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7" y="648967"/>
            <a:ext cx="8065606" cy="3255264"/>
          </a:xfrm>
        </p:spPr>
        <p:txBody>
          <a:bodyPr/>
          <a:lstStyle/>
          <a:p>
            <a:r>
              <a:rPr lang="en-AU" dirty="0"/>
              <a:t>Ahmet Erturk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5C417-3994-43AD-A784-8CDFC8AFA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12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112F-6414-4CCA-9E3A-081BAC96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 STRUCTURE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16D10D-40BE-4716-B525-221E792F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18" y="0"/>
            <a:ext cx="3991654" cy="3429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4940F89-8614-48F8-A36F-E56BE3CDB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06" y="0"/>
            <a:ext cx="3923607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0313CF6-4A23-4F1C-8FC2-69D3BE410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89" y="3780997"/>
            <a:ext cx="3934169" cy="30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59D4-9437-4BFC-8011-1D1605D5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56853" cy="4601183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A633-F3A8-4E90-A16F-B97B124A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922804"/>
            <a:ext cx="7315200" cy="4061943"/>
          </a:xfrm>
        </p:spPr>
        <p:txBody>
          <a:bodyPr>
            <a:normAutofit/>
          </a:bodyPr>
          <a:lstStyle/>
          <a:p>
            <a:r>
              <a:rPr lang="en-AU" sz="3200" dirty="0"/>
              <a:t>MUTUAL COMPONENT OF ALL PAGES</a:t>
            </a:r>
          </a:p>
          <a:p>
            <a:r>
              <a:rPr lang="en-AU" sz="3200" dirty="0"/>
              <a:t>INTERACTIVE HOVER EFFECT</a:t>
            </a:r>
          </a:p>
          <a:p>
            <a:r>
              <a:rPr lang="en-AU" sz="3200" dirty="0"/>
              <a:t>RESPONSIVE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15893-AEC1-49FB-B53D-C5E3F2B6F8BF}"/>
              </a:ext>
            </a:extLst>
          </p:cNvPr>
          <p:cNvSpPr txBox="1"/>
          <p:nvPr/>
        </p:nvSpPr>
        <p:spPr>
          <a:xfrm>
            <a:off x="3802878" y="754505"/>
            <a:ext cx="7381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NAVIGATION 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1B0EF-9C02-4C72-A7FB-FD997C67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676741"/>
            <a:ext cx="509000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3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83CF-57A9-4E3C-9AD8-2A522A95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3945" cy="4601183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23E6-6D63-434A-B3ED-EB815673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138486"/>
            <a:ext cx="7315200" cy="2846261"/>
          </a:xfrm>
        </p:spPr>
        <p:txBody>
          <a:bodyPr/>
          <a:lstStyle/>
          <a:p>
            <a:r>
              <a:rPr lang="en-AU" dirty="0"/>
              <a:t>MUTUAL COMPONENT OF ALL PAGES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64A4A-B4B5-4576-A3E6-5690EDE5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752741"/>
            <a:ext cx="7223605" cy="666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AF52A-066C-455D-AAA2-4CFC319DB00F}"/>
              </a:ext>
            </a:extLst>
          </p:cNvPr>
          <p:cNvSpPr txBox="1"/>
          <p:nvPr/>
        </p:nvSpPr>
        <p:spPr>
          <a:xfrm>
            <a:off x="3869268" y="849745"/>
            <a:ext cx="722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01750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BEBF-7412-4B80-BBAF-7EFE5B58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9582" cy="4601183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2380-D19B-4816-88B9-9F113461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906982"/>
            <a:ext cx="7315200" cy="207776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VISUAL AESTHETIC AND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5B3F1-E1C1-4581-8FF4-546D255E78F0}"/>
              </a:ext>
            </a:extLst>
          </p:cNvPr>
          <p:cNvSpPr txBox="1"/>
          <p:nvPr/>
        </p:nvSpPr>
        <p:spPr>
          <a:xfrm>
            <a:off x="3869268" y="84974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FE34A-7FD9-4F03-AA53-3AFD7CF4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63" y="547877"/>
            <a:ext cx="3411681" cy="2995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84F69-67C4-4AD9-8D3A-81412E6A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353" y="681227"/>
            <a:ext cx="2646757" cy="29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1FD3-0B7B-414E-8D46-76233696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1216" cy="4601183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4EF1-5392-4956-A40B-40316FA8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851564"/>
            <a:ext cx="7315200" cy="2133184"/>
          </a:xfrm>
        </p:spPr>
        <p:txBody>
          <a:bodyPr/>
          <a:lstStyle/>
          <a:p>
            <a:r>
              <a:rPr lang="en-AU" sz="4000" dirty="0"/>
              <a:t>INTERACTIVE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58F49-0C45-4719-85E3-551300A3EBED}"/>
              </a:ext>
            </a:extLst>
          </p:cNvPr>
          <p:cNvSpPr txBox="1"/>
          <p:nvPr/>
        </p:nvSpPr>
        <p:spPr>
          <a:xfrm>
            <a:off x="3869268" y="812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BUTTONS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6971D-A38C-4CF2-93F3-A5FB5811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77183"/>
            <a:ext cx="1707101" cy="770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95729-2AAE-4037-A8A5-F381553C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50" y="2177183"/>
            <a:ext cx="1986174" cy="7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D822-598E-402D-9766-711C05D1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56853" cy="4601183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00DC-1FD3-49ED-B31C-CEBE5A2C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884859"/>
            <a:ext cx="7315200" cy="209989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ADDS VISUAL AESTHETIC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8B71B-92BA-4BBE-B8C2-BB6F8F7D6A28}"/>
              </a:ext>
            </a:extLst>
          </p:cNvPr>
          <p:cNvSpPr txBox="1"/>
          <p:nvPr/>
        </p:nvSpPr>
        <p:spPr>
          <a:xfrm>
            <a:off x="3556000" y="746954"/>
            <a:ext cx="728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IMAGE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DDA1F-A9F7-484B-B5B5-248591BD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372" y="746954"/>
            <a:ext cx="5249718" cy="30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12D1-E35D-4177-9E7C-9FD0DF12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59402" cy="4601183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046D-54FD-40C5-8B03-1C5B9C1A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93455"/>
            <a:ext cx="7315200" cy="4091293"/>
          </a:xfrm>
        </p:spPr>
        <p:txBody>
          <a:bodyPr>
            <a:normAutofit/>
          </a:bodyPr>
          <a:lstStyle/>
          <a:p>
            <a:r>
              <a:rPr lang="en-AU" sz="4400" dirty="0"/>
              <a:t>NAV</a:t>
            </a:r>
          </a:p>
          <a:p>
            <a:r>
              <a:rPr lang="en-AU" sz="4400" dirty="0"/>
              <a:t>FOOTER</a:t>
            </a:r>
          </a:p>
          <a:p>
            <a:r>
              <a:rPr lang="en-AU" sz="4400" dirty="0"/>
              <a:t>SECTION</a:t>
            </a:r>
          </a:p>
          <a:p>
            <a:r>
              <a:rPr lang="en-AU" sz="4400" dirty="0"/>
              <a:t>MAIN</a:t>
            </a:r>
          </a:p>
          <a:p>
            <a:r>
              <a:rPr lang="en-AU" sz="4400" dirty="0"/>
              <a:t>ARTICLE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50D8D-6309-4A80-8BBC-830368AC2FC3}"/>
              </a:ext>
            </a:extLst>
          </p:cNvPr>
          <p:cNvSpPr txBox="1"/>
          <p:nvPr/>
        </p:nvSpPr>
        <p:spPr>
          <a:xfrm>
            <a:off x="3776905" y="55008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SEMANTIC ELEMENTS</a:t>
            </a:r>
          </a:p>
        </p:txBody>
      </p:sp>
    </p:spTree>
    <p:extLst>
      <p:ext uri="{BB962C8B-B14F-4D97-AF65-F5344CB8AC3E}">
        <p14:creationId xmlns:p14="http://schemas.microsoft.com/office/powerpoint/2010/main" val="427870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9C07-BD50-4EC2-B57A-2E441C11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0" y="1090746"/>
            <a:ext cx="4032755" cy="4667363"/>
          </a:xfrm>
        </p:spPr>
        <p:txBody>
          <a:bodyPr>
            <a:normAutofit/>
          </a:bodyPr>
          <a:lstStyle/>
          <a:p>
            <a:r>
              <a:rPr lang="en-AU" sz="3200" dirty="0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4D0C-491E-453B-940F-0B49AF69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418-6C9D-435B-B5E9-B68352E6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PORTFOLIO SITEMAP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317DA9-B0C2-4BB2-9CD5-D3BF11CCC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t="5788" r="26384" b="2309"/>
          <a:stretch/>
        </p:blipFill>
        <p:spPr>
          <a:xfrm>
            <a:off x="3454400" y="231458"/>
            <a:ext cx="8253772" cy="6395084"/>
          </a:xfrm>
        </p:spPr>
      </p:pic>
    </p:spTree>
    <p:extLst>
      <p:ext uri="{BB962C8B-B14F-4D97-AF65-F5344CB8AC3E}">
        <p14:creationId xmlns:p14="http://schemas.microsoft.com/office/powerpoint/2010/main" val="223074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F030-D413-4BE6-9AE3-5B894F3F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WIREFRAMES</a:t>
            </a:r>
          </a:p>
          <a:p>
            <a:r>
              <a:rPr lang="en-AU" sz="4000" dirty="0"/>
              <a:t>HTML</a:t>
            </a:r>
          </a:p>
          <a:p>
            <a:r>
              <a:rPr lang="en-AU" sz="4000" dirty="0"/>
              <a:t>STYLING</a:t>
            </a:r>
          </a:p>
          <a:p>
            <a:r>
              <a:rPr lang="en-AU" sz="4000" dirty="0"/>
              <a:t>INTERACTIVE DESIGN</a:t>
            </a:r>
          </a:p>
          <a:p>
            <a:r>
              <a:rPr lang="en-AU" sz="4000" dirty="0"/>
              <a:t>ACCESSIBLE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F1801C-9725-48FE-A521-5D0C5F144FF0}"/>
              </a:ext>
            </a:extLst>
          </p:cNvPr>
          <p:cNvSpPr txBox="1">
            <a:spLocks/>
          </p:cNvSpPr>
          <p:nvPr/>
        </p:nvSpPr>
        <p:spPr>
          <a:xfrm>
            <a:off x="282012" y="2561950"/>
            <a:ext cx="2537336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DECISION MAKING PROCESS AND WIREFRAMES</a:t>
            </a:r>
          </a:p>
        </p:txBody>
      </p:sp>
    </p:spTree>
    <p:extLst>
      <p:ext uri="{BB962C8B-B14F-4D97-AF65-F5344CB8AC3E}">
        <p14:creationId xmlns:p14="http://schemas.microsoft.com/office/powerpoint/2010/main" val="116636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056AFA-C628-42E3-BCE1-A146D4A0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22" y="57727"/>
            <a:ext cx="9075136" cy="4582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80DA2-E60E-4283-9A9F-F400767EED0A}"/>
              </a:ext>
            </a:extLst>
          </p:cNvPr>
          <p:cNvSpPr txBox="1"/>
          <p:nvPr/>
        </p:nvSpPr>
        <p:spPr>
          <a:xfrm>
            <a:off x="791805" y="4937015"/>
            <a:ext cx="5992610" cy="152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3200" dirty="0">
                <a:solidFill>
                  <a:srgbClr val="FFFFFF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6534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1321269-0BF7-4C45-BB11-AA777D98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3" y="487846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 dirty="0"/>
              <a:t>ABOUT PAGE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8879AA-8BDB-4C16-AD8A-236AA279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0" y="123824"/>
            <a:ext cx="10216585" cy="5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059F5-5C43-4558-B930-D4C302FC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20" y="5002290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 dirty="0"/>
              <a:t>PROJECTS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354D1EE-B629-4B70-B55F-5A4E7B808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5" y="145593"/>
            <a:ext cx="10649329" cy="5334001"/>
          </a:xfrm>
        </p:spPr>
      </p:pic>
    </p:spTree>
    <p:extLst>
      <p:ext uri="{BB962C8B-B14F-4D97-AF65-F5344CB8AC3E}">
        <p14:creationId xmlns:p14="http://schemas.microsoft.com/office/powerpoint/2010/main" val="91917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37879-0AE0-4187-94D5-4F0467D6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12" y="5002290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 dirty="0"/>
              <a:t>BLOGS</a:t>
            </a:r>
          </a:p>
        </p:txBody>
      </p:sp>
      <p:pic>
        <p:nvPicPr>
          <p:cNvPr id="9" name="Content Placeholder 8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2FC4E92A-A89B-4C1A-B23F-CC8AA65B8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31" y="87965"/>
            <a:ext cx="10369338" cy="5252081"/>
          </a:xfrm>
        </p:spPr>
      </p:pic>
    </p:spTree>
    <p:extLst>
      <p:ext uri="{BB962C8B-B14F-4D97-AF65-F5344CB8AC3E}">
        <p14:creationId xmlns:p14="http://schemas.microsoft.com/office/powerpoint/2010/main" val="16375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6432-F43F-474A-BF40-AFE3A1A9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85" y="5015562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 dirty="0"/>
              <a:t>SOCIAL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5557FF-35FC-4A55-A122-9B03DABBD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123824"/>
            <a:ext cx="10650724" cy="5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9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3C3B-E656-4275-A597-F589A88A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AU" sz="3100" dirty="0"/>
              <a:t>FILE STRUCTURE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19A9E-7D58-4E12-BDDF-514A0DB1EB0C}"/>
              </a:ext>
            </a:extLst>
          </p:cNvPr>
          <p:cNvSpPr txBox="1"/>
          <p:nvPr/>
        </p:nvSpPr>
        <p:spPr>
          <a:xfrm>
            <a:off x="4361606" y="868218"/>
            <a:ext cx="67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4A79EC-7960-4D2F-9EC3-D41EDCE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8" y="211639"/>
            <a:ext cx="6352576" cy="64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499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270</TotalTime>
  <Words>71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Ahmet Erturk Portfolio</vt:lpstr>
      <vt:lpstr>PORTFOLIO SITEMAP</vt:lpstr>
      <vt:lpstr>PowerPoint Presentation</vt:lpstr>
      <vt:lpstr>PowerPoint Presentation</vt:lpstr>
      <vt:lpstr>ABOUT PAGE</vt:lpstr>
      <vt:lpstr>PROJECTS</vt:lpstr>
      <vt:lpstr>BLOGS</vt:lpstr>
      <vt:lpstr>SOCIAL</vt:lpstr>
      <vt:lpstr>FILE STRUCTURE</vt:lpstr>
      <vt:lpstr>FILE STRUCTURE</vt:lpstr>
      <vt:lpstr>COMPONENTS</vt:lpstr>
      <vt:lpstr>COMPONENTS</vt:lpstr>
      <vt:lpstr>COMPONENTS</vt:lpstr>
      <vt:lpstr>COMPONENTS</vt:lpstr>
      <vt:lpstr>COMPONENTS</vt:lpstr>
      <vt:lpstr>COMPONENTS</vt:lpstr>
      <vt:lpstr>LIVE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Ahmet Erturk Portfolio</dc:title>
  <dc:creator>Ahmet Erturk</dc:creator>
  <cp:lastModifiedBy>Ahmet Erturk</cp:lastModifiedBy>
  <cp:revision>21</cp:revision>
  <dcterms:created xsi:type="dcterms:W3CDTF">2021-03-09T07:40:25Z</dcterms:created>
  <dcterms:modified xsi:type="dcterms:W3CDTF">2021-03-09T23:37:40Z</dcterms:modified>
</cp:coreProperties>
</file>