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68" r:id="rId11"/>
    <p:sldId id="273" r:id="rId12"/>
    <p:sldId id="272" r:id="rId13"/>
    <p:sldId id="274" r:id="rId14"/>
    <p:sldId id="27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23380" y="1452791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Jmeter DaĞITIK Yük testİ</a:t>
            </a:r>
            <a:endParaRPr lang="en-US" sz="36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90311" y="302855"/>
            <a:ext cx="3649289" cy="53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VE OTOMASYON BİRİMİ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62407" y="6318653"/>
            <a:ext cx="3649289" cy="53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Ahmet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oğuz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ergİN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09" y="2584905"/>
            <a:ext cx="4468746" cy="2587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05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78" y="978107"/>
            <a:ext cx="8034534" cy="5705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30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 - Kubectl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/>
          <a:stretch/>
        </p:blipFill>
        <p:spPr>
          <a:xfrm>
            <a:off x="1647825" y="1181179"/>
            <a:ext cx="9001066" cy="51719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76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30399" y="138120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AWS – EKS (Elastic Kubernetes Service)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03" y="860725"/>
            <a:ext cx="8653391" cy="589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6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173224" y="338146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</a:p>
        </p:txBody>
      </p:sp>
      <p:pic>
        <p:nvPicPr>
          <p:cNvPr id="2050" name="Picture 2" descr="Infrastructure as Code (IaC) - A Developer's Perspec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0"/>
          <a:stretch/>
        </p:blipFill>
        <p:spPr bwMode="auto">
          <a:xfrm>
            <a:off x="2617372" y="3419475"/>
            <a:ext cx="6902450" cy="31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9" b="10474"/>
          <a:stretch/>
        </p:blipFill>
        <p:spPr>
          <a:xfrm>
            <a:off x="6068597" y="1419624"/>
            <a:ext cx="4162260" cy="1736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2" name="Picture 4" descr="What is HashiCorp Configuration Language (HCL)? - Developers, Designers &amp;  Freelancers - FreelancingGi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12017" r="4390" b="16586"/>
          <a:stretch/>
        </p:blipFill>
        <p:spPr bwMode="auto">
          <a:xfrm>
            <a:off x="1771815" y="1480165"/>
            <a:ext cx="4076700" cy="167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173224" y="338146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r="12446" b="3588"/>
          <a:stretch/>
        </p:blipFill>
        <p:spPr>
          <a:xfrm>
            <a:off x="1760297" y="1500725"/>
            <a:ext cx="8521482" cy="4557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551" y="433563"/>
            <a:ext cx="4076894" cy="116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Bulut Sağlayıcılar</a:t>
            </a:r>
            <a:endParaRPr lang="en-US" sz="32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" t="6214" r="10601" b="10335"/>
          <a:stretch/>
        </p:blipFill>
        <p:spPr>
          <a:xfrm>
            <a:off x="1244600" y="3936999"/>
            <a:ext cx="4707467" cy="1557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8888" r="11613" b="11235"/>
          <a:stretch/>
        </p:blipFill>
        <p:spPr>
          <a:xfrm>
            <a:off x="7086600" y="3843867"/>
            <a:ext cx="2997200" cy="165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t="12674" r="1089" b="12914"/>
          <a:stretch/>
        </p:blipFill>
        <p:spPr>
          <a:xfrm>
            <a:off x="3902149" y="1819450"/>
            <a:ext cx="3836384" cy="1397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60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t="10009" r="5960" b="5379"/>
          <a:stretch/>
        </p:blipFill>
        <p:spPr>
          <a:xfrm>
            <a:off x="473150" y="4829976"/>
            <a:ext cx="3132667" cy="14393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5" y="4699092"/>
            <a:ext cx="3321676" cy="17011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13680" b="11859"/>
          <a:stretch/>
        </p:blipFill>
        <p:spPr>
          <a:xfrm>
            <a:off x="4158657" y="1306602"/>
            <a:ext cx="3305838" cy="12361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8069" r="4546" b="16448"/>
          <a:stretch/>
        </p:blipFill>
        <p:spPr>
          <a:xfrm>
            <a:off x="3356304" y="2870691"/>
            <a:ext cx="4910544" cy="13118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b="9152"/>
          <a:stretch/>
        </p:blipFill>
        <p:spPr>
          <a:xfrm>
            <a:off x="8346590" y="4838443"/>
            <a:ext cx="3402206" cy="1422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05817" y="208753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Kullanılan Teknolojiler</a:t>
            </a:r>
          </a:p>
        </p:txBody>
      </p:sp>
    </p:spTree>
    <p:extLst>
      <p:ext uri="{BB962C8B-B14F-4D97-AF65-F5344CB8AC3E}">
        <p14:creationId xmlns:p14="http://schemas.microsoft.com/office/powerpoint/2010/main" val="24311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054309" y="262809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Apache Jmeter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43" y="1040211"/>
            <a:ext cx="3565385" cy="171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54"/>
          <a:stretch/>
        </p:blipFill>
        <p:spPr>
          <a:xfrm>
            <a:off x="1543659" y="3722348"/>
            <a:ext cx="3726610" cy="1859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09" y="3248209"/>
            <a:ext cx="5107066" cy="26820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74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054309" y="262809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Apache Jmeter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1011767"/>
            <a:ext cx="8890000" cy="5511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4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796614" y="196308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8069" r="4546" b="16448"/>
          <a:stretch/>
        </p:blipFill>
        <p:spPr>
          <a:xfrm>
            <a:off x="5999655" y="1292386"/>
            <a:ext cx="4151542" cy="11090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7" y="969392"/>
            <a:ext cx="3607307" cy="5461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t="29576" r="4802" b="31878"/>
          <a:stretch/>
        </p:blipFill>
        <p:spPr>
          <a:xfrm>
            <a:off x="5922427" y="3324594"/>
            <a:ext cx="4638503" cy="2643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 İmajı ve Konteyner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 b="8494"/>
          <a:stretch/>
        </p:blipFill>
        <p:spPr>
          <a:xfrm>
            <a:off x="414251" y="1358887"/>
            <a:ext cx="11430000" cy="44223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1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 Compose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51" y="986704"/>
            <a:ext cx="3389497" cy="16215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8" y="2831889"/>
            <a:ext cx="6819076" cy="3428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52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01" y="1744980"/>
            <a:ext cx="797739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" b="69454"/>
          <a:stretch/>
        </p:blipFill>
        <p:spPr>
          <a:xfrm>
            <a:off x="833875" y="2485504"/>
            <a:ext cx="3009545" cy="2069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3" b="31878"/>
          <a:stretch/>
        </p:blipFill>
        <p:spPr>
          <a:xfrm>
            <a:off x="4200529" y="2256903"/>
            <a:ext cx="3009545" cy="2527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7"/>
          <a:stretch/>
        </p:blipFill>
        <p:spPr>
          <a:xfrm>
            <a:off x="7576794" y="2132211"/>
            <a:ext cx="4020755" cy="27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295</TotalTime>
  <Words>42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Segoe UI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totom</dc:creator>
  <cp:lastModifiedBy>totom</cp:lastModifiedBy>
  <cp:revision>22</cp:revision>
  <dcterms:created xsi:type="dcterms:W3CDTF">2023-12-13T06:06:40Z</dcterms:created>
  <dcterms:modified xsi:type="dcterms:W3CDTF">2023-12-19T07:36:53Z</dcterms:modified>
</cp:coreProperties>
</file>