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62" r:id="rId3"/>
    <p:sldId id="886" r:id="rId4"/>
    <p:sldId id="882" r:id="rId5"/>
    <p:sldId id="879" r:id="rId6"/>
    <p:sldId id="883" r:id="rId7"/>
    <p:sldId id="881" r:id="rId8"/>
    <p:sldId id="884" r:id="rId9"/>
    <p:sldId id="316" r:id="rId10"/>
    <p:sldId id="277" r:id="rId11"/>
    <p:sldId id="516" r:id="rId12"/>
    <p:sldId id="523" r:id="rId13"/>
    <p:sldId id="524" r:id="rId14"/>
    <p:sldId id="525" r:id="rId15"/>
    <p:sldId id="308" r:id="rId16"/>
    <p:sldId id="526" r:id="rId17"/>
    <p:sldId id="873" r:id="rId18"/>
    <p:sldId id="874" r:id="rId19"/>
    <p:sldId id="875" r:id="rId20"/>
    <p:sldId id="885" r:id="rId21"/>
    <p:sldId id="876" r:id="rId22"/>
    <p:sldId id="877" r:id="rId23"/>
    <p:sldId id="889" r:id="rId24"/>
    <p:sldId id="8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7"/>
            <p14:sldId id="262"/>
          </p14:sldIdLst>
        </p14:section>
        <p14:section name="sticky" id="{AC83A0C7-64B9-194F-8633-E9D1460853A4}">
          <p14:sldIdLst>
            <p14:sldId id="886"/>
            <p14:sldId id="882"/>
            <p14:sldId id="879"/>
            <p14:sldId id="883"/>
            <p14:sldId id="881"/>
          </p14:sldIdLst>
        </p14:section>
        <p14:section name="Events" id="{065D7736-AE94-2E4C-A011-E74D19D2BF7D}">
          <p14:sldIdLst>
            <p14:sldId id="884"/>
            <p14:sldId id="316"/>
            <p14:sldId id="277"/>
            <p14:sldId id="516"/>
            <p14:sldId id="523"/>
            <p14:sldId id="524"/>
            <p14:sldId id="525"/>
            <p14:sldId id="308"/>
            <p14:sldId id="526"/>
            <p14:sldId id="873"/>
            <p14:sldId id="874"/>
            <p14:sldId id="875"/>
            <p14:sldId id="885"/>
            <p14:sldId id="876"/>
            <p14:sldId id="877"/>
            <p14:sldId id="889"/>
            <p14:sldId id="8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/>
    <p:restoredTop sz="90549"/>
  </p:normalViewPr>
  <p:slideViewPr>
    <p:cSldViewPr snapToGrid="0" snapToObjects="1">
      <p:cViewPr>
        <p:scale>
          <a:sx n="90" d="100"/>
          <a:sy n="9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"/>
          <p:cNvSpPr txBox="1">
            <a:spLocks noGrp="1"/>
          </p:cNvSpPr>
          <p:nvPr>
            <p:ph type="title"/>
          </p:nvPr>
        </p:nvSpPr>
        <p:spPr>
          <a:xfrm>
            <a:off x="685800" y="1943101"/>
            <a:ext cx="7772400" cy="8984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CS Bridge, Lecture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b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Breakout Extra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2"/>
          <a:srcRect l="23703" t="22459" r="17036" b="28553"/>
          <a:stretch>
            <a:fillRect/>
          </a:stretch>
        </p:blipFill>
        <p:spPr>
          <a:xfrm>
            <a:off x="3500438" y="2914650"/>
            <a:ext cx="2143126" cy="177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00" y="4901183"/>
            <a:ext cx="898401" cy="89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584" y="4743450"/>
            <a:ext cx="1257301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0" y="4901184"/>
            <a:ext cx="1028701" cy="941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2175FC-1CE1-4161-9A87-60EB1F302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0299"/>
            <a:ext cx="9144000" cy="8745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keyboard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keyboard presses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79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54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r>
              <a:rPr lang="en-US" sz="3200" dirty="0"/>
              <a:t>Letters are themselves (e.g. “a”, “b”, …), and can be uppercase if holding down Shift (e.g. “A”, “B”, …)</a:t>
            </a:r>
          </a:p>
          <a:p>
            <a:r>
              <a:rPr lang="en-US" sz="3200" dirty="0"/>
              <a:t>Arrow keys are “Left”, “Right”, “Up” and “Down”</a:t>
            </a:r>
          </a:p>
          <a:p>
            <a:r>
              <a:rPr lang="en-US" sz="3200" dirty="0"/>
              <a:t>Space is “space”</a:t>
            </a:r>
          </a:p>
          <a:p>
            <a:r>
              <a:rPr lang="en-US" sz="3200" dirty="0"/>
              <a:t>…etc.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711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keysym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3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9885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check its </a:t>
            </a:r>
            <a:r>
              <a:rPr lang="en-US" sz="3200" dirty="0" err="1"/>
              <a:t>keysym</a:t>
            </a:r>
            <a:r>
              <a:rPr lang="en-US" sz="3200" dirty="0"/>
              <a:t> to know what key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B1A70-5BBC-3546-88F5-F5D4443B7EA2}"/>
              </a:ext>
            </a:extLst>
          </p:cNvPr>
          <p:cNvSpPr txBox="1">
            <a:spLocks/>
          </p:cNvSpPr>
          <p:nvPr/>
        </p:nvSpPr>
        <p:spPr bwMode="auto">
          <a:xfrm>
            <a:off x="152400" y="428390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"a":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user hit ‘a’ key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05191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1D9-DD92-BB44-A699-34A3CC74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 Polka Dots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1B860-B894-864B-9B91-EE5DEE10E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709" y="838200"/>
            <a:ext cx="6339804" cy="45828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34BF7-EEAE-C340-8E6C-376CA8C62282}"/>
              </a:ext>
            </a:extLst>
          </p:cNvPr>
          <p:cNvSpPr/>
          <p:nvPr/>
        </p:nvSpPr>
        <p:spPr>
          <a:xfrm>
            <a:off x="271625" y="5288340"/>
            <a:ext cx="8047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Challenge</a:t>
            </a:r>
            <a:r>
              <a:rPr lang="en-US" sz="3200" dirty="0"/>
              <a:t>: let’s add to our polka dot program to randomize all the dot colors when the user hits the space bar.</a:t>
            </a:r>
          </a:p>
        </p:txBody>
      </p:sp>
    </p:spTree>
    <p:extLst>
      <p:ext uri="{BB962C8B-B14F-4D97-AF65-F5344CB8AC3E}">
        <p14:creationId xmlns:p14="http://schemas.microsoft.com/office/powerpoint/2010/main" val="3708184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Colored Polka Dots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0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We hope you have fun working on Breakout!  There are many pieces, so work step by step, and ask us for help!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41107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732EF-02A0-6F45-8B28-B14BF5EF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Breakout going so far?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BE94-EB19-B046-A5C6-65099EC40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Post in the chat or unmute yourself for questions or comments!</a:t>
            </a:r>
          </a:p>
        </p:txBody>
      </p:sp>
    </p:spTree>
    <p:extLst>
      <p:ext uri="{BB962C8B-B14F-4D97-AF65-F5344CB8AC3E}">
        <p14:creationId xmlns:p14="http://schemas.microsoft.com/office/powerpoint/2010/main" val="40797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4138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“sticky paddle”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70C0"/>
                </a:solidFill>
              </a:rPr>
              <a:t>To see it: try moving the paddle very quickly sideways into the ball so they overlap.  Easier with larger paddle.</a:t>
            </a:r>
            <a:endParaRPr lang="en-US" altLang="x-none" sz="3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Sticky Paddle</a:t>
            </a:r>
          </a:p>
        </p:txBody>
      </p:sp>
    </p:spTree>
    <p:extLst>
      <p:ext uri="{BB962C8B-B14F-4D97-AF65-F5344CB8AC3E}">
        <p14:creationId xmlns:p14="http://schemas.microsoft.com/office/powerpoint/2010/main" val="247066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“sticky paddle”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B050"/>
                </a:solidFill>
              </a:rPr>
              <a:t>Hint: unlike for bricks, when bouncing off the paddle we always want the ball to then go </a:t>
            </a:r>
            <a:r>
              <a:rPr lang="en-US" altLang="x-none" sz="3000" i="1" dirty="0">
                <a:solidFill>
                  <a:srgbClr val="00B050"/>
                </a:solidFill>
              </a:rPr>
              <a:t>up</a:t>
            </a:r>
            <a:r>
              <a:rPr lang="en-US" altLang="x-none" sz="3000" dirty="0">
                <a:solidFill>
                  <a:srgbClr val="00B050"/>
                </a:solidFill>
              </a:rPr>
              <a:t>.</a:t>
            </a:r>
            <a:endParaRPr lang="en-US" altLang="x-none" sz="34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4520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3695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5631</TotalTime>
  <Words>842</Words>
  <Application>Microsoft Office PowerPoint</Application>
  <PresentationFormat>On-screen Show (4:3)</PresentationFormat>
  <Paragraphs>111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Andale Mono</vt:lpstr>
      <vt:lpstr>Arial</vt:lpstr>
      <vt:lpstr>Calibri</vt:lpstr>
      <vt:lpstr>Century Gothic</vt:lpstr>
      <vt:lpstr>Consolas</vt:lpstr>
      <vt:lpstr>Tahoma</vt:lpstr>
      <vt:lpstr>Verdana</vt:lpstr>
      <vt:lpstr>DarkRedTop</vt:lpstr>
      <vt:lpstr>CS Bridge, Lecture 14 Breakout Extra</vt:lpstr>
      <vt:lpstr>Plan for Today</vt:lpstr>
      <vt:lpstr>How is Breakout going so far?</vt:lpstr>
      <vt:lpstr>Plan for Today</vt:lpstr>
      <vt:lpstr>Sticky Paddle</vt:lpstr>
      <vt:lpstr>Demo: Sticky Paddle</vt:lpstr>
      <vt:lpstr>Sticky Paddle</vt:lpstr>
      <vt:lpstr>Plan for Today</vt:lpstr>
      <vt:lpstr>Responding To The Mouse</vt:lpstr>
      <vt:lpstr>Events</vt:lpstr>
      <vt:lpstr>Events</vt:lpstr>
      <vt:lpstr>Mouse Clicks</vt:lpstr>
      <vt:lpstr>Mouse Clicks</vt:lpstr>
      <vt:lpstr>Events</vt:lpstr>
      <vt:lpstr>Example: Polka Dots</vt:lpstr>
      <vt:lpstr>Example: Polka Dots</vt:lpstr>
      <vt:lpstr>NEW: Key Presses</vt:lpstr>
      <vt:lpstr>Key Presses</vt:lpstr>
      <vt:lpstr>Mouse Clicks</vt:lpstr>
      <vt:lpstr>Demo: keysym</vt:lpstr>
      <vt:lpstr>Key Presses</vt:lpstr>
      <vt:lpstr>Colored Polka Dots</vt:lpstr>
      <vt:lpstr>Demo: Colored Polka Dots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BUKET YUKSEL</cp:lastModifiedBy>
  <cp:revision>281</cp:revision>
  <cp:lastPrinted>2017-07-19T08:29:59Z</cp:lastPrinted>
  <dcterms:created xsi:type="dcterms:W3CDTF">2017-04-27T05:20:22Z</dcterms:created>
  <dcterms:modified xsi:type="dcterms:W3CDTF">2021-08-12T15:24:20Z</dcterms:modified>
</cp:coreProperties>
</file>