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FAE2CD"/>
          </a:solidFill>
        </a:fill>
      </a:tcStyle>
    </a:wholeTbl>
    <a:band2H>
      <a:tcTxStyle b="def" i="def"/>
      <a:tcStyle>
        <a:tcBdr/>
        <a:fill>
          <a:solidFill>
            <a:srgbClr val="FCF1E8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D0CBCF"/>
          </a:solidFill>
        </a:fill>
      </a:tcStyle>
    </a:wholeTbl>
    <a:band2H>
      <a:tcTxStyle b="def" i="def"/>
      <a:tcStyle>
        <a:tcBdr/>
        <a:fill>
          <a:solidFill>
            <a:srgbClr val="E9E7E8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CCCACC"/>
          </a:solidFill>
        </a:fill>
      </a:tcStyle>
    </a:wholeTbl>
    <a:band2H>
      <a:tcTxStyle b="def" i="def"/>
      <a:tcStyle>
        <a:tcBdr/>
        <a:fill>
          <a:solidFill>
            <a:srgbClr val="E7E6E7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chemeClr val="accent3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2">
              <a:lumOff val="21764"/>
            </a:schemeClr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2">
              <a:lumOff val="21764"/>
            </a:schemeClr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2">
              <a:lumOff val="21764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8" name="Shape 3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hyperlink" Target="http://web.stanford.edu/class/cs106ap/" TargetMode="External"/><Relationship Id="rId4" Type="http://schemas.openxmlformats.org/officeDocument/2006/relationships/hyperlink" Target="https://compedu.stanford.edu/codeinplace/v1/#/course" TargetMode="External"/><Relationship Id="rId5" Type="http://schemas.openxmlformats.org/officeDocument/2006/relationships/hyperlink" Target="https://sites.google.com/ku.edu.tr/comp125-spring2020/home" TargetMode="Externa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b="1" sz="5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Google Shape;50;p11"/>
          <p:cNvSpPr/>
          <p:nvPr/>
        </p:nvSpPr>
        <p:spPr>
          <a:xfrm>
            <a:off x="0" y="4848025"/>
            <a:ext cx="9144000" cy="2955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8704832" y="4692392"/>
            <a:ext cx="316326" cy="335249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57175" indent="-257175">
              <a:buClrTx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618445" indent="-275545">
              <a:buClrTx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906234" indent="-220434">
              <a:buClrTx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249134" indent="-220434">
              <a:buClrTx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1592034" indent="-220434">
              <a:buClrTx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2395389" y="502295"/>
            <a:ext cx="4353224" cy="290661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2114102" y="3683496"/>
            <a:ext cx="4915796" cy="649637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2114102" y="4326432"/>
            <a:ext cx="4915796" cy="341563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Adopted from Stanford Uni’s CS106ap course slides by Kylie Jue and Sonja Johnson-Yu and Code in Place by Piech and Sahami; Koca Uni’s Comp125 course by Ayca Tuzmen"/>
          <p:cNvSpPr txBox="1"/>
          <p:nvPr/>
        </p:nvSpPr>
        <p:spPr>
          <a:xfrm>
            <a:off x="-206074" y="4767171"/>
            <a:ext cx="8101535" cy="21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716" tIns="25716" rIns="25716" bIns="25716">
            <a:normAutofit fontScale="100000" lnSpcReduction="0"/>
          </a:bodyPr>
          <a:lstStyle/>
          <a:p>
            <a:pPr lvl="2" indent="914400" defTabSz="257175">
              <a:spcBef>
                <a:spcPts val="100"/>
              </a:spcBef>
              <a:defRPr sz="7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Adopted from Stanford Uni’s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CS106ap course slides by Kylie Jue and Sonja Johnson-Yu</a:t>
            </a:r>
            <a:r>
              <a:t> and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Code in Place by Piech and Sahami</a:t>
            </a:r>
            <a:r>
              <a:t>; Koca Uni’s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Comp125 course by Ayca Tuzmen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i="1" sz="900">
                <a:solidFill>
                  <a:srgbClr val="F4E1B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7435560" y="4683917"/>
            <a:ext cx="222541" cy="204125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7435560" y="4683917"/>
            <a:ext cx="222541" cy="204125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7435560" y="4683917"/>
            <a:ext cx="222541" cy="204125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0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1543050" y="400050"/>
            <a:ext cx="6115050" cy="457200"/>
          </a:xfrm>
          <a:prstGeom prst="rect">
            <a:avLst/>
          </a:prstGeom>
        </p:spPr>
        <p:txBody>
          <a:bodyPr lIns="34528" tIns="34528" rIns="34528" bIns="34528" anchor="ctr"/>
          <a:lstStyle>
            <a:lvl1pPr defTabSz="685800">
              <a:lnSpc>
                <a:spcPct val="70000"/>
              </a:lnSpc>
              <a:defRPr b="1" sz="3000">
                <a:solidFill>
                  <a:srgbClr val="00009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Body Level One…"/>
          <p:cNvSpPr txBox="1"/>
          <p:nvPr>
            <p:ph type="body" idx="1"/>
          </p:nvPr>
        </p:nvSpPr>
        <p:spPr>
          <a:xfrm>
            <a:off x="1543050" y="857250"/>
            <a:ext cx="6286500" cy="3886200"/>
          </a:xfrm>
          <a:prstGeom prst="rect">
            <a:avLst/>
          </a:prstGeom>
        </p:spPr>
        <p:txBody>
          <a:bodyPr lIns="34528" tIns="34528" rIns="34528" bIns="34528"/>
          <a:lstStyle>
            <a:lvl1pPr marL="2540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75000"/>
              <a:buChar char="u"/>
              <a:defRPr sz="2000">
                <a:solidFill>
                  <a:srgbClr val="3366FF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0" indent="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Tx/>
              <a:buNone/>
              <a:defRPr sz="2000">
                <a:solidFill>
                  <a:srgbClr val="3366FF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11684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65000"/>
              <a:buChar char="F"/>
              <a:defRPr sz="2000">
                <a:solidFill>
                  <a:srgbClr val="3366FF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16256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100000"/>
              <a:buChar char="•"/>
              <a:defRPr sz="2000">
                <a:solidFill>
                  <a:srgbClr val="3366FF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20828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100000"/>
              <a:buChar char="–"/>
              <a:defRPr sz="2000">
                <a:solidFill>
                  <a:srgbClr val="3366FF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xfrm>
            <a:off x="7606532" y="4832746"/>
            <a:ext cx="223020" cy="221458"/>
          </a:xfrm>
          <a:prstGeom prst="rect">
            <a:avLst/>
          </a:prstGeom>
        </p:spPr>
        <p:txBody>
          <a:bodyPr lIns="34528" tIns="34528" rIns="34528" bIns="34528"/>
          <a:lstStyle>
            <a:lvl1pPr defTabSz="342900">
              <a:defRPr>
                <a:solidFill>
                  <a:srgbClr val="FFCC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Text"/>
          <p:cNvSpPr txBox="1"/>
          <p:nvPr>
            <p:ph type="title"/>
          </p:nvPr>
        </p:nvSpPr>
        <p:spPr>
          <a:xfrm>
            <a:off x="1657350" y="1597817"/>
            <a:ext cx="5829300" cy="110252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8" name="Body Level One…"/>
          <p:cNvSpPr txBox="1"/>
          <p:nvPr>
            <p:ph type="body" sz="quarter" idx="1"/>
          </p:nvPr>
        </p:nvSpPr>
        <p:spPr>
          <a:xfrm>
            <a:off x="2171700" y="2914650"/>
            <a:ext cx="4800600" cy="1314450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7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pyright © 2018 Pearson Education, Ltd."/>
          <p:cNvSpPr txBox="1"/>
          <p:nvPr/>
        </p:nvSpPr>
        <p:spPr>
          <a:xfrm>
            <a:off x="1940480" y="4862988"/>
            <a:ext cx="1988822" cy="182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b">
            <a:spAutoFit/>
          </a:bodyPr>
          <a:lstStyle>
            <a:lvl1pPr algn="r" defTabSz="685800">
              <a:spcBef>
                <a:spcPts val="400"/>
              </a:spcBef>
              <a:defRPr sz="7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Copyright © 2018 Pearson Education, Ltd. </a:t>
            </a:r>
          </a:p>
        </p:txBody>
      </p:sp>
      <p:pic>
        <p:nvPicPr>
          <p:cNvPr id="19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153" y="4839889"/>
            <a:ext cx="628652" cy="192883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7435560" y="4683917"/>
            <a:ext cx="222541" cy="204125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Google Shape;20;p4"/>
          <p:cNvSpPr/>
          <p:nvPr/>
        </p:nvSpPr>
        <p:spPr>
          <a:xfrm>
            <a:off x="0" y="4848025"/>
            <a:ext cx="9144000" cy="2955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5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4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3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2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3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6580" y="4440597"/>
            <a:ext cx="681042" cy="679525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TextBox 7"/>
          <p:cNvSpPr txBox="1"/>
          <p:nvPr/>
        </p:nvSpPr>
        <p:spPr>
          <a:xfrm>
            <a:off x="2895026" y="4843121"/>
            <a:ext cx="2969215" cy="225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20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Piech and Sahami, CS106A, Stanford University</a:t>
            </a:r>
          </a:p>
        </p:txBody>
      </p:sp>
      <p:sp>
        <p:nvSpPr>
          <p:cNvPr id="252" name="Title Text"/>
          <p:cNvSpPr txBox="1"/>
          <p:nvPr>
            <p:ph type="title"/>
          </p:nvPr>
        </p:nvSpPr>
        <p:spPr>
          <a:xfrm>
            <a:off x="1657350" y="1597817"/>
            <a:ext cx="5829300" cy="110252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3" name="Body Level One…"/>
          <p:cNvSpPr txBox="1"/>
          <p:nvPr>
            <p:ph type="body" sz="quarter" idx="1"/>
          </p:nvPr>
        </p:nvSpPr>
        <p:spPr>
          <a:xfrm>
            <a:off x="2171700" y="2914650"/>
            <a:ext cx="4800600" cy="1314450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lide Number"/>
          <p:cNvSpPr txBox="1"/>
          <p:nvPr>
            <p:ph type="sldNum" sz="quarter" idx="2"/>
          </p:nvPr>
        </p:nvSpPr>
        <p:spPr>
          <a:xfrm>
            <a:off x="8833569" y="4901409"/>
            <a:ext cx="158032" cy="139701"/>
          </a:xfrm>
          <a:prstGeom prst="rect">
            <a:avLst/>
          </a:prstGeom>
        </p:spPr>
        <p:txBody>
          <a:bodyPr lIns="0" tIns="0" rIns="0" bIns="0" anchor="b"/>
          <a:lstStyle>
            <a:lvl1pPr defTabSz="342900">
              <a:spcBef>
                <a:spcPts val="300"/>
              </a:spcBef>
              <a:defRPr sz="9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2" name="AutoShape 3"/>
          <p:cNvSpPr/>
          <p:nvPr/>
        </p:nvSpPr>
        <p:spPr>
          <a:xfrm>
            <a:off x="0" y="0"/>
            <a:ext cx="9144000" cy="85725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3175">
            <a:solidFill>
              <a:srgbClr val="000000"/>
            </a:solidFill>
            <a:miter/>
          </a:ln>
        </p:spPr>
        <p:txBody>
          <a:bodyPr lIns="34289" tIns="34289" rIns="34289" bIns="34289" anchor="ctr"/>
          <a:lstStyle/>
          <a:p>
            <a:pPr defTabSz="342900">
              <a:lnSpc>
                <a:spcPct val="93000"/>
              </a:lnSpc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63" name="AutoShape 3"/>
          <p:cNvSpPr/>
          <p:nvPr/>
        </p:nvSpPr>
        <p:spPr>
          <a:xfrm>
            <a:off x="0" y="0"/>
            <a:ext cx="9144000" cy="85725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3175">
            <a:solidFill>
              <a:srgbClr val="000000"/>
            </a:solidFill>
            <a:miter/>
          </a:ln>
        </p:spPr>
        <p:txBody>
          <a:bodyPr lIns="34289" tIns="34289" rIns="34289" bIns="34289" anchor="ctr"/>
          <a:lstStyle/>
          <a:p>
            <a:pPr defTabSz="342900">
              <a:lnSpc>
                <a:spcPct val="93000"/>
              </a:lnSpc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4" name="Title Text"/>
          <p:cNvSpPr txBox="1"/>
          <p:nvPr>
            <p:ph type="title"/>
          </p:nvPr>
        </p:nvSpPr>
        <p:spPr>
          <a:xfrm>
            <a:off x="685800" y="1200150"/>
            <a:ext cx="7772400" cy="1543050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685800">
              <a:lnSpc>
                <a:spcPct val="90000"/>
              </a:lnSpc>
              <a:defRPr b="1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5" name="Body Level One…"/>
          <p:cNvSpPr txBox="1"/>
          <p:nvPr>
            <p:ph type="body" sz="quarter" idx="1"/>
          </p:nvPr>
        </p:nvSpPr>
        <p:spPr>
          <a:xfrm>
            <a:off x="2171700" y="3086100"/>
            <a:ext cx="4800600" cy="1143000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685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8650" indent="-171450" algn="ctr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FontTx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20139" indent="-205739" algn="ctr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FontTx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228600" algn="ctr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FontTx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228600" algn="ctr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FontTx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Text"/>
          <p:cNvSpPr txBox="1"/>
          <p:nvPr>
            <p:ph type="title"/>
          </p:nvPr>
        </p:nvSpPr>
        <p:spPr>
          <a:xfrm>
            <a:off x="2000250" y="841771"/>
            <a:ext cx="5143500" cy="1790702"/>
          </a:xfrm>
          <a:prstGeom prst="rect">
            <a:avLst/>
          </a:prstGeom>
        </p:spPr>
        <p:txBody>
          <a:bodyPr lIns="34289" tIns="34289" rIns="34289" bIns="34289" anchor="b"/>
          <a:lstStyle>
            <a:lvl1pPr algn="ctr" defTabSz="514350">
              <a:lnSpc>
                <a:spcPct val="90000"/>
              </a:lnSpc>
              <a:defRPr sz="32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3" name="Body Level One…"/>
          <p:cNvSpPr txBox="1"/>
          <p:nvPr>
            <p:ph type="body" sz="quarter" idx="1"/>
          </p:nvPr>
        </p:nvSpPr>
        <p:spPr>
          <a:xfrm>
            <a:off x="2000250" y="2701527"/>
            <a:ext cx="5143500" cy="1241823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514350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514350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514350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514350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514350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4" name="Slide Number"/>
          <p:cNvSpPr txBox="1"/>
          <p:nvPr>
            <p:ph type="sldNum" sz="quarter" idx="2"/>
          </p:nvPr>
        </p:nvSpPr>
        <p:spPr>
          <a:xfrm>
            <a:off x="7370992" y="4827505"/>
            <a:ext cx="158521" cy="153361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114300" indent="-114300" defTabSz="51435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76250" indent="-133350" defTabSz="51435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5819" indent="-160019" defTabSz="51435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3338" indent="-184638" defTabSz="51435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6237" indent="-184638" defTabSz="51435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2" name="Slide Number"/>
          <p:cNvSpPr txBox="1"/>
          <p:nvPr>
            <p:ph type="sldNum" sz="quarter" idx="2"/>
          </p:nvPr>
        </p:nvSpPr>
        <p:spPr>
          <a:xfrm>
            <a:off x="7370992" y="4827505"/>
            <a:ext cx="158521" cy="153361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itle Text"/>
          <p:cNvSpPr txBox="1"/>
          <p:nvPr>
            <p:ph type="title"/>
          </p:nvPr>
        </p:nvSpPr>
        <p:spPr>
          <a:xfrm>
            <a:off x="1614487" y="273843"/>
            <a:ext cx="5915026" cy="994174"/>
          </a:xfrm>
          <a:prstGeom prst="rect">
            <a:avLst/>
          </a:prstGeom>
        </p:spPr>
        <p:txBody>
          <a:bodyPr lIns="34289" tIns="34289" rIns="34289" bIns="34289" anchor="ctr"/>
          <a:lstStyle>
            <a:lvl1pPr defTabSz="514350">
              <a:lnSpc>
                <a:spcPct val="90000"/>
              </a:lnSpc>
              <a:defRPr sz="2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0" name="Body Level One…"/>
          <p:cNvSpPr txBox="1"/>
          <p:nvPr>
            <p:ph type="body" idx="1"/>
          </p:nvPr>
        </p:nvSpPr>
        <p:spPr>
          <a:xfrm>
            <a:off x="1614487" y="1369218"/>
            <a:ext cx="5915026" cy="3263505"/>
          </a:xfrm>
          <a:prstGeom prst="rect">
            <a:avLst/>
          </a:prstGeom>
        </p:spPr>
        <p:txBody>
          <a:bodyPr lIns="34289" tIns="34289" rIns="34289" bIns="34289"/>
          <a:lstStyle>
            <a:lvl1pPr marL="114300" indent="-114300" defTabSz="51435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76250" indent="-133350" defTabSz="51435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5819" indent="-160019" defTabSz="51435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3338" indent="-184638" defTabSz="51435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6237" indent="-184638" defTabSz="51435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1" name="Slide Number"/>
          <p:cNvSpPr txBox="1"/>
          <p:nvPr>
            <p:ph type="sldNum" sz="quarter" idx="2"/>
          </p:nvPr>
        </p:nvSpPr>
        <p:spPr>
          <a:xfrm>
            <a:off x="7370992" y="4827505"/>
            <a:ext cx="158521" cy="153361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AutoShape 3"/>
          <p:cNvSpPr/>
          <p:nvPr/>
        </p:nvSpPr>
        <p:spPr>
          <a:xfrm>
            <a:off x="1143000" y="0"/>
            <a:ext cx="6858000" cy="628650"/>
          </a:xfrm>
          <a:prstGeom prst="roundRect">
            <a:avLst>
              <a:gd name="adj" fmla="val 111"/>
            </a:avLst>
          </a:prstGeom>
          <a:solidFill>
            <a:srgbClr val="C3D69B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defTabSz="342900">
              <a:lnSpc>
                <a:spcPct val="93000"/>
              </a:lnSpc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9" name="Title Text"/>
          <p:cNvSpPr txBox="1"/>
          <p:nvPr>
            <p:ph type="title"/>
          </p:nvPr>
        </p:nvSpPr>
        <p:spPr>
          <a:xfrm>
            <a:off x="1485900" y="0"/>
            <a:ext cx="6172200" cy="628650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685800">
              <a:defRPr b="1"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0" name="Body Level One…"/>
          <p:cNvSpPr txBox="1"/>
          <p:nvPr>
            <p:ph type="body" idx="1"/>
          </p:nvPr>
        </p:nvSpPr>
        <p:spPr>
          <a:xfrm>
            <a:off x="1257300" y="971550"/>
            <a:ext cx="6629400" cy="3886200"/>
          </a:xfrm>
          <a:prstGeom prst="rect">
            <a:avLst/>
          </a:prstGeom>
        </p:spPr>
        <p:txBody>
          <a:bodyPr lIns="34289" tIns="34289" rIns="34289" bIns="34289"/>
          <a:lstStyle>
            <a:lvl1pPr marL="172641" indent="-172641" defTabSz="685800">
              <a:lnSpc>
                <a:spcPct val="100000"/>
              </a:lnSpc>
              <a:spcBef>
                <a:spcPts val="300"/>
              </a:spcBef>
              <a:buClrTx/>
              <a:buSzPct val="100000"/>
              <a:buFontTx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30224" indent="-185737" defTabSz="685800">
              <a:lnSpc>
                <a:spcPct val="100000"/>
              </a:lnSpc>
              <a:spcBef>
                <a:spcPts val="300"/>
              </a:spcBef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38676" indent="-152876" defTabSz="685800">
              <a:lnSpc>
                <a:spcPct val="100000"/>
              </a:lnSpc>
              <a:spcBef>
                <a:spcPts val="300"/>
              </a:spcBef>
              <a:buClrTx/>
              <a:buSzPct val="100000"/>
              <a:buFontTx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4587" indent="-174624" defTabSz="685800">
              <a:lnSpc>
                <a:spcPct val="100000"/>
              </a:lnSpc>
              <a:spcBef>
                <a:spcPts val="300"/>
              </a:spcBef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7487" indent="-228600" defTabSz="685800">
              <a:lnSpc>
                <a:spcPct val="100000"/>
              </a:lnSpc>
              <a:spcBef>
                <a:spcPts val="300"/>
              </a:spcBef>
              <a:buClrTx/>
              <a:buSzPct val="100000"/>
              <a:buFontTx/>
              <a:buChar char="»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1" name="Slide Number"/>
          <p:cNvSpPr txBox="1"/>
          <p:nvPr>
            <p:ph type="sldNum" sz="quarter" idx="2"/>
          </p:nvPr>
        </p:nvSpPr>
        <p:spPr>
          <a:xfrm>
            <a:off x="7728670" y="4901406"/>
            <a:ext cx="158031" cy="139701"/>
          </a:xfrm>
          <a:prstGeom prst="rect">
            <a:avLst/>
          </a:prstGeom>
        </p:spPr>
        <p:txBody>
          <a:bodyPr lIns="0" tIns="0" rIns="0" bIns="0" anchor="b"/>
          <a:lstStyle>
            <a:lvl1pPr defTabSz="685800">
              <a:spcBef>
                <a:spcPts val="300"/>
              </a:spcBef>
              <a:defRPr sz="9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8;p9"/>
          <p:cNvSpPr/>
          <p:nvPr/>
        </p:nvSpPr>
        <p:spPr>
          <a:xfrm>
            <a:off x="4177713" y="-2240"/>
            <a:ext cx="3823287" cy="5147979"/>
          </a:xfrm>
          <a:prstGeom prst="rect">
            <a:avLst/>
          </a:prstGeom>
          <a:gradFill>
            <a:gsLst>
              <a:gs pos="0">
                <a:srgbClr val="0433FF"/>
              </a:gs>
              <a:gs pos="50000">
                <a:srgbClr val="A1C1E5"/>
              </a:gs>
              <a:gs pos="100000">
                <a:srgbClr val="76D6FF"/>
              </a:gs>
            </a:gsLst>
            <a:lin ang="5400000"/>
          </a:gradFill>
          <a:ln w="12700">
            <a:miter lim="400000"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09" name="Title Text"/>
          <p:cNvSpPr txBox="1"/>
          <p:nvPr>
            <p:ph type="title"/>
          </p:nvPr>
        </p:nvSpPr>
        <p:spPr>
          <a:xfrm>
            <a:off x="1342124" y="1567818"/>
            <a:ext cx="3033902" cy="1111728"/>
          </a:xfrm>
          <a:prstGeom prst="rect">
            <a:avLst/>
          </a:prstGeom>
        </p:spPr>
        <p:txBody>
          <a:bodyPr lIns="68567" tIns="68567" rIns="68567" bIns="68567" anchor="b"/>
          <a:lstStyle>
            <a:lvl1pPr algn="ctr">
              <a:defRPr sz="4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0" name="Body Level One…"/>
          <p:cNvSpPr txBox="1"/>
          <p:nvPr>
            <p:ph type="body" sz="quarter" idx="1"/>
          </p:nvPr>
        </p:nvSpPr>
        <p:spPr>
          <a:xfrm>
            <a:off x="1342124" y="2745243"/>
            <a:ext cx="3033902" cy="926327"/>
          </a:xfrm>
          <a:prstGeom prst="rect">
            <a:avLst/>
          </a:prstGeom>
        </p:spPr>
        <p:txBody>
          <a:bodyPr lIns="68567" tIns="68567" rIns="68567" bIns="68567"/>
          <a:lstStyle>
            <a:lvl1pPr marL="142875" indent="-28575" algn="ctr">
              <a:lnSpc>
                <a:spcPct val="100000"/>
              </a:lnSpc>
              <a:buClrTx/>
              <a:buSzTx/>
              <a:buFontTx/>
              <a:buNone/>
              <a:defRPr sz="2000"/>
            </a:lvl1pPr>
            <a:lvl2pPr marL="142875" indent="161925" algn="ctr">
              <a:lnSpc>
                <a:spcPct val="100000"/>
              </a:lnSpc>
              <a:buClrTx/>
              <a:buSzTx/>
              <a:buFontTx/>
              <a:buNone/>
              <a:defRPr sz="2000"/>
            </a:lvl2pPr>
            <a:lvl3pPr marL="142875" indent="161925" algn="ctr">
              <a:lnSpc>
                <a:spcPct val="100000"/>
              </a:lnSpc>
              <a:buClrTx/>
              <a:buSzTx/>
              <a:buFontTx/>
              <a:buNone/>
              <a:defRPr sz="2000"/>
            </a:lvl3pPr>
            <a:lvl4pPr marL="142875" indent="161925" algn="ctr">
              <a:lnSpc>
                <a:spcPct val="100000"/>
              </a:lnSpc>
              <a:buClrTx/>
              <a:buSzTx/>
              <a:buFontTx/>
              <a:buNone/>
              <a:defRPr sz="2000"/>
            </a:lvl4pPr>
            <a:lvl5pPr marL="142875" indent="161925" algn="ctr">
              <a:lnSpc>
                <a:spcPct val="100000"/>
              </a:lnSpc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1" name="Google Shape;41;p9"/>
          <p:cNvSpPr txBox="1"/>
          <p:nvPr>
            <p:ph type="body" sz="quarter" idx="21"/>
          </p:nvPr>
        </p:nvSpPr>
        <p:spPr>
          <a:xfrm>
            <a:off x="4847625" y="1185993"/>
            <a:ext cx="2877750" cy="2771327"/>
          </a:xfrm>
          <a:prstGeom prst="rect">
            <a:avLst/>
          </a:prstGeom>
        </p:spPr>
        <p:txBody>
          <a:bodyPr lIns="68567" tIns="68567" rIns="68567" bIns="68567" anchor="ctr"/>
          <a:lstStyle/>
          <a:p>
            <a:pPr marL="114300" indent="-114300" defTabSz="51435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2" name="Slide Number"/>
          <p:cNvSpPr txBox="1"/>
          <p:nvPr>
            <p:ph type="sldNum" sz="quarter" idx="2"/>
          </p:nvPr>
        </p:nvSpPr>
        <p:spPr>
          <a:xfrm>
            <a:off x="7631897" y="4157753"/>
            <a:ext cx="276972" cy="260396"/>
          </a:xfrm>
          <a:prstGeom prst="rect">
            <a:avLst/>
          </a:prstGeom>
        </p:spPr>
        <p:txBody>
          <a:bodyPr lIns="68567" tIns="68567" rIns="68567" bIns="68567"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Text"/>
          <p:cNvSpPr txBox="1"/>
          <p:nvPr>
            <p:ph type="title"/>
          </p:nvPr>
        </p:nvSpPr>
        <p:spPr>
          <a:xfrm>
            <a:off x="1610915" y="1282304"/>
            <a:ext cx="5915027" cy="2139554"/>
          </a:xfrm>
          <a:prstGeom prst="rect">
            <a:avLst/>
          </a:prstGeom>
        </p:spPr>
        <p:txBody>
          <a:bodyPr lIns="34289" tIns="34289" rIns="34289" bIns="34289" anchor="b"/>
          <a:lstStyle>
            <a:lvl1pPr defTabSz="514350">
              <a:lnSpc>
                <a:spcPct val="90000"/>
              </a:lnSpc>
              <a:defRPr sz="32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0" name="Body Level One…"/>
          <p:cNvSpPr txBox="1"/>
          <p:nvPr>
            <p:ph type="body" sz="quarter" idx="1"/>
          </p:nvPr>
        </p:nvSpPr>
        <p:spPr>
          <a:xfrm>
            <a:off x="1610915" y="3442098"/>
            <a:ext cx="5915027" cy="1125142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defTabSz="514350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defTabSz="514350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defTabSz="514350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defTabSz="514350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defTabSz="514350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1" name="Slide Number"/>
          <p:cNvSpPr txBox="1"/>
          <p:nvPr>
            <p:ph type="sldNum" sz="quarter" idx="2"/>
          </p:nvPr>
        </p:nvSpPr>
        <p:spPr>
          <a:xfrm>
            <a:off x="7370992" y="4827505"/>
            <a:ext cx="158521" cy="153361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>
                <a:solidFill>
                  <a:srgbClr val="000000"/>
                </a:solidFill>
              </a:defRPr>
            </a:lvl1pPr>
            <a:lvl2pPr marL="965200" indent="-355600">
              <a:buSzPts val="1400"/>
              <a:defRPr sz="1400">
                <a:solidFill>
                  <a:srgbClr val="000000"/>
                </a:solidFill>
              </a:defRPr>
            </a:lvl2pPr>
            <a:lvl3pPr marL="1422400" indent="-355600">
              <a:buSzPts val="1400"/>
              <a:defRPr sz="1400">
                <a:solidFill>
                  <a:srgbClr val="000000"/>
                </a:solidFill>
              </a:defRPr>
            </a:lvl3pPr>
            <a:lvl4pPr marL="1879600" indent="-355600">
              <a:buSzPts val="1400"/>
              <a:defRPr sz="1400">
                <a:solidFill>
                  <a:srgbClr val="000000"/>
                </a:solidFill>
              </a:defRPr>
            </a:lvl4pPr>
            <a:lvl5pPr marL="2336800" indent="-355600">
              <a:buSzPts val="1400"/>
              <a:defRPr sz="1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4;p5"/>
          <p:cNvSpPr txBox="1"/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Google Shape;26;p5"/>
          <p:cNvSpPr/>
          <p:nvPr/>
        </p:nvSpPr>
        <p:spPr>
          <a:xfrm>
            <a:off x="0" y="4848025"/>
            <a:ext cx="9144000" cy="2955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8704832" y="4692392"/>
            <a:ext cx="316326" cy="335249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>
                <a:solidFill>
                  <a:srgbClr val="000000"/>
                </a:solidFill>
              </a:defRPr>
            </a:lvl1pPr>
            <a:lvl2pPr marL="914400" indent="-304800">
              <a:buSzPts val="1200"/>
              <a:defRPr sz="1200">
                <a:solidFill>
                  <a:srgbClr val="000000"/>
                </a:solidFill>
              </a:defRPr>
            </a:lvl2pPr>
            <a:lvl3pPr marL="1371600" indent="-304800">
              <a:buSzPts val="1200"/>
              <a:defRPr sz="1200">
                <a:solidFill>
                  <a:srgbClr val="000000"/>
                </a:solidFill>
              </a:defRPr>
            </a:lvl3pPr>
            <a:lvl4pPr marL="1828800" indent="-304800">
              <a:buSzPts val="1200"/>
              <a:defRPr sz="1200">
                <a:solidFill>
                  <a:srgbClr val="000000"/>
                </a:solidFill>
              </a:defRPr>
            </a:lvl4pPr>
            <a:lvl5pPr marL="2286000" indent="-304800">
              <a:buSzPts val="1200"/>
              <a:defRPr sz="12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C5D3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38;p9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C5D3C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Google Shape;41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>
                <a:latin typeface="Caveat"/>
                <a:ea typeface="Caveat"/>
                <a:cs typeface="Caveat"/>
                <a:sym typeface="Caveat"/>
              </a:defRPr>
            </a:lvl1pPr>
            <a:lvl2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2pPr>
            <a:lvl3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3pPr>
            <a:lvl4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4pPr>
            <a:lvl5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7" y="4700820"/>
            <a:ext cx="336811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rgbClr val="58585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0.png"/><Relationship Id="rId3" Type="http://schemas.openxmlformats.org/officeDocument/2006/relationships/hyperlink" Target="https://www.mobygames.com/game-group/breakout-variants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video" Target="https://www.youtube.com/embed/GlyK5ox5x-s?feature=oembed" TargetMode="External"/><Relationship Id="rId3" Type="http://schemas.openxmlformats.org/officeDocument/2006/relationships/image" Target="../media/image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1.png"/><Relationship Id="rId3" Type="http://schemas.openxmlformats.org/officeDocument/2006/relationships/hyperlink" Target="https://turkey21.csbridge.org/en/resources/api-docs/graphics.html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.tif"/><Relationship Id="rId3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lide Number Placeholder 3"/>
          <p:cNvSpPr txBox="1"/>
          <p:nvPr>
            <p:ph type="sldNum" sz="quarter" idx="2"/>
          </p:nvPr>
        </p:nvSpPr>
        <p:spPr>
          <a:xfrm>
            <a:off x="8864600" y="4787109"/>
            <a:ext cx="127000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1" name="Rectangle 2"/>
          <p:cNvSpPr txBox="1"/>
          <p:nvPr>
            <p:ph type="title"/>
          </p:nvPr>
        </p:nvSpPr>
        <p:spPr>
          <a:xfrm>
            <a:off x="685800" y="1085850"/>
            <a:ext cx="7772400" cy="898401"/>
          </a:xfrm>
          <a:prstGeom prst="rect">
            <a:avLst/>
          </a:prstGeom>
        </p:spPr>
        <p:txBody>
          <a:bodyPr/>
          <a:lstStyle/>
          <a:p>
            <a:pPr defTabSz="637794">
              <a:defRPr sz="2976"/>
            </a:pPr>
            <a:r>
              <a:t>CS Bridge, Lecture 15</a:t>
            </a:r>
            <a:br/>
            <a:r>
              <a:rPr sz="3162"/>
              <a:t>Breakout - Extra Features</a:t>
            </a:r>
          </a:p>
        </p:txBody>
      </p:sp>
      <p:pic>
        <p:nvPicPr>
          <p:cNvPr id="33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23703" t="22459" r="17036" b="28553"/>
          <a:stretch>
            <a:fillRect/>
          </a:stretch>
        </p:blipFill>
        <p:spPr>
          <a:xfrm>
            <a:off x="3500437" y="2057400"/>
            <a:ext cx="2143126" cy="1771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8099" y="4043933"/>
            <a:ext cx="898401" cy="89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12583" y="3886200"/>
            <a:ext cx="1257301" cy="1257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57649" y="4043933"/>
            <a:ext cx="1028701" cy="941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lide Number Placeholder 3"/>
          <p:cNvSpPr txBox="1"/>
          <p:nvPr>
            <p:ph type="sldNum" sz="quarter" idx="2"/>
          </p:nvPr>
        </p:nvSpPr>
        <p:spPr>
          <a:xfrm>
            <a:off x="8833569" y="4787109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8" name="Breaking a loop in Breakout"/>
          <p:cNvSpPr txBox="1"/>
          <p:nvPr/>
        </p:nvSpPr>
        <p:spPr>
          <a:xfrm>
            <a:off x="2257529" y="160656"/>
            <a:ext cx="4628942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Breaking a loop in Breakout</a:t>
            </a:r>
          </a:p>
        </p:txBody>
      </p:sp>
      <p:sp>
        <p:nvSpPr>
          <p:cNvPr id="399" name="&lt;list of colliding objects&gt; = canvas.find_overlapping(&lt;paddle coordinates&gt;)"/>
          <p:cNvSpPr txBox="1"/>
          <p:nvPr/>
        </p:nvSpPr>
        <p:spPr>
          <a:xfrm>
            <a:off x="1063939" y="2586990"/>
            <a:ext cx="6697176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080808"/>
                </a:solidFill>
              </a:defRPr>
            </a:pPr>
            <a:r>
              <a:rPr i="1"/>
              <a:t>&lt;list of colliding objects&gt;</a:t>
            </a:r>
            <a:r>
              <a:t> = canvas.find_overlapping(</a:t>
            </a:r>
            <a:r>
              <a:rPr i="1"/>
              <a:t>&lt;paddle coordinates&gt;</a:t>
            </a:r>
            <a:r>
              <a:t>)</a:t>
            </a:r>
          </a:p>
        </p:txBody>
      </p:sp>
      <p:sp>
        <p:nvSpPr>
          <p:cNvPr id="400" name="for collider in &lt;list of colliding objects&gt;:…"/>
          <p:cNvSpPr txBox="1"/>
          <p:nvPr/>
        </p:nvSpPr>
        <p:spPr>
          <a:xfrm>
            <a:off x="1031545" y="3064510"/>
            <a:ext cx="5254689" cy="1234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080808"/>
                </a:solidFill>
              </a:defRPr>
            </a:pPr>
            <a:r>
              <a:rPr>
                <a:solidFill>
                  <a:srgbClr val="0033B3"/>
                </a:solidFill>
              </a:rPr>
              <a:t>for </a:t>
            </a:r>
            <a:r>
              <a:t>collider </a:t>
            </a:r>
            <a:r>
              <a:rPr>
                <a:solidFill>
                  <a:srgbClr val="0033B3"/>
                </a:solidFill>
              </a:rPr>
              <a:t>in </a:t>
            </a:r>
            <a:r>
              <a:rPr i="1"/>
              <a:t>&lt;list of colliding objects&gt;</a:t>
            </a:r>
            <a:r>
              <a:t>:</a:t>
            </a:r>
          </a:p>
          <a:p>
            <a:pPr defTabSz="457200">
              <a:defRPr sz="1500">
                <a:solidFill>
                  <a:srgbClr val="080808"/>
                </a:solidFill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t>collider </a:t>
            </a:r>
            <a:r>
              <a:rPr>
                <a:solidFill>
                  <a:srgbClr val="0033B3"/>
                </a:solidFill>
              </a:rPr>
              <a:t>in </a:t>
            </a:r>
            <a:r>
              <a:rPr i="1">
                <a:solidFill>
                  <a:srgbClr val="0033B3"/>
                </a:solidFill>
              </a:rPr>
              <a:t>&lt;list of objects paddle can remove&gt;</a:t>
            </a:r>
            <a:r>
              <a:t>:</a:t>
            </a:r>
          </a:p>
          <a:p>
            <a:pPr defTabSz="457200">
              <a:defRPr sz="1500">
                <a:solidFill>
                  <a:srgbClr val="080808"/>
                </a:solidFill>
              </a:defRPr>
            </a:pPr>
            <a:r>
              <a:t>        canvas.delete(collider)</a:t>
            </a:r>
          </a:p>
          <a:p>
            <a:pPr defTabSz="457200">
              <a:defRPr sz="1500">
                <a:solidFill>
                  <a:srgbClr val="080808"/>
                </a:solidFill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break</a:t>
            </a:r>
            <a:endParaRPr>
              <a:solidFill>
                <a:srgbClr val="0033B3"/>
              </a:solidFill>
            </a:endParaRPr>
          </a:p>
        </p:txBody>
      </p:sp>
      <p:sp>
        <p:nvSpPr>
          <p:cNvPr id="401" name="You may like to implement the paddle move by key-strokes and collect objects.…"/>
          <p:cNvSpPr txBox="1"/>
          <p:nvPr/>
        </p:nvSpPr>
        <p:spPr>
          <a:xfrm>
            <a:off x="404649" y="1448595"/>
            <a:ext cx="8614504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1500">
                <a:solidFill>
                  <a:srgbClr val="000000"/>
                </a:solidFill>
              </a:defRPr>
            </a:pPr>
            <a:r>
              <a:t>You may like to implement the paddle move by key-strokes and collect objects.</a:t>
            </a:r>
          </a:p>
          <a:p>
            <a:pPr>
              <a:defRPr b="1" sz="1500">
                <a:solidFill>
                  <a:srgbClr val="000000"/>
                </a:solidFill>
              </a:defRPr>
            </a:pPr>
            <a:r>
              <a:t>In case of multiple colliding object, you may prefer to remove only one of the colliding objects</a:t>
            </a:r>
          </a:p>
        </p:txBody>
      </p:sp>
      <p:sp>
        <p:nvSpPr>
          <p:cNvPr id="402" name="Checking if colliding object is one of the objects in the list"/>
          <p:cNvSpPr txBox="1"/>
          <p:nvPr/>
        </p:nvSpPr>
        <p:spPr>
          <a:xfrm>
            <a:off x="6258796" y="3138171"/>
            <a:ext cx="2133460" cy="8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>
                <a:solidFill>
                  <a:srgbClr val="F61DFB"/>
                </a:solidFill>
              </a:defRPr>
            </a:lvl1pPr>
          </a:lstStyle>
          <a:p>
            <a:pPr/>
            <a:r>
              <a:t>Checking if colliding object is one of the objects in the list</a:t>
            </a:r>
          </a:p>
        </p:txBody>
      </p:sp>
      <p:sp>
        <p:nvSpPr>
          <p:cNvPr id="403" name="Rounded Rectangle"/>
          <p:cNvSpPr/>
          <p:nvPr/>
        </p:nvSpPr>
        <p:spPr>
          <a:xfrm>
            <a:off x="1204915" y="3310889"/>
            <a:ext cx="4187190" cy="289482"/>
          </a:xfrm>
          <a:prstGeom prst="roundRect">
            <a:avLst>
              <a:gd name="adj" fmla="val 15076"/>
            </a:avLst>
          </a:prstGeom>
          <a:ln w="25400">
            <a:solidFill>
              <a:srgbClr val="FF0000"/>
            </a:solidFill>
            <a:prstDash val="sysDot"/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9" grpId="1"/>
      <p:bldP build="whole" bldLvl="1" animBg="1" rev="0" advAuto="0" spid="402" grpId="3"/>
      <p:bldP build="whole" bldLvl="1" animBg="1" rev="0" advAuto="0" spid="400" grpId="2"/>
      <p:bldP build="whole" bldLvl="1" animBg="1" rev="0" advAuto="0" spid="403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lide Number Placeholder 3"/>
          <p:cNvSpPr txBox="1"/>
          <p:nvPr>
            <p:ph type="sldNum" sz="quarter" idx="2"/>
          </p:nvPr>
        </p:nvSpPr>
        <p:spPr>
          <a:xfrm>
            <a:off x="8833569" y="4787109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6" name="Extra Features for Breakout"/>
          <p:cNvSpPr txBox="1"/>
          <p:nvPr/>
        </p:nvSpPr>
        <p:spPr>
          <a:xfrm>
            <a:off x="2257979" y="160656"/>
            <a:ext cx="4628042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Extra Features for Breakout</a:t>
            </a:r>
          </a:p>
        </p:txBody>
      </p:sp>
      <p:pic>
        <p:nvPicPr>
          <p:cNvPr id="407" name="Screenshot 2021-08-11 at 23.01.28.png" descr="Screenshot 2021-08-11 at 23.01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2250" y="866611"/>
            <a:ext cx="4299500" cy="3927051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https://www.mobygames.com/game-group/breakout-variants"/>
          <p:cNvSpPr txBox="1"/>
          <p:nvPr/>
        </p:nvSpPr>
        <p:spPr>
          <a:xfrm>
            <a:off x="2148193" y="4815840"/>
            <a:ext cx="489701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https://www.mobygames.com/game-group/breakout-variants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lide Number Placeholder 3"/>
          <p:cNvSpPr txBox="1"/>
          <p:nvPr>
            <p:ph type="sldNum" sz="quarter" idx="2"/>
          </p:nvPr>
        </p:nvSpPr>
        <p:spPr>
          <a:xfrm>
            <a:off x="8833569" y="4787109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1" name="Extra Features for Breakout"/>
          <p:cNvSpPr txBox="1"/>
          <p:nvPr/>
        </p:nvSpPr>
        <p:spPr>
          <a:xfrm>
            <a:off x="2257979" y="160656"/>
            <a:ext cx="4628042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Extra Features for Breakout</a:t>
            </a:r>
          </a:p>
        </p:txBody>
      </p:sp>
      <p:pic>
        <p:nvPicPr>
          <p:cNvPr id="412" name="Brick Breaker Heart Collector" descr="Brick Breaker Heart Collector"/>
          <p:cNvPicPr>
            <a:picLocks noChangeAspect="0"/>
          </p:cNvPicPr>
          <p:nvPr>
            <a:videoFile xmlns:mc="http://schemas.openxmlformats.org/markup-compatibility/2006" xmlns:aiw="http://developer.apple.com/namespaces/iwork" r:link="rId2" mc:Ignorable="aiw" aiw:title="Brick Breaker Heart Collector" aiw:author="Jesus Hinojosa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1927948" y="952633"/>
            <a:ext cx="5288104" cy="396607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7" fill="hold" display="0">
                  <p:stCondLst>
                    <p:cond delay="indefinite"/>
                  </p:stCondLst>
                </p:cTn>
                <p:tgtEl>
                  <p:spTgt spid="412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412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41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lide Number Placeholder 3"/>
          <p:cNvSpPr txBox="1"/>
          <p:nvPr>
            <p:ph type="sldNum" sz="quarter" idx="2"/>
          </p:nvPr>
        </p:nvSpPr>
        <p:spPr>
          <a:xfrm>
            <a:off x="8833569" y="4787109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5" name="Collecting objects with paddle"/>
          <p:cNvSpPr txBox="1"/>
          <p:nvPr/>
        </p:nvSpPr>
        <p:spPr>
          <a:xfrm>
            <a:off x="2257979" y="160656"/>
            <a:ext cx="4956239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Collecting objects with paddle</a:t>
            </a:r>
          </a:p>
        </p:txBody>
      </p:sp>
      <p:pic>
        <p:nvPicPr>
          <p:cNvPr id="416" name="Screenshot 2021-08-11 at 22.29.22.png" descr="Screenshot 2021-08-11 at 22.29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1900" y="1175713"/>
            <a:ext cx="2360200" cy="3512067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def get_key_press(canvas):…"/>
          <p:cNvSpPr txBox="1"/>
          <p:nvPr/>
        </p:nvSpPr>
        <p:spPr>
          <a:xfrm>
            <a:off x="29207" y="2186942"/>
            <a:ext cx="3375666" cy="131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0000"/>
                </a:solidFill>
              </a:defRPr>
            </a:pPr>
            <a:r>
              <a:rPr>
                <a:solidFill>
                  <a:srgbClr val="0033B3"/>
                </a:solidFill>
              </a:rPr>
              <a:t>def </a:t>
            </a:r>
            <a:r>
              <a:t>get_key_press</a:t>
            </a:r>
            <a:r>
              <a:rPr>
                <a:solidFill>
                  <a:srgbClr val="080808"/>
                </a:solidFill>
              </a:rPr>
              <a:t>(canvas):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presses = canvas.get_new_key_presses()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for </a:t>
            </a:r>
            <a:r>
              <a:t>press </a:t>
            </a:r>
            <a:r>
              <a:rPr>
                <a:solidFill>
                  <a:srgbClr val="0033B3"/>
                </a:solidFill>
              </a:rPr>
              <a:t>in </a:t>
            </a:r>
            <a:r>
              <a:t>presses: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   ….</a:t>
            </a:r>
            <a:endParaRPr>
              <a:solidFill>
                <a:srgbClr val="0033B3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</a:defRPr>
            </a:pPr>
            <a:r>
              <a:t>    return </a:t>
            </a:r>
            <a:r>
              <a:rPr>
                <a:solidFill>
                  <a:srgbClr val="1750EB"/>
                </a:solidFill>
              </a:rPr>
              <a:t>….</a:t>
            </a:r>
          </a:p>
        </p:txBody>
      </p:sp>
      <p:sp>
        <p:nvSpPr>
          <p:cNvPr id="418" name="….…"/>
          <p:cNvSpPr txBox="1"/>
          <p:nvPr/>
        </p:nvSpPr>
        <p:spPr>
          <a:xfrm>
            <a:off x="6137955" y="1800862"/>
            <a:ext cx="2869160" cy="273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….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bullet = </a:t>
            </a:r>
            <a:r>
              <a:rPr>
                <a:solidFill>
                  <a:srgbClr val="0033B3"/>
                </a:solidFill>
              </a:rPr>
              <a:t>None</a:t>
            </a:r>
            <a:endParaRPr>
              <a:solidFill>
                <a:srgbClr val="0033B3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</a:defRPr>
            </a:pPr>
            <a:r>
              <a:t># animation loop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rPr>
                <a:solidFill>
                  <a:srgbClr val="0033B3"/>
                </a:solidFill>
              </a:rPr>
              <a:t>while </a:t>
            </a:r>
            <a:r>
              <a:rPr i="1"/>
              <a:t>&lt;some condition&gt;</a:t>
            </a:r>
            <a:r>
              <a:t>: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…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t>bullet:</a:t>
            </a:r>
            <a:r>
              <a:rPr b="1">
                <a:solidFill>
                  <a:srgbClr val="FF0808"/>
                </a:solidFill>
              </a:rPr>
              <a:t># checking existence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    &lt;</a:t>
            </a:r>
            <a:r>
              <a:rPr i="1"/>
              <a:t>Move bullet&gt;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if &lt;</a:t>
            </a:r>
            <a:r>
              <a:rPr i="1"/>
              <a:t>some condition&gt;</a:t>
            </a:r>
            <a:r>
              <a:t>: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        canvas.delete(bullet)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        bullet = </a:t>
            </a:r>
            <a:r>
              <a:rPr>
                <a:solidFill>
                  <a:srgbClr val="0033B3"/>
                </a:solidFill>
              </a:rPr>
              <a:t>None</a:t>
            </a:r>
            <a:endParaRPr>
              <a:solidFill>
                <a:srgbClr val="0033B3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  <a:endParaRPr>
              <a:solidFill>
                <a:srgbClr val="0033B3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rPr>
                <a:solidFill>
                  <a:srgbClr val="0033B3"/>
                </a:solidFill>
              </a:rP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7" grpId="1"/>
      <p:bldP build="whole" bldLvl="1" animBg="1" rev="0" advAuto="0" spid="418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lide Number Placeholder 3"/>
          <p:cNvSpPr txBox="1"/>
          <p:nvPr>
            <p:ph type="sldNum" sz="quarter" idx="2"/>
          </p:nvPr>
        </p:nvSpPr>
        <p:spPr>
          <a:xfrm>
            <a:off x="8833569" y="4787109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1" name="Extra Features for Breakout"/>
          <p:cNvSpPr txBox="1"/>
          <p:nvPr/>
        </p:nvSpPr>
        <p:spPr>
          <a:xfrm>
            <a:off x="2257979" y="160656"/>
            <a:ext cx="4628042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Extra Features for Breakout</a:t>
            </a:r>
          </a:p>
        </p:txBody>
      </p:sp>
      <p:pic>
        <p:nvPicPr>
          <p:cNvPr id="422" name="Google Shape;95;p19" descr="Google Shape;95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2784" y="865447"/>
            <a:ext cx="2586291" cy="3751061"/>
          </a:xfrm>
          <a:prstGeom prst="rect">
            <a:avLst/>
          </a:prstGeom>
          <a:ln>
            <a:solidFill>
              <a:schemeClr val="accent2">
                <a:lumOff val="21764"/>
              </a:schemeClr>
            </a:solidFill>
            <a:prstDash val="dot"/>
          </a:ln>
        </p:spPr>
      </p:pic>
      <p:sp>
        <p:nvSpPr>
          <p:cNvPr id="423" name="Rectangle 2"/>
          <p:cNvSpPr txBox="1"/>
          <p:nvPr>
            <p:ph type="title"/>
          </p:nvPr>
        </p:nvSpPr>
        <p:spPr>
          <a:xfrm>
            <a:off x="240579" y="933839"/>
            <a:ext cx="2808002" cy="1007702"/>
          </a:xfrm>
          <a:prstGeom prst="rect">
            <a:avLst/>
          </a:prstGeom>
        </p:spPr>
        <p:txBody>
          <a:bodyPr lIns="91424" tIns="91424" rIns="91424" bIns="91424" anchor="b"/>
          <a:lstStyle/>
          <a:p>
            <a:pPr/>
            <a:r>
              <a:t>Special Bricks</a:t>
            </a:r>
          </a:p>
        </p:txBody>
      </p:sp>
      <p:sp>
        <p:nvSpPr>
          <p:cNvPr id="424" name="Google Shape;96;p19"/>
          <p:cNvSpPr/>
          <p:nvPr/>
        </p:nvSpPr>
        <p:spPr>
          <a:xfrm flipH="1" flipV="1">
            <a:off x="4716148" y="2022202"/>
            <a:ext cx="372220" cy="372219"/>
          </a:xfrm>
          <a:prstGeom prst="line">
            <a:avLst/>
          </a:prstGeom>
          <a:ln w="38100">
            <a:solidFill>
              <a:srgbClr val="4A86E8"/>
            </a:solidFill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25" name="Google Shape;97;p19"/>
          <p:cNvSpPr/>
          <p:nvPr/>
        </p:nvSpPr>
        <p:spPr>
          <a:xfrm flipH="1">
            <a:off x="4322312" y="2022302"/>
            <a:ext cx="375387" cy="375387"/>
          </a:xfrm>
          <a:prstGeom prst="line">
            <a:avLst/>
          </a:prstGeom>
          <a:ln w="38100">
            <a:solidFill>
              <a:srgbClr val="4A86E8"/>
            </a:solidFill>
            <a:tailEnd type="triangle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26" name="How would you implement that?"/>
          <p:cNvSpPr txBox="1"/>
          <p:nvPr/>
        </p:nvSpPr>
        <p:spPr>
          <a:xfrm>
            <a:off x="353849" y="2016542"/>
            <a:ext cx="2830348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How would you implement that?</a:t>
            </a:r>
          </a:p>
        </p:txBody>
      </p:sp>
      <p:sp>
        <p:nvSpPr>
          <p:cNvPr id="427" name="Complete reference for class canvas: https://turkey21.csbridge.org/en/resources/api-docs/graphics.html"/>
          <p:cNvSpPr txBox="1"/>
          <p:nvPr/>
        </p:nvSpPr>
        <p:spPr>
          <a:xfrm>
            <a:off x="411360" y="4785361"/>
            <a:ext cx="832128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Complete reference for class canvas: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https://turkey21.csbridge.org/en/resources/api-docs/graphics.html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lide Number Placeholder 3"/>
          <p:cNvSpPr txBox="1"/>
          <p:nvPr>
            <p:ph type="sldNum" sz="quarter" idx="2"/>
          </p:nvPr>
        </p:nvSpPr>
        <p:spPr>
          <a:xfrm>
            <a:off x="8833569" y="4787109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0" name="Extra Features for Breakout"/>
          <p:cNvSpPr txBox="1"/>
          <p:nvPr/>
        </p:nvSpPr>
        <p:spPr>
          <a:xfrm>
            <a:off x="2257979" y="160656"/>
            <a:ext cx="4628042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Extra Features for Breakout</a:t>
            </a:r>
          </a:p>
        </p:txBody>
      </p:sp>
      <p:sp>
        <p:nvSpPr>
          <p:cNvPr id="431" name="Increasing speed…"/>
          <p:cNvSpPr txBox="1"/>
          <p:nvPr>
            <p:ph type="body" idx="1"/>
          </p:nvPr>
        </p:nvSpPr>
        <p:spPr>
          <a:xfrm>
            <a:off x="687619" y="1394392"/>
            <a:ext cx="7178013" cy="2830780"/>
          </a:xfrm>
          <a:prstGeom prst="rect">
            <a:avLst/>
          </a:prstGeom>
        </p:spPr>
        <p:txBody>
          <a:bodyPr lIns="91424" tIns="91424" rIns="91424" bIns="91424"/>
          <a:lstStyle/>
          <a:p>
            <a:pPr marL="457200" indent="-342900" algn="l" defTabSz="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Increasing speed</a:t>
            </a:r>
          </a:p>
          <a:p>
            <a:pPr marL="457200" indent="-342900" algn="l" defTabSz="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User selected game level - difficulty control</a:t>
            </a:r>
          </a:p>
          <a:p>
            <a:pPr marL="457200" indent="-342900" algn="l" defTabSz="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Cheats</a:t>
            </a:r>
          </a:p>
          <a:p>
            <a:pPr marL="457200" indent="-342900" algn="l" defTabSz="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Showing score</a:t>
            </a:r>
          </a:p>
          <a:p>
            <a:pPr marL="457200" indent="-342900" algn="l" defTabSz="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Tracking time</a:t>
            </a:r>
          </a:p>
          <a:p>
            <a:pPr marL="457200" indent="-342900" algn="l" defTabSz="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Lives</a:t>
            </a:r>
          </a:p>
          <a:p>
            <a:pPr marL="457200" indent="-342900" algn="l" defTabSz="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… any other suggestions?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3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lide Number Placeholder 3"/>
          <p:cNvSpPr txBox="1"/>
          <p:nvPr>
            <p:ph type="sldNum" sz="quarter" idx="2"/>
          </p:nvPr>
        </p:nvSpPr>
        <p:spPr>
          <a:xfrm>
            <a:off x="8864600" y="4787109"/>
            <a:ext cx="127000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8" name="Reminder before we start"/>
          <p:cNvSpPr txBox="1"/>
          <p:nvPr/>
        </p:nvSpPr>
        <p:spPr>
          <a:xfrm>
            <a:off x="2452469" y="160656"/>
            <a:ext cx="4239062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Reminder before we start</a:t>
            </a:r>
          </a:p>
        </p:txBody>
      </p:sp>
      <p:pic>
        <p:nvPicPr>
          <p:cNvPr id="339" name="Screenshot 2021-08-12 at 08.52.27.png" descr="Screenshot 2021-08-12 at 08.52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987" y="930507"/>
            <a:ext cx="7449313" cy="3930587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Rounded Rectangle"/>
          <p:cNvSpPr/>
          <p:nvPr/>
        </p:nvSpPr>
        <p:spPr>
          <a:xfrm>
            <a:off x="4140200" y="2769870"/>
            <a:ext cx="3424595" cy="1199277"/>
          </a:xfrm>
          <a:prstGeom prst="roundRect">
            <a:avLst>
              <a:gd name="adj" fmla="val 15885"/>
            </a:avLst>
          </a:prstGeom>
          <a:ln w="25400">
            <a:solidFill>
              <a:srgbClr val="F2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1" name="Rounded Rectangle"/>
          <p:cNvSpPr/>
          <p:nvPr/>
        </p:nvSpPr>
        <p:spPr>
          <a:xfrm>
            <a:off x="5770879" y="3120390"/>
            <a:ext cx="809388" cy="274519"/>
          </a:xfrm>
          <a:prstGeom prst="roundRect">
            <a:avLst>
              <a:gd name="adj" fmla="val 41749"/>
            </a:avLst>
          </a:prstGeom>
          <a:ln w="25400">
            <a:solidFill>
              <a:srgbClr val="F2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lide Number Placeholder 3"/>
          <p:cNvSpPr txBox="1"/>
          <p:nvPr>
            <p:ph type="sldNum" sz="quarter" idx="2"/>
          </p:nvPr>
        </p:nvSpPr>
        <p:spPr>
          <a:xfrm>
            <a:off x="8864600" y="4787109"/>
            <a:ext cx="127000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4" name="Before we start, a few points to consider"/>
          <p:cNvSpPr txBox="1"/>
          <p:nvPr/>
        </p:nvSpPr>
        <p:spPr>
          <a:xfrm>
            <a:off x="1244524" y="160656"/>
            <a:ext cx="6654952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Before we start, a few points to consider</a:t>
            </a:r>
          </a:p>
        </p:txBody>
      </p:sp>
      <p:pic>
        <p:nvPicPr>
          <p:cNvPr id="3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163" y="1172085"/>
            <a:ext cx="3359637" cy="3930776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Breaking a loop"/>
          <p:cNvSpPr txBox="1"/>
          <p:nvPr/>
        </p:nvSpPr>
        <p:spPr>
          <a:xfrm>
            <a:off x="1177752" y="891541"/>
            <a:ext cx="2045751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200">
                <a:solidFill>
                  <a:schemeClr val="accent2">
                    <a:lumOff val="-2588"/>
                  </a:schemeClr>
                </a:solidFill>
              </a:defRPr>
            </a:lvl1pPr>
          </a:lstStyle>
          <a:p>
            <a:pPr/>
            <a:r>
              <a:t>Breaking a loop</a:t>
            </a:r>
          </a:p>
        </p:txBody>
      </p:sp>
      <p:pic>
        <p:nvPicPr>
          <p:cNvPr id="347" name="Screenshot 2021-08-11 at 22.29.22.png" descr="Screenshot 2021-08-11 at 22.29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16501" y="1799383"/>
            <a:ext cx="2129397" cy="31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Creating a list of objects in a function…"/>
          <p:cNvSpPr txBox="1"/>
          <p:nvPr/>
        </p:nvSpPr>
        <p:spPr>
          <a:xfrm>
            <a:off x="4146113" y="872069"/>
            <a:ext cx="4670173" cy="75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2200">
                <a:solidFill>
                  <a:schemeClr val="accent2">
                    <a:lumOff val="-2588"/>
                  </a:schemeClr>
                </a:solidFill>
              </a:defRPr>
            </a:pPr>
            <a:r>
              <a:t>Creating a list of objects in a function</a:t>
            </a:r>
          </a:p>
          <a:p>
            <a:pPr algn="ctr">
              <a:defRPr sz="2200">
                <a:solidFill>
                  <a:schemeClr val="accent2">
                    <a:lumOff val="-2588"/>
                  </a:schemeClr>
                </a:solidFill>
              </a:defRPr>
            </a:pPr>
            <a:r>
              <a:t>and returning them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lide Number Placeholder 3"/>
          <p:cNvSpPr txBox="1"/>
          <p:nvPr>
            <p:ph type="sldNum" sz="quarter" idx="2"/>
          </p:nvPr>
        </p:nvSpPr>
        <p:spPr>
          <a:xfrm>
            <a:off x="8864600" y="4787109"/>
            <a:ext cx="127000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1" name="Creating a list of objects in a function…"/>
          <p:cNvSpPr txBox="1"/>
          <p:nvPr/>
        </p:nvSpPr>
        <p:spPr>
          <a:xfrm>
            <a:off x="1011883" y="52706"/>
            <a:ext cx="7427622" cy="75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2200">
                <a:solidFill>
                  <a:srgbClr val="FFFFFF"/>
                </a:solidFill>
              </a:defRPr>
            </a:pPr>
            <a:r>
              <a:t>Creating a list of objects in a function</a:t>
            </a:r>
          </a:p>
          <a:p>
            <a:pPr algn="ctr">
              <a:defRPr sz="2200">
                <a:solidFill>
                  <a:srgbClr val="FFFFFF"/>
                </a:solidFill>
              </a:defRPr>
            </a:pPr>
            <a:r>
              <a:t>and returning them</a:t>
            </a:r>
          </a:p>
        </p:txBody>
      </p:sp>
      <p:pic>
        <p:nvPicPr>
          <p:cNvPr id="352" name="Screenshot 2021-08-11 at 22.29.22.png" descr="Screenshot 2021-08-11 at 22.29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4491" y="935783"/>
            <a:ext cx="2562406" cy="3812957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Play time"/>
          <p:cNvSpPr txBox="1"/>
          <p:nvPr/>
        </p:nvSpPr>
        <p:spPr>
          <a:xfrm>
            <a:off x="4308040" y="4703290"/>
            <a:ext cx="835307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/>
            </a:lvl1pPr>
          </a:lstStyle>
          <a:p>
            <a:pPr/>
            <a:r>
              <a:t>Play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lide Number Placeholder 3"/>
          <p:cNvSpPr txBox="1"/>
          <p:nvPr>
            <p:ph type="sldNum" sz="quarter" idx="2"/>
          </p:nvPr>
        </p:nvSpPr>
        <p:spPr>
          <a:xfrm>
            <a:off x="8864600" y="4787109"/>
            <a:ext cx="127000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6" name="Returning graphical objects from functions"/>
          <p:cNvSpPr txBox="1"/>
          <p:nvPr/>
        </p:nvSpPr>
        <p:spPr>
          <a:xfrm>
            <a:off x="1244524" y="160656"/>
            <a:ext cx="6982609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Returning graphical objects from functions</a:t>
            </a:r>
          </a:p>
        </p:txBody>
      </p:sp>
      <p:sp>
        <p:nvSpPr>
          <p:cNvPr id="357" name="# A function to create a single graphical object and return…"/>
          <p:cNvSpPr txBox="1"/>
          <p:nvPr/>
        </p:nvSpPr>
        <p:spPr>
          <a:xfrm>
            <a:off x="669963" y="1233170"/>
            <a:ext cx="7621194" cy="1386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# A function to create a single graphical object and return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def setup_graphical_object(canvas):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object_x = … </a:t>
            </a:r>
            <a:r>
              <a:rPr i="1"/>
              <a:t>&lt;some expression to compute x&gt;</a:t>
            </a:r>
            <a:r>
              <a:t> …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object_y = … </a:t>
            </a:r>
            <a:r>
              <a:rPr i="1"/>
              <a:t>&lt;some expression to compute y&gt;</a:t>
            </a:r>
            <a:r>
              <a:t> … 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my_object = canvas.create_….(object_x, object_y, object_x+SIZE, object_y+SIZE)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return my_object</a:t>
            </a:r>
          </a:p>
        </p:txBody>
      </p:sp>
      <p:sp>
        <p:nvSpPr>
          <p:cNvPr id="358" name="# A function to create multiple graphical objects, put those in a list and return the list of objects…"/>
          <p:cNvSpPr txBox="1"/>
          <p:nvPr/>
        </p:nvSpPr>
        <p:spPr>
          <a:xfrm>
            <a:off x="659602" y="2994342"/>
            <a:ext cx="8152454" cy="181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# A function to create multiple graphical objects, put those in a list and return the list of objects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def setup_graphical_objects(canvas):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objects_list = []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for i in range(NUM_OBJECTS):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   object_x = … </a:t>
            </a:r>
            <a:r>
              <a:rPr i="1"/>
              <a:t>&lt;some expression to compute x&gt;</a:t>
            </a:r>
            <a:r>
              <a:t> …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   object_y = … </a:t>
            </a:r>
            <a:r>
              <a:rPr i="1"/>
              <a:t>&lt;some expression to compute y&gt;</a:t>
            </a:r>
            <a:r>
              <a:t> …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   objects_list.append(canvas.create_….(object_x, object_y, object_x+SIZE, object_y+SIZE))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return objects_list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lide Number Placeholder 3"/>
          <p:cNvSpPr txBox="1"/>
          <p:nvPr>
            <p:ph type="sldNum" sz="quarter" idx="2"/>
          </p:nvPr>
        </p:nvSpPr>
        <p:spPr>
          <a:xfrm>
            <a:off x="8864600" y="4787109"/>
            <a:ext cx="127000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1" name="Returning multiple values from functions"/>
          <p:cNvSpPr txBox="1"/>
          <p:nvPr/>
        </p:nvSpPr>
        <p:spPr>
          <a:xfrm>
            <a:off x="1244524" y="160656"/>
            <a:ext cx="6654772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Returning multiple values from functions</a:t>
            </a:r>
          </a:p>
        </p:txBody>
      </p:sp>
      <p:pic>
        <p:nvPicPr>
          <p:cNvPr id="362" name="Google Shape;80;p17" descr="Google Shape;80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2409" y="1273413"/>
            <a:ext cx="4879182" cy="2921795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Google Shape;81;p17"/>
          <p:cNvSpPr/>
          <p:nvPr/>
        </p:nvSpPr>
        <p:spPr>
          <a:xfrm>
            <a:off x="3325350" y="2702815"/>
            <a:ext cx="2053952" cy="367801"/>
          </a:xfrm>
          <a:prstGeom prst="roundRect">
            <a:avLst>
              <a:gd name="adj" fmla="val 16667"/>
            </a:avLst>
          </a:prstGeom>
          <a:ln w="38100">
            <a:solidFill>
              <a:srgbClr val="FF9900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64" name="Google Shape;82;p17"/>
          <p:cNvSpPr/>
          <p:nvPr/>
        </p:nvSpPr>
        <p:spPr>
          <a:xfrm>
            <a:off x="2503581" y="3938575"/>
            <a:ext cx="4612555" cy="376801"/>
          </a:xfrm>
          <a:prstGeom prst="roundRect">
            <a:avLst>
              <a:gd name="adj" fmla="val 16667"/>
            </a:avLst>
          </a:prstGeom>
          <a:ln w="38100">
            <a:solidFill>
              <a:srgbClr val="FF9900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65" name="Google Shape;83;p17"/>
          <p:cNvSpPr/>
          <p:nvPr/>
        </p:nvSpPr>
        <p:spPr>
          <a:xfrm flipH="1">
            <a:off x="3123114" y="2981004"/>
            <a:ext cx="490869" cy="981440"/>
          </a:xfrm>
          <a:prstGeom prst="line">
            <a:avLst/>
          </a:prstGeom>
          <a:ln w="38100">
            <a:solidFill>
              <a:srgbClr val="FF9900"/>
            </a:solidFill>
            <a:tailEnd type="triangle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66" name="Google Shape;84;p17"/>
          <p:cNvSpPr/>
          <p:nvPr/>
        </p:nvSpPr>
        <p:spPr>
          <a:xfrm flipH="1">
            <a:off x="4069944" y="2986650"/>
            <a:ext cx="170738" cy="964644"/>
          </a:xfrm>
          <a:prstGeom prst="line">
            <a:avLst/>
          </a:prstGeom>
          <a:ln w="38100">
            <a:solidFill>
              <a:srgbClr val="FF9900"/>
            </a:solidFill>
            <a:tailEnd type="triangle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67" name="Google Shape;85;p17"/>
          <p:cNvSpPr/>
          <p:nvPr/>
        </p:nvSpPr>
        <p:spPr>
          <a:xfrm>
            <a:off x="5044426" y="3037099"/>
            <a:ext cx="1" cy="860426"/>
          </a:xfrm>
          <a:prstGeom prst="line">
            <a:avLst/>
          </a:prstGeom>
          <a:ln w="38100">
            <a:solidFill>
              <a:srgbClr val="FF9900"/>
            </a:solidFill>
            <a:tailEnd type="triangle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7" grpId="2"/>
      <p:bldP build="whole" bldLvl="1" animBg="1" rev="0" advAuto="0" spid="365" grpId="4"/>
      <p:bldP build="whole" bldLvl="1" animBg="1" rev="0" advAuto="0" spid="364" grpId="5"/>
      <p:bldP build="whole" bldLvl="1" animBg="1" rev="0" advAuto="0" spid="363" grpId="1"/>
      <p:bldP build="whole" bldLvl="1" animBg="1" rev="0" advAuto="0" spid="366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lide Number Placeholder 3"/>
          <p:cNvSpPr txBox="1"/>
          <p:nvPr>
            <p:ph type="sldNum" sz="quarter" idx="2"/>
          </p:nvPr>
        </p:nvSpPr>
        <p:spPr>
          <a:xfrm>
            <a:off x="8864600" y="4787109"/>
            <a:ext cx="127000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0" name="Breaking a loop"/>
          <p:cNvSpPr txBox="1"/>
          <p:nvPr/>
        </p:nvSpPr>
        <p:spPr>
          <a:xfrm>
            <a:off x="3240232" y="160656"/>
            <a:ext cx="2663536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Breaking a loop</a:t>
            </a:r>
          </a:p>
        </p:txBody>
      </p:sp>
      <p:pic>
        <p:nvPicPr>
          <p:cNvPr id="3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043" y="866665"/>
            <a:ext cx="3559893" cy="4165076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# A script that takes some time: check-prime…"/>
          <p:cNvSpPr txBox="1"/>
          <p:nvPr/>
        </p:nvSpPr>
        <p:spPr>
          <a:xfrm>
            <a:off x="4404407" y="961391"/>
            <a:ext cx="4557618" cy="354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b="1" sz="1300">
                <a:solidFill>
                  <a:srgbClr val="000000"/>
                </a:solidFill>
              </a:defRPr>
            </a:pPr>
            <a:r>
              <a:t># A script that takes some time: check-prime</a:t>
            </a:r>
          </a:p>
          <a:p>
            <a:pPr defTabSz="457200">
              <a:defRPr sz="1300">
                <a:solidFill>
                  <a:srgbClr val="0033B3"/>
                </a:solidFill>
              </a:defRPr>
            </a:pPr>
            <a:r>
              <a:t>import </a:t>
            </a:r>
            <a:r>
              <a:rPr>
                <a:solidFill>
                  <a:srgbClr val="080808"/>
                </a:solidFill>
              </a:rPr>
              <a:t>time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start_time = time.time()</a:t>
            </a:r>
          </a:p>
          <a:p>
            <a:pPr defTabSz="457200">
              <a:defRPr sz="1300">
                <a:solidFill>
                  <a:srgbClr val="1750EB"/>
                </a:solidFill>
              </a:defRPr>
            </a:pPr>
            <a:r>
              <a:rPr>
                <a:solidFill>
                  <a:srgbClr val="080808"/>
                </a:solidFill>
              </a:rPr>
              <a:t>n = </a:t>
            </a:r>
            <a:r>
              <a:t>151153234</a:t>
            </a:r>
          </a:p>
          <a:p>
            <a:pPr defTabSz="457200">
              <a:defRPr sz="1300">
                <a:solidFill>
                  <a:srgbClr val="1750EB"/>
                </a:solidFill>
              </a:defRPr>
            </a:p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is_prime = </a:t>
            </a:r>
            <a:r>
              <a:rPr>
                <a:solidFill>
                  <a:srgbClr val="0033B3"/>
                </a:solidFill>
              </a:rPr>
              <a:t>True</a:t>
            </a:r>
            <a:endParaRPr>
              <a:solidFill>
                <a:srgbClr val="0033B3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rPr>
                <a:solidFill>
                  <a:srgbClr val="0033B3"/>
                </a:solidFill>
              </a:rPr>
              <a:t>for </a:t>
            </a:r>
            <a:r>
              <a:t>i </a:t>
            </a:r>
            <a:r>
              <a:rPr>
                <a:solidFill>
                  <a:srgbClr val="0033B3"/>
                </a:solidFill>
              </a:rPr>
              <a:t>in </a:t>
            </a:r>
            <a:r>
              <a:rPr>
                <a:solidFill>
                  <a:srgbClr val="011480"/>
                </a:solidFill>
              </a:rPr>
              <a:t>range</a:t>
            </a:r>
            <a:r>
              <a:t>(</a:t>
            </a:r>
            <a:r>
              <a:rPr>
                <a:solidFill>
                  <a:srgbClr val="1750EB"/>
                </a:solidFill>
              </a:rPr>
              <a:t>2</a:t>
            </a:r>
            <a:r>
              <a:t>, n):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t>n % i == </a:t>
            </a:r>
            <a:r>
              <a:rPr>
                <a:solidFill>
                  <a:srgbClr val="1750EB"/>
                </a:solidFill>
              </a:rPr>
              <a:t>0</a:t>
            </a:r>
            <a:r>
              <a:t>: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    is_prime = </a:t>
            </a:r>
            <a:r>
              <a:rPr>
                <a:solidFill>
                  <a:srgbClr val="0033B3"/>
                </a:solidFill>
              </a:rPr>
              <a:t>False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  <a:endParaRPr i="1">
              <a:solidFill>
                <a:srgbClr val="8C8C8C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rPr>
                <a:solidFill>
                  <a:srgbClr val="0033B3"/>
                </a:solidFill>
              </a:rPr>
              <a:t>if </a:t>
            </a:r>
            <a:r>
              <a:t>is_prime:</a:t>
            </a:r>
          </a:p>
          <a:p>
            <a:pPr defTabSz="457200">
              <a:defRPr sz="1300">
                <a:solidFill>
                  <a:srgbClr val="008080"/>
                </a:solidFill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print</a:t>
            </a:r>
            <a:r>
              <a:rPr>
                <a:solidFill>
                  <a:srgbClr val="080808"/>
                </a:solidFill>
              </a:rPr>
              <a:t>(</a:t>
            </a:r>
            <a:r>
              <a:rPr b="1"/>
              <a:t>"Is prime"</a:t>
            </a:r>
            <a:r>
              <a:rPr>
                <a:solidFill>
                  <a:srgbClr val="080808"/>
                </a:solidFill>
              </a:rPr>
              <a:t>)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</a:defRPr>
            </a:pPr>
            <a:r>
              <a:t>else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defTabSz="457200">
              <a:defRPr b="1" sz="1300">
                <a:solidFill>
                  <a:srgbClr val="008080"/>
                </a:solidFill>
              </a:defRPr>
            </a:pPr>
            <a:r>
              <a:rPr b="0">
                <a:solidFill>
                  <a:srgbClr val="080808"/>
                </a:solidFill>
              </a:rPr>
              <a:t>    </a:t>
            </a:r>
            <a:r>
              <a:rPr b="0">
                <a:solidFill>
                  <a:srgbClr val="011480"/>
                </a:solidFill>
              </a:rPr>
              <a:t>print</a:t>
            </a:r>
            <a:r>
              <a:rPr b="0">
                <a:solidFill>
                  <a:srgbClr val="080808"/>
                </a:solidFill>
              </a:rPr>
              <a:t>(</a:t>
            </a:r>
            <a:r>
              <a:t>"Is not prime"</a:t>
            </a:r>
            <a:r>
              <a:rPr b="0">
                <a:solidFill>
                  <a:srgbClr val="080808"/>
                </a:solidFill>
              </a:rPr>
              <a:t>)</a:t>
            </a:r>
            <a:endParaRPr b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"--- {} seconds ---"</a:t>
            </a:r>
            <a:r>
              <a:t>.format(time.time() - start_time))</a:t>
            </a:r>
          </a:p>
        </p:txBody>
      </p:sp>
      <p:sp>
        <p:nvSpPr>
          <p:cNvPr id="373" name="Is not prime…"/>
          <p:cNvSpPr txBox="1"/>
          <p:nvPr/>
        </p:nvSpPr>
        <p:spPr>
          <a:xfrm>
            <a:off x="4442118" y="4595340"/>
            <a:ext cx="2901364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Is not prime</a:t>
            </a:r>
          </a:p>
          <a:p>
            <a:pPr/>
            <a:r>
              <a:t>--- 9.443579196929932 seconds ---</a:t>
            </a:r>
          </a:p>
        </p:txBody>
      </p:sp>
      <p:sp>
        <p:nvSpPr>
          <p:cNvPr id="374" name="Output:"/>
          <p:cNvSpPr txBox="1"/>
          <p:nvPr/>
        </p:nvSpPr>
        <p:spPr>
          <a:xfrm>
            <a:off x="4458489" y="4348481"/>
            <a:ext cx="745886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Output:</a:t>
            </a:r>
          </a:p>
        </p:txBody>
      </p:sp>
      <p:sp>
        <p:nvSpPr>
          <p:cNvPr id="375" name="Better to stop the loop here"/>
          <p:cNvSpPr txBox="1"/>
          <p:nvPr/>
        </p:nvSpPr>
        <p:spPr>
          <a:xfrm>
            <a:off x="6896889" y="2614931"/>
            <a:ext cx="1703883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>
                <a:solidFill>
                  <a:srgbClr val="F61DFB"/>
                </a:solidFill>
              </a:defRPr>
            </a:lvl1pPr>
          </a:lstStyle>
          <a:p>
            <a:pPr/>
            <a:r>
              <a:t>Better to stop the loop here</a:t>
            </a:r>
          </a:p>
        </p:txBody>
      </p:sp>
      <p:sp>
        <p:nvSpPr>
          <p:cNvPr id="376" name="Line"/>
          <p:cNvSpPr/>
          <p:nvPr/>
        </p:nvSpPr>
        <p:spPr>
          <a:xfrm flipH="1">
            <a:off x="5400040" y="2883701"/>
            <a:ext cx="1446092" cy="1"/>
          </a:xfrm>
          <a:prstGeom prst="line">
            <a:avLst/>
          </a:prstGeom>
          <a:ln w="25400">
            <a:solidFill>
              <a:srgbClr val="F20FF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6" grpId="5"/>
      <p:bldP build="whole" bldLvl="1" animBg="1" rev="0" advAuto="0" spid="373" grpId="3"/>
      <p:bldP build="whole" bldLvl="1" animBg="1" rev="0" advAuto="0" spid="372" grpId="1"/>
      <p:bldP build="whole" bldLvl="1" animBg="1" rev="0" advAuto="0" spid="374" grpId="2"/>
      <p:bldP build="whole" bldLvl="1" animBg="1" rev="0" advAuto="0" spid="375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lide Number Placeholder 3"/>
          <p:cNvSpPr txBox="1"/>
          <p:nvPr>
            <p:ph type="sldNum" sz="quarter" idx="2"/>
          </p:nvPr>
        </p:nvSpPr>
        <p:spPr>
          <a:xfrm>
            <a:off x="8864600" y="4787109"/>
            <a:ext cx="127000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9" name="Breaking a loop"/>
          <p:cNvSpPr txBox="1"/>
          <p:nvPr/>
        </p:nvSpPr>
        <p:spPr>
          <a:xfrm>
            <a:off x="3240232" y="160656"/>
            <a:ext cx="2663536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Breaking a loop</a:t>
            </a:r>
          </a:p>
        </p:txBody>
      </p:sp>
      <p:pic>
        <p:nvPicPr>
          <p:cNvPr id="3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043" y="866665"/>
            <a:ext cx="3559893" cy="4165076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# A script that takes some time: check-prime…"/>
          <p:cNvSpPr txBox="1"/>
          <p:nvPr/>
        </p:nvSpPr>
        <p:spPr>
          <a:xfrm>
            <a:off x="4404407" y="961391"/>
            <a:ext cx="4557618" cy="354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b="1" sz="1300">
                <a:solidFill>
                  <a:srgbClr val="000000"/>
                </a:solidFill>
              </a:defRPr>
            </a:pPr>
            <a:r>
              <a:t># A script that takes some time: check-prime</a:t>
            </a:r>
          </a:p>
          <a:p>
            <a:pPr defTabSz="457200">
              <a:defRPr sz="1300">
                <a:solidFill>
                  <a:srgbClr val="0033B3"/>
                </a:solidFill>
              </a:defRPr>
            </a:pPr>
            <a:r>
              <a:t>import </a:t>
            </a:r>
            <a:r>
              <a:rPr>
                <a:solidFill>
                  <a:srgbClr val="080808"/>
                </a:solidFill>
              </a:rPr>
              <a:t>time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start_time = time.time()</a:t>
            </a:r>
          </a:p>
          <a:p>
            <a:pPr defTabSz="457200">
              <a:defRPr sz="1300">
                <a:solidFill>
                  <a:srgbClr val="1750EB"/>
                </a:solidFill>
              </a:defRPr>
            </a:pPr>
            <a:r>
              <a:rPr>
                <a:solidFill>
                  <a:srgbClr val="080808"/>
                </a:solidFill>
              </a:rPr>
              <a:t>n = </a:t>
            </a:r>
            <a:r>
              <a:t>151153234</a:t>
            </a:r>
          </a:p>
          <a:p>
            <a:pPr defTabSz="457200">
              <a:defRPr sz="1300">
                <a:solidFill>
                  <a:srgbClr val="1750EB"/>
                </a:solidFill>
              </a:defRPr>
            </a:p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is_prime = </a:t>
            </a:r>
            <a:r>
              <a:rPr>
                <a:solidFill>
                  <a:srgbClr val="0033B3"/>
                </a:solidFill>
              </a:rPr>
              <a:t>True</a:t>
            </a:r>
            <a:endParaRPr>
              <a:solidFill>
                <a:srgbClr val="0033B3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rPr>
                <a:solidFill>
                  <a:srgbClr val="0033B3"/>
                </a:solidFill>
              </a:rPr>
              <a:t>for </a:t>
            </a:r>
            <a:r>
              <a:t>i </a:t>
            </a:r>
            <a:r>
              <a:rPr>
                <a:solidFill>
                  <a:srgbClr val="0033B3"/>
                </a:solidFill>
              </a:rPr>
              <a:t>in </a:t>
            </a:r>
            <a:r>
              <a:rPr>
                <a:solidFill>
                  <a:srgbClr val="011480"/>
                </a:solidFill>
              </a:rPr>
              <a:t>range</a:t>
            </a:r>
            <a:r>
              <a:t>(</a:t>
            </a:r>
            <a:r>
              <a:rPr>
                <a:solidFill>
                  <a:srgbClr val="1750EB"/>
                </a:solidFill>
              </a:rPr>
              <a:t>2</a:t>
            </a:r>
            <a:r>
              <a:t>, n):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t>n % i == </a:t>
            </a:r>
            <a:r>
              <a:rPr>
                <a:solidFill>
                  <a:srgbClr val="1750EB"/>
                </a:solidFill>
              </a:rPr>
              <a:t>0</a:t>
            </a:r>
            <a:r>
              <a:t>: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    is_prime = </a:t>
            </a:r>
            <a:r>
              <a:rPr>
                <a:solidFill>
                  <a:srgbClr val="0033B3"/>
                </a:solidFill>
              </a:rPr>
              <a:t>False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sz="1300">
                <a:solidFill>
                  <a:srgbClr val="0C0FFF"/>
                </a:solidFill>
              </a:defRPr>
            </a:pPr>
            <a:r>
              <a:rPr i="1">
                <a:solidFill>
                  <a:srgbClr val="8C8C8C"/>
                </a:solidFill>
              </a:rPr>
              <a:t>        </a:t>
            </a:r>
            <a:r>
              <a:rPr i="1"/>
              <a:t>break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rPr>
                <a:solidFill>
                  <a:srgbClr val="0033B3"/>
                </a:solidFill>
              </a:rPr>
              <a:t>if </a:t>
            </a:r>
            <a:r>
              <a:t>is_prime:</a:t>
            </a:r>
          </a:p>
          <a:p>
            <a:pPr defTabSz="457200">
              <a:defRPr sz="1300">
                <a:solidFill>
                  <a:srgbClr val="008080"/>
                </a:solidFill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print</a:t>
            </a:r>
            <a:r>
              <a:rPr>
                <a:solidFill>
                  <a:srgbClr val="080808"/>
                </a:solidFill>
              </a:rPr>
              <a:t>(</a:t>
            </a:r>
            <a:r>
              <a:rPr b="1"/>
              <a:t>"Is prime"</a:t>
            </a:r>
            <a:r>
              <a:rPr>
                <a:solidFill>
                  <a:srgbClr val="080808"/>
                </a:solidFill>
              </a:rPr>
              <a:t>)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</a:defRPr>
            </a:pPr>
            <a:r>
              <a:t>else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defTabSz="457200">
              <a:defRPr b="1" sz="1300">
                <a:solidFill>
                  <a:srgbClr val="008080"/>
                </a:solidFill>
              </a:defRPr>
            </a:pPr>
            <a:r>
              <a:rPr b="0">
                <a:solidFill>
                  <a:srgbClr val="080808"/>
                </a:solidFill>
              </a:rPr>
              <a:t>    </a:t>
            </a:r>
            <a:r>
              <a:rPr b="0">
                <a:solidFill>
                  <a:srgbClr val="011480"/>
                </a:solidFill>
              </a:rPr>
              <a:t>print</a:t>
            </a:r>
            <a:r>
              <a:rPr b="0">
                <a:solidFill>
                  <a:srgbClr val="080808"/>
                </a:solidFill>
              </a:rPr>
              <a:t>(</a:t>
            </a:r>
            <a:r>
              <a:t>"Is not prime"</a:t>
            </a:r>
            <a:r>
              <a:rPr b="0">
                <a:solidFill>
                  <a:srgbClr val="080808"/>
                </a:solidFill>
              </a:rPr>
              <a:t>)</a:t>
            </a:r>
            <a:endParaRPr b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"--- {} seconds ---"</a:t>
            </a:r>
            <a:r>
              <a:t>.format(time.time() - start_time))</a:t>
            </a:r>
          </a:p>
        </p:txBody>
      </p:sp>
      <p:sp>
        <p:nvSpPr>
          <p:cNvPr id="382" name="Is not prime…"/>
          <p:cNvSpPr txBox="1"/>
          <p:nvPr/>
        </p:nvSpPr>
        <p:spPr>
          <a:xfrm>
            <a:off x="4442118" y="4595340"/>
            <a:ext cx="3316346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Is not prime</a:t>
            </a:r>
          </a:p>
          <a:p>
            <a:pPr>
              <a:defRPr b="1"/>
            </a:pPr>
            <a:r>
              <a:t>--- 3.123283386230469e-05 seconds ---</a:t>
            </a:r>
          </a:p>
        </p:txBody>
      </p:sp>
      <p:sp>
        <p:nvSpPr>
          <p:cNvPr id="383" name="Output:"/>
          <p:cNvSpPr txBox="1"/>
          <p:nvPr/>
        </p:nvSpPr>
        <p:spPr>
          <a:xfrm>
            <a:off x="4458489" y="4348481"/>
            <a:ext cx="745886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Output:</a:t>
            </a:r>
          </a:p>
        </p:txBody>
      </p:sp>
      <p:sp>
        <p:nvSpPr>
          <p:cNvPr id="384" name="We add a break statement"/>
          <p:cNvSpPr txBox="1"/>
          <p:nvPr/>
        </p:nvSpPr>
        <p:spPr>
          <a:xfrm>
            <a:off x="6896889" y="2640331"/>
            <a:ext cx="1703883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>
                <a:solidFill>
                  <a:srgbClr val="F61DFB"/>
                </a:solidFill>
              </a:defRPr>
            </a:lvl1pPr>
          </a:lstStyle>
          <a:p>
            <a:pPr/>
            <a:r>
              <a:t>We add a break statement</a:t>
            </a:r>
          </a:p>
        </p:txBody>
      </p:sp>
      <p:sp>
        <p:nvSpPr>
          <p:cNvPr id="385" name="Line"/>
          <p:cNvSpPr/>
          <p:nvPr/>
        </p:nvSpPr>
        <p:spPr>
          <a:xfrm flipH="1">
            <a:off x="5400040" y="2947201"/>
            <a:ext cx="1446092" cy="1"/>
          </a:xfrm>
          <a:prstGeom prst="line">
            <a:avLst/>
          </a:prstGeom>
          <a:ln w="25400">
            <a:solidFill>
              <a:srgbClr val="F20FF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3" grpId="1"/>
      <p:bldP build="whole" bldLvl="1" animBg="1" rev="0" advAuto="0" spid="382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lide Number Placeholder 3"/>
          <p:cNvSpPr txBox="1"/>
          <p:nvPr>
            <p:ph type="sldNum" sz="quarter" idx="2"/>
          </p:nvPr>
        </p:nvSpPr>
        <p:spPr>
          <a:xfrm>
            <a:off x="8864600" y="4787109"/>
            <a:ext cx="127000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8" name="Breaking an infinite loop"/>
          <p:cNvSpPr txBox="1"/>
          <p:nvPr/>
        </p:nvSpPr>
        <p:spPr>
          <a:xfrm>
            <a:off x="2554345" y="145572"/>
            <a:ext cx="4035310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Breaking an infinite loop</a:t>
            </a:r>
          </a:p>
        </p:txBody>
      </p:sp>
      <p:sp>
        <p:nvSpPr>
          <p:cNvPr id="389" name="user_ints= []…"/>
          <p:cNvSpPr txBox="1"/>
          <p:nvPr/>
        </p:nvSpPr>
        <p:spPr>
          <a:xfrm>
            <a:off x="415292" y="1520190"/>
            <a:ext cx="3091176" cy="151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user_ints= []</a:t>
            </a:r>
          </a:p>
          <a:p>
            <a:pPr defTabSz="457200">
              <a:defRPr b="1" sz="1300">
                <a:solidFill>
                  <a:srgbClr val="008080"/>
                </a:solidFill>
              </a:defRPr>
            </a:pPr>
            <a:r>
              <a:rPr b="0">
                <a:solidFill>
                  <a:srgbClr val="080808"/>
                </a:solidFill>
              </a:rPr>
              <a:t>value = </a:t>
            </a:r>
            <a:r>
              <a:rPr b="0">
                <a:solidFill>
                  <a:srgbClr val="011480"/>
                </a:solidFill>
              </a:rPr>
              <a:t>int</a:t>
            </a:r>
            <a:r>
              <a:rPr b="0">
                <a:solidFill>
                  <a:srgbClr val="080808"/>
                </a:solidFill>
              </a:rPr>
              <a:t>(</a:t>
            </a:r>
            <a:r>
              <a:rPr b="0">
                <a:solidFill>
                  <a:srgbClr val="011480"/>
                </a:solidFill>
              </a:rPr>
              <a:t>input</a:t>
            </a:r>
            <a:r>
              <a:rPr b="0">
                <a:solidFill>
                  <a:srgbClr val="080808"/>
                </a:solidFill>
              </a:rPr>
              <a:t>(</a:t>
            </a:r>
            <a:r>
              <a:t>"Enter an integer:"</a:t>
            </a:r>
            <a:r>
              <a:rPr b="0">
                <a:solidFill>
                  <a:srgbClr val="080808"/>
                </a:solidFill>
              </a:rPr>
              <a:t>))</a:t>
            </a:r>
            <a:endParaRPr b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rPr>
                <a:solidFill>
                  <a:srgbClr val="0033B3"/>
                </a:solidFill>
              </a:rPr>
              <a:t>while </a:t>
            </a:r>
            <a:r>
              <a:t>value &gt; </a:t>
            </a:r>
            <a:r>
              <a:rPr>
                <a:solidFill>
                  <a:srgbClr val="1750EB"/>
                </a:solidFill>
              </a:rPr>
              <a:t>0</a:t>
            </a:r>
            <a:r>
              <a:t>: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user_ints.append(value)</a:t>
            </a:r>
          </a:p>
          <a:p>
            <a:pPr defTabSz="457200">
              <a:defRPr sz="1300">
                <a:solidFill>
                  <a:srgbClr val="008080"/>
                </a:solidFill>
              </a:defRPr>
            </a:pPr>
            <a:r>
              <a:rPr>
                <a:solidFill>
                  <a:srgbClr val="080808"/>
                </a:solidFill>
              </a:rPr>
              <a:t>    value = </a:t>
            </a:r>
            <a:r>
              <a:rPr>
                <a:solidFill>
                  <a:srgbClr val="011480"/>
                </a:solidFill>
              </a:rPr>
              <a:t>int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11480"/>
                </a:solidFill>
              </a:rPr>
              <a:t>input</a:t>
            </a:r>
            <a:r>
              <a:rPr>
                <a:solidFill>
                  <a:srgbClr val="080808"/>
                </a:solidFill>
              </a:rPr>
              <a:t>(</a:t>
            </a:r>
            <a:r>
              <a:rPr b="1"/>
              <a:t>"Enter an integer:"</a:t>
            </a:r>
            <a:r>
              <a:rPr>
                <a:solidFill>
                  <a:srgbClr val="080808"/>
                </a:solidFill>
              </a:rPr>
              <a:t>))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8080"/>
                </a:solidFill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rPr>
                <a:solidFill>
                  <a:srgbClr val="080808"/>
                </a:solidFill>
              </a:rPr>
              <a:t>(</a:t>
            </a:r>
            <a:r>
              <a:rPr b="1"/>
              <a:t>"Your inputs:"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11480"/>
                </a:solidFill>
              </a:rPr>
              <a:t>str</a:t>
            </a:r>
            <a:r>
              <a:rPr>
                <a:solidFill>
                  <a:srgbClr val="080808"/>
                </a:solidFill>
              </a:rPr>
              <a:t>(user_ints))</a:t>
            </a:r>
            <a:endParaRPr>
              <a:solidFill>
                <a:srgbClr val="080808"/>
              </a:solidFill>
            </a:endParaRPr>
          </a:p>
        </p:txBody>
      </p:sp>
      <p:sp>
        <p:nvSpPr>
          <p:cNvPr id="390" name="user_ints= []…"/>
          <p:cNvSpPr txBox="1"/>
          <p:nvPr/>
        </p:nvSpPr>
        <p:spPr>
          <a:xfrm>
            <a:off x="4915689" y="1433830"/>
            <a:ext cx="4035310" cy="192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user_ints= []</a:t>
            </a:r>
          </a:p>
          <a:p>
            <a:pPr defTabSz="457200">
              <a:defRPr sz="1300">
                <a:solidFill>
                  <a:srgbClr val="0033B3"/>
                </a:solidFill>
              </a:defRPr>
            </a:pPr>
            <a:r>
              <a:t>while True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8080"/>
                </a:solidFill>
              </a:defRPr>
            </a:pPr>
            <a:r>
              <a:rPr>
                <a:solidFill>
                  <a:srgbClr val="080808"/>
                </a:solidFill>
              </a:rPr>
              <a:t>    value = </a:t>
            </a:r>
            <a:r>
              <a:rPr>
                <a:solidFill>
                  <a:srgbClr val="011480"/>
                </a:solidFill>
              </a:rPr>
              <a:t>int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11480"/>
                </a:solidFill>
              </a:rPr>
              <a:t>input</a:t>
            </a:r>
            <a:r>
              <a:rPr>
                <a:solidFill>
                  <a:srgbClr val="080808"/>
                </a:solidFill>
              </a:rPr>
              <a:t>(</a:t>
            </a:r>
            <a:r>
              <a:rPr b="1"/>
              <a:t>"Enter an integer:"</a:t>
            </a:r>
            <a:r>
              <a:rPr>
                <a:solidFill>
                  <a:srgbClr val="080808"/>
                </a:solidFill>
              </a:rPr>
              <a:t>))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t>value &gt; </a:t>
            </a:r>
            <a:r>
              <a:rPr>
                <a:solidFill>
                  <a:srgbClr val="1750EB"/>
                </a:solidFill>
              </a:rPr>
              <a:t>0</a:t>
            </a:r>
            <a:r>
              <a:t>: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    user_ints.append(value)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else</a:t>
            </a:r>
            <a:r>
              <a:t>: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break</a:t>
            </a:r>
            <a:endParaRPr>
              <a:solidFill>
                <a:srgbClr val="0033B3"/>
              </a:solidFill>
            </a:endParaRPr>
          </a:p>
          <a:p>
            <a:pPr defTabSz="457200">
              <a:defRPr sz="1300">
                <a:solidFill>
                  <a:srgbClr val="008080"/>
                </a:solidFill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rPr>
                <a:solidFill>
                  <a:srgbClr val="080808"/>
                </a:solidFill>
              </a:rPr>
              <a:t>(</a:t>
            </a:r>
            <a:r>
              <a:rPr b="1"/>
              <a:t>"Your inputs:"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11480"/>
                </a:solidFill>
              </a:rPr>
              <a:t>str</a:t>
            </a:r>
            <a:r>
              <a:rPr>
                <a:solidFill>
                  <a:srgbClr val="080808"/>
                </a:solidFill>
              </a:rPr>
              <a:t>(user_ints))</a:t>
            </a:r>
            <a:endParaRPr>
              <a:solidFill>
                <a:srgbClr val="080808"/>
              </a:solidFill>
            </a:endParaRPr>
          </a:p>
        </p:txBody>
      </p:sp>
      <p:sp>
        <p:nvSpPr>
          <p:cNvPr id="391" name="Reading positive integers from a user:"/>
          <p:cNvSpPr txBox="1"/>
          <p:nvPr/>
        </p:nvSpPr>
        <p:spPr>
          <a:xfrm>
            <a:off x="374169" y="1087915"/>
            <a:ext cx="4039254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700">
                <a:solidFill>
                  <a:srgbClr val="000000"/>
                </a:solidFill>
              </a:defRPr>
            </a:lvl1pPr>
          </a:lstStyle>
          <a:p>
            <a:pPr/>
            <a:r>
              <a:t>Reading positive integers from a user:</a:t>
            </a:r>
          </a:p>
        </p:txBody>
      </p:sp>
      <p:sp>
        <p:nvSpPr>
          <p:cNvPr id="392" name="Enter an integer:1…"/>
          <p:cNvSpPr txBox="1"/>
          <p:nvPr/>
        </p:nvSpPr>
        <p:spPr>
          <a:xfrm>
            <a:off x="1146042" y="3300731"/>
            <a:ext cx="1629676" cy="1386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Enter an integer:</a:t>
            </a:r>
            <a:r>
              <a:rPr b="1">
                <a:solidFill>
                  <a:srgbClr val="0002FF"/>
                </a:solidFill>
              </a:rPr>
              <a:t>1</a:t>
            </a:r>
          </a:p>
          <a:p>
            <a:pPr/>
            <a:r>
              <a:t>Enter an integer:</a:t>
            </a:r>
            <a:r>
              <a:rPr b="1">
                <a:solidFill>
                  <a:srgbClr val="0000F8"/>
                </a:solidFill>
              </a:rPr>
              <a:t>2</a:t>
            </a:r>
          </a:p>
          <a:p>
            <a:pPr/>
            <a:r>
              <a:t>Enter an integer:</a:t>
            </a:r>
            <a:r>
              <a:rPr b="1">
                <a:solidFill>
                  <a:srgbClr val="0000F8"/>
                </a:solidFill>
              </a:rPr>
              <a:t>3</a:t>
            </a:r>
          </a:p>
          <a:p>
            <a:pPr/>
            <a:r>
              <a:t>Enter an integer:</a:t>
            </a:r>
            <a:r>
              <a:rPr b="1">
                <a:solidFill>
                  <a:srgbClr val="0000F8"/>
                </a:solidFill>
              </a:rPr>
              <a:t>-8</a:t>
            </a:r>
          </a:p>
          <a:p>
            <a:pPr/>
            <a:r>
              <a:t>Your inputs:[1, 2, 3]</a:t>
            </a:r>
          </a:p>
        </p:txBody>
      </p:sp>
      <p:sp>
        <p:nvSpPr>
          <p:cNvPr id="393" name="Output:"/>
          <p:cNvSpPr txBox="1"/>
          <p:nvPr/>
        </p:nvSpPr>
        <p:spPr>
          <a:xfrm>
            <a:off x="455449" y="3289776"/>
            <a:ext cx="745886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Output:</a:t>
            </a:r>
          </a:p>
        </p:txBody>
      </p:sp>
      <p:sp>
        <p:nvSpPr>
          <p:cNvPr id="394" name="Output:"/>
          <p:cNvSpPr txBox="1"/>
          <p:nvPr/>
        </p:nvSpPr>
        <p:spPr>
          <a:xfrm>
            <a:off x="4875049" y="3289776"/>
            <a:ext cx="745886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Output:</a:t>
            </a:r>
          </a:p>
        </p:txBody>
      </p:sp>
      <p:sp>
        <p:nvSpPr>
          <p:cNvPr id="395" name="Enter an integer:3…"/>
          <p:cNvSpPr txBox="1"/>
          <p:nvPr/>
        </p:nvSpPr>
        <p:spPr>
          <a:xfrm>
            <a:off x="5568401" y="3304540"/>
            <a:ext cx="1827358" cy="160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Enter an integer:</a:t>
            </a:r>
            <a:r>
              <a:rPr b="1">
                <a:solidFill>
                  <a:srgbClr val="0000F8"/>
                </a:solidFill>
              </a:rPr>
              <a:t>3</a:t>
            </a:r>
          </a:p>
          <a:p>
            <a:pPr/>
            <a:r>
              <a:t>Enter an integer:</a:t>
            </a:r>
            <a:r>
              <a:rPr b="1">
                <a:solidFill>
                  <a:srgbClr val="0000F8"/>
                </a:solidFill>
              </a:rPr>
              <a:t>2</a:t>
            </a:r>
          </a:p>
          <a:p>
            <a:pPr/>
            <a:r>
              <a:t>Enter an integer:</a:t>
            </a:r>
            <a:r>
              <a:rPr b="1">
                <a:solidFill>
                  <a:srgbClr val="0000F8"/>
                </a:solidFill>
              </a:rPr>
              <a:t>4</a:t>
            </a:r>
          </a:p>
          <a:p>
            <a:pPr/>
            <a:r>
              <a:t>Enter an integer:</a:t>
            </a:r>
            <a:r>
              <a:rPr b="1">
                <a:solidFill>
                  <a:srgbClr val="0000F8"/>
                </a:solidFill>
              </a:rPr>
              <a:t>5</a:t>
            </a:r>
          </a:p>
          <a:p>
            <a:pPr/>
            <a:r>
              <a:t>Enter an integer:</a:t>
            </a:r>
            <a:r>
              <a:rPr b="1">
                <a:solidFill>
                  <a:srgbClr val="0000F8"/>
                </a:solidFill>
              </a:rPr>
              <a:t>-7</a:t>
            </a:r>
          </a:p>
          <a:p>
            <a:pPr/>
            <a:r>
              <a:t>Your inputs:[3, 2, 4, 5]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2" grpId="2"/>
      <p:bldP build="whole" bldLvl="1" animBg="1" rev="0" advAuto="0" spid="390" grpId="3"/>
      <p:bldP build="whole" bldLvl="1" animBg="1" rev="0" advAuto="0" spid="393" grpId="1"/>
      <p:bldP build="whole" bldLvl="1" animBg="1" rev="0" advAuto="0" spid="395" grpId="5"/>
      <p:bldP build="whole" bldLvl="1" animBg="1" rev="0" advAuto="0" spid="394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595959"/>
      </a:dk1>
      <a:lt1>
        <a:srgbClr val="5A1E50"/>
      </a:lt1>
      <a:dk2>
        <a:srgbClr val="A7A7A7"/>
      </a:dk2>
      <a:lt2>
        <a:srgbClr val="535353"/>
      </a:lt2>
      <a:accent1>
        <a:srgbClr val="F2AD41"/>
      </a:accent1>
      <a:accent2>
        <a:srgbClr val="212121"/>
      </a:accent2>
      <a:accent3>
        <a:srgbClr val="5A1E50"/>
      </a:accent3>
      <a:accent4>
        <a:srgbClr val="938A80"/>
      </a:accent4>
      <a:accent5>
        <a:srgbClr val="707070"/>
      </a:accent5>
      <a:accent6>
        <a:srgbClr val="32112D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2AD41"/>
      </a:accent1>
      <a:accent2>
        <a:srgbClr val="212121"/>
      </a:accent2>
      <a:accent3>
        <a:srgbClr val="5A1E50"/>
      </a:accent3>
      <a:accent4>
        <a:srgbClr val="938A80"/>
      </a:accent4>
      <a:accent5>
        <a:srgbClr val="707070"/>
      </a:accent5>
      <a:accent6>
        <a:srgbClr val="32112D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