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40a8ab6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040a8ab6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040a8ab6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040a8ab6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040a8ab6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040a8ab6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040a8ab6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040a8ab6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040a8ab6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040a8ab6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040a8ab6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040a8ab6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040a8ab6c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040a8ab6c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040a8ab6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040a8ab6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040a8ab6c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040a8ab6c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040a8ab6c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040a8ab6c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40a8ab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40a8ab6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040a8ab6c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040a8ab6c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040a8ab6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040a8ab6c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040a8ab6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040a8ab6c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040a8ab6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040a8ab6c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040a8ab6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040a8ab6c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040a8ab6c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040a8ab6c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040a8ab6c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040a8ab6c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040a8ab6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040a8ab6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40a8ab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40a8ab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040a8ab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040a8ab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040a8ab6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040a8ab6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40a8ab6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40a8ab6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040a8ab6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040a8ab6c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040a8ab6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040a8ab6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900" y="0"/>
            <a:ext cx="4802101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48567B8-4391-D34C-803E-F1D50E21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45570"/>
            <a:ext cx="4933602" cy="27978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return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special bricks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enhanced bouncing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increasing speed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cheats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1488000" y="758283"/>
            <a:ext cx="6195189" cy="4399163"/>
          </a:xfrm>
          <a:custGeom>
            <a:avLst/>
            <a:gdLst/>
            <a:ahLst/>
            <a:cxnLst/>
            <a:rect l="l" t="t" r="r" b="b"/>
            <a:pathLst>
              <a:path w="6195189" h="4399163" extrusionOk="0">
                <a:moveTo>
                  <a:pt x="128925" y="568712"/>
                </a:moveTo>
                <a:cubicBezTo>
                  <a:pt x="125208" y="1438507"/>
                  <a:pt x="124650" y="2308322"/>
                  <a:pt x="117774" y="3178098"/>
                </a:cubicBezTo>
                <a:cubicBezTo>
                  <a:pt x="117215" y="3248818"/>
                  <a:pt x="112189" y="3319468"/>
                  <a:pt x="106623" y="3389971"/>
                </a:cubicBezTo>
                <a:cubicBezTo>
                  <a:pt x="101034" y="3460765"/>
                  <a:pt x="101546" y="3532950"/>
                  <a:pt x="84321" y="3601844"/>
                </a:cubicBezTo>
                <a:cubicBezTo>
                  <a:pt x="62201" y="3690318"/>
                  <a:pt x="75688" y="3631333"/>
                  <a:pt x="50867" y="3780263"/>
                </a:cubicBezTo>
                <a:lnTo>
                  <a:pt x="39716" y="3847171"/>
                </a:lnTo>
                <a:cubicBezTo>
                  <a:pt x="35999" y="3869473"/>
                  <a:pt x="30815" y="3891580"/>
                  <a:pt x="28565" y="3914078"/>
                </a:cubicBezTo>
                <a:lnTo>
                  <a:pt x="17413" y="4025590"/>
                </a:lnTo>
                <a:cubicBezTo>
                  <a:pt x="24847" y="4140819"/>
                  <a:pt x="-38967" y="4286767"/>
                  <a:pt x="39716" y="4371278"/>
                </a:cubicBezTo>
                <a:cubicBezTo>
                  <a:pt x="103240" y="4439508"/>
                  <a:pt x="226304" y="4362805"/>
                  <a:pt x="318496" y="4348976"/>
                </a:cubicBezTo>
                <a:cubicBezTo>
                  <a:pt x="383645" y="4339204"/>
                  <a:pt x="551244" y="4284367"/>
                  <a:pt x="619579" y="4259766"/>
                </a:cubicBezTo>
                <a:cubicBezTo>
                  <a:pt x="668291" y="4242229"/>
                  <a:pt x="715040" y="4219165"/>
                  <a:pt x="764545" y="4204010"/>
                </a:cubicBezTo>
                <a:cubicBezTo>
                  <a:pt x="897343" y="4163358"/>
                  <a:pt x="1032001" y="4129040"/>
                  <a:pt x="1165989" y="4092498"/>
                </a:cubicBezTo>
                <a:cubicBezTo>
                  <a:pt x="1236445" y="4073283"/>
                  <a:pt x="1306084" y="4050201"/>
                  <a:pt x="1377862" y="4036742"/>
                </a:cubicBezTo>
                <a:cubicBezTo>
                  <a:pt x="1548982" y="4004657"/>
                  <a:pt x="1776278" y="3957550"/>
                  <a:pt x="1957725" y="3936381"/>
                </a:cubicBezTo>
                <a:cubicBezTo>
                  <a:pt x="2339733" y="3891814"/>
                  <a:pt x="2318173" y="3896282"/>
                  <a:pt x="2615647" y="3880624"/>
                </a:cubicBezTo>
                <a:lnTo>
                  <a:pt x="3262418" y="3902927"/>
                </a:lnTo>
                <a:cubicBezTo>
                  <a:pt x="3281350" y="3903829"/>
                  <a:pt x="3299221" y="3914078"/>
                  <a:pt x="3318174" y="3914078"/>
                </a:cubicBezTo>
                <a:cubicBezTo>
                  <a:pt x="3359231" y="3914078"/>
                  <a:pt x="3399912" y="3906201"/>
                  <a:pt x="3440838" y="3902927"/>
                </a:cubicBezTo>
                <a:cubicBezTo>
                  <a:pt x="3619606" y="3888626"/>
                  <a:pt x="3637413" y="3889937"/>
                  <a:pt x="3842282" y="3880624"/>
                </a:cubicBezTo>
                <a:lnTo>
                  <a:pt x="5213882" y="3891776"/>
                </a:lnTo>
                <a:cubicBezTo>
                  <a:pt x="5232833" y="3892072"/>
                  <a:pt x="5250685" y="3902927"/>
                  <a:pt x="5269638" y="3902927"/>
                </a:cubicBezTo>
                <a:cubicBezTo>
                  <a:pt x="5392358" y="3902927"/>
                  <a:pt x="5514988" y="3896209"/>
                  <a:pt x="5637628" y="3891776"/>
                </a:cubicBezTo>
                <a:lnTo>
                  <a:pt x="6195189" y="3869473"/>
                </a:lnTo>
                <a:cubicBezTo>
                  <a:pt x="6191472" y="3757961"/>
                  <a:pt x="6190060" y="3646348"/>
                  <a:pt x="6184038" y="3534937"/>
                </a:cubicBezTo>
                <a:cubicBezTo>
                  <a:pt x="6182619" y="3508691"/>
                  <a:pt x="6175266" y="3483054"/>
                  <a:pt x="6172886" y="3456878"/>
                </a:cubicBezTo>
                <a:cubicBezTo>
                  <a:pt x="6153310" y="3241549"/>
                  <a:pt x="6175305" y="3347110"/>
                  <a:pt x="6139433" y="3155795"/>
                </a:cubicBezTo>
                <a:cubicBezTo>
                  <a:pt x="6128282" y="3096322"/>
                  <a:pt x="6117406" y="3036797"/>
                  <a:pt x="6105979" y="2977376"/>
                </a:cubicBezTo>
                <a:cubicBezTo>
                  <a:pt x="6098820" y="2940151"/>
                  <a:pt x="6095665" y="2901825"/>
                  <a:pt x="6083677" y="2865863"/>
                </a:cubicBezTo>
                <a:lnTo>
                  <a:pt x="6061374" y="2798956"/>
                </a:lnTo>
                <a:cubicBezTo>
                  <a:pt x="6057657" y="2776654"/>
                  <a:pt x="6055707" y="2753984"/>
                  <a:pt x="6050223" y="2732049"/>
                </a:cubicBezTo>
                <a:cubicBezTo>
                  <a:pt x="6044521" y="2709242"/>
                  <a:pt x="6031097" y="2688435"/>
                  <a:pt x="6027921" y="2665142"/>
                </a:cubicBezTo>
                <a:cubicBezTo>
                  <a:pt x="6019870" y="2606099"/>
                  <a:pt x="6019435" y="2546252"/>
                  <a:pt x="6016769" y="2486722"/>
                </a:cubicBezTo>
                <a:cubicBezTo>
                  <a:pt x="6008283" y="2297196"/>
                  <a:pt x="6015094" y="2106602"/>
                  <a:pt x="5994467" y="1918010"/>
                </a:cubicBezTo>
                <a:cubicBezTo>
                  <a:pt x="5988838" y="1866544"/>
                  <a:pt x="5955814" y="1821910"/>
                  <a:pt x="5938711" y="1773044"/>
                </a:cubicBezTo>
                <a:cubicBezTo>
                  <a:pt x="5913770" y="1701785"/>
                  <a:pt x="5845260" y="1522821"/>
                  <a:pt x="5827199" y="1427356"/>
                </a:cubicBezTo>
                <a:cubicBezTo>
                  <a:pt x="5809022" y="1331279"/>
                  <a:pt x="5797689" y="1234033"/>
                  <a:pt x="5782594" y="1137424"/>
                </a:cubicBezTo>
                <a:cubicBezTo>
                  <a:pt x="5779104" y="1115085"/>
                  <a:pt x="5773693" y="1093015"/>
                  <a:pt x="5771443" y="1070517"/>
                </a:cubicBezTo>
                <a:cubicBezTo>
                  <a:pt x="5767726" y="1033346"/>
                  <a:pt x="5765832" y="995948"/>
                  <a:pt x="5760291" y="959005"/>
                </a:cubicBezTo>
                <a:cubicBezTo>
                  <a:pt x="5754668" y="921518"/>
                  <a:pt x="5743901" y="884936"/>
                  <a:pt x="5737989" y="847493"/>
                </a:cubicBezTo>
                <a:cubicBezTo>
                  <a:pt x="5732739" y="814245"/>
                  <a:pt x="5731192" y="780509"/>
                  <a:pt x="5726838" y="747132"/>
                </a:cubicBezTo>
                <a:cubicBezTo>
                  <a:pt x="5720039" y="695006"/>
                  <a:pt x="5711969" y="643054"/>
                  <a:pt x="5704535" y="591015"/>
                </a:cubicBezTo>
                <a:cubicBezTo>
                  <a:pt x="5688725" y="338046"/>
                  <a:pt x="5699312" y="471866"/>
                  <a:pt x="5671082" y="189571"/>
                </a:cubicBezTo>
                <a:cubicBezTo>
                  <a:pt x="5657238" y="51137"/>
                  <a:pt x="5670191" y="113975"/>
                  <a:pt x="5637628" y="0"/>
                </a:cubicBezTo>
                <a:cubicBezTo>
                  <a:pt x="5593023" y="3717"/>
                  <a:pt x="5548266" y="5921"/>
                  <a:pt x="5503813" y="11151"/>
                </a:cubicBezTo>
                <a:cubicBezTo>
                  <a:pt x="5484989" y="13366"/>
                  <a:pt x="5466590" y="18332"/>
                  <a:pt x="5448057" y="22303"/>
                </a:cubicBezTo>
                <a:cubicBezTo>
                  <a:pt x="5414548" y="29484"/>
                  <a:pt x="5380942" y="36293"/>
                  <a:pt x="5347696" y="44605"/>
                </a:cubicBezTo>
                <a:cubicBezTo>
                  <a:pt x="5306580" y="54884"/>
                  <a:pt x="5266523" y="69415"/>
                  <a:pt x="5225033" y="78059"/>
                </a:cubicBezTo>
                <a:cubicBezTo>
                  <a:pt x="5177170" y="88030"/>
                  <a:pt x="5128292" y="92323"/>
                  <a:pt x="5080067" y="100361"/>
                </a:cubicBezTo>
                <a:cubicBezTo>
                  <a:pt x="4994472" y="114627"/>
                  <a:pt x="4909589" y="133389"/>
                  <a:pt x="4823589" y="144966"/>
                </a:cubicBezTo>
                <a:cubicBezTo>
                  <a:pt x="4716188" y="159424"/>
                  <a:pt x="4607100" y="160604"/>
                  <a:pt x="4500204" y="178420"/>
                </a:cubicBezTo>
                <a:cubicBezTo>
                  <a:pt x="4433297" y="189571"/>
                  <a:pt x="4366630" y="202280"/>
                  <a:pt x="4299482" y="211873"/>
                </a:cubicBezTo>
                <a:cubicBezTo>
                  <a:pt x="3934709" y="263983"/>
                  <a:pt x="4290016" y="203508"/>
                  <a:pt x="3898038" y="256478"/>
                </a:cubicBezTo>
                <a:cubicBezTo>
                  <a:pt x="3526136" y="306735"/>
                  <a:pt x="3866507" y="279980"/>
                  <a:pt x="3507745" y="301083"/>
                </a:cubicBezTo>
                <a:cubicBezTo>
                  <a:pt x="3451989" y="312234"/>
                  <a:pt x="3396564" y="325189"/>
                  <a:pt x="3340477" y="334537"/>
                </a:cubicBezTo>
                <a:cubicBezTo>
                  <a:pt x="3003329" y="390729"/>
                  <a:pt x="3019562" y="377435"/>
                  <a:pt x="2649101" y="423746"/>
                </a:cubicBezTo>
                <a:cubicBezTo>
                  <a:pt x="2519152" y="439991"/>
                  <a:pt x="2589736" y="432185"/>
                  <a:pt x="2437228" y="446049"/>
                </a:cubicBezTo>
                <a:lnTo>
                  <a:pt x="1957725" y="434898"/>
                </a:lnTo>
                <a:cubicBezTo>
                  <a:pt x="1935134" y="433976"/>
                  <a:pt x="1913381" y="425202"/>
                  <a:pt x="1890818" y="423746"/>
                </a:cubicBezTo>
                <a:cubicBezTo>
                  <a:pt x="1099918" y="372719"/>
                  <a:pt x="2124717" y="456248"/>
                  <a:pt x="1333257" y="390293"/>
                </a:cubicBezTo>
                <a:cubicBezTo>
                  <a:pt x="1247738" y="383166"/>
                  <a:pt x="1161932" y="378634"/>
                  <a:pt x="1076779" y="367990"/>
                </a:cubicBezTo>
                <a:cubicBezTo>
                  <a:pt x="987569" y="356839"/>
                  <a:pt x="898915" y="339524"/>
                  <a:pt x="809150" y="334537"/>
                </a:cubicBezTo>
                <a:lnTo>
                  <a:pt x="608428" y="323385"/>
                </a:lnTo>
                <a:cubicBezTo>
                  <a:pt x="560064" y="320265"/>
                  <a:pt x="511888" y="314171"/>
                  <a:pt x="463462" y="312234"/>
                </a:cubicBezTo>
                <a:cubicBezTo>
                  <a:pt x="418893" y="310451"/>
                  <a:pt x="374252" y="312234"/>
                  <a:pt x="329647" y="31223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23"/>
          <p:cNvGrpSpPr/>
          <p:nvPr/>
        </p:nvGrpSpPr>
        <p:grpSpPr>
          <a:xfrm>
            <a:off x="2430967" y="2575935"/>
            <a:ext cx="602165" cy="535258"/>
            <a:chOff x="1906859" y="2163337"/>
            <a:chExt cx="602165" cy="535258"/>
          </a:xfrm>
        </p:grpSpPr>
        <p:sp>
          <p:nvSpPr>
            <p:cNvPr id="129" name="Google Shape;129;p23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23"/>
          <p:cNvGrpSpPr/>
          <p:nvPr/>
        </p:nvGrpSpPr>
        <p:grpSpPr>
          <a:xfrm>
            <a:off x="3386254" y="3776549"/>
            <a:ext cx="602165" cy="535258"/>
            <a:chOff x="1906859" y="2163337"/>
            <a:chExt cx="602165" cy="535258"/>
          </a:xfrm>
        </p:grpSpPr>
        <p:sp>
          <p:nvSpPr>
            <p:cNvPr id="132" name="Google Shape;132;p23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3"/>
          <p:cNvGrpSpPr/>
          <p:nvPr/>
        </p:nvGrpSpPr>
        <p:grpSpPr>
          <a:xfrm>
            <a:off x="4096216" y="4809895"/>
            <a:ext cx="602165" cy="535258"/>
            <a:chOff x="1906859" y="2163337"/>
            <a:chExt cx="602165" cy="535258"/>
          </a:xfrm>
        </p:grpSpPr>
        <p:sp>
          <p:nvSpPr>
            <p:cNvPr id="135" name="Google Shape;135;p23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23"/>
          <p:cNvGrpSpPr/>
          <p:nvPr/>
        </p:nvGrpSpPr>
        <p:grpSpPr>
          <a:xfrm>
            <a:off x="4932557" y="4397301"/>
            <a:ext cx="602165" cy="535258"/>
            <a:chOff x="1906859" y="2163337"/>
            <a:chExt cx="602165" cy="535258"/>
          </a:xfrm>
        </p:grpSpPr>
        <p:sp>
          <p:nvSpPr>
            <p:cNvPr id="138" name="Google Shape;138;p23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3"/>
          <p:cNvGrpSpPr/>
          <p:nvPr/>
        </p:nvGrpSpPr>
        <p:grpSpPr>
          <a:xfrm>
            <a:off x="5765181" y="4572004"/>
            <a:ext cx="602165" cy="535258"/>
            <a:chOff x="1906859" y="2163337"/>
            <a:chExt cx="602165" cy="535258"/>
          </a:xfrm>
        </p:grpSpPr>
        <p:sp>
          <p:nvSpPr>
            <p:cNvPr id="141" name="Google Shape;141;p23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23"/>
          <p:cNvGrpSpPr/>
          <p:nvPr/>
        </p:nvGrpSpPr>
        <p:grpSpPr>
          <a:xfrm>
            <a:off x="6608956" y="4456774"/>
            <a:ext cx="602165" cy="535258"/>
            <a:chOff x="1906859" y="2163337"/>
            <a:chExt cx="602165" cy="535258"/>
          </a:xfrm>
        </p:grpSpPr>
        <p:sp>
          <p:nvSpPr>
            <p:cNvPr id="144" name="Google Shape;144;p23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23"/>
          <p:cNvSpPr/>
          <p:nvPr/>
        </p:nvSpPr>
        <p:spPr>
          <a:xfrm rot="-7309395">
            <a:off x="7203837" y="2441924"/>
            <a:ext cx="568927" cy="368189"/>
          </a:xfrm>
          <a:custGeom>
            <a:avLst/>
            <a:gdLst/>
            <a:ahLst/>
            <a:cxnLst/>
            <a:rect l="l" t="t" r="r" b="b"/>
            <a:pathLst>
              <a:path w="568712" h="368050" extrusionOk="0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2943922" y="5642518"/>
            <a:ext cx="2955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ball is bellow the bottom so we reverse its change_y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033025" y="3152079"/>
            <a:ext cx="2955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ball is </a:t>
            </a:r>
            <a:r>
              <a:rPr lang="cs" sz="1800"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c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bottom so we reverse its change_y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3657600" y="5274527"/>
            <a:ext cx="267629" cy="434897"/>
          </a:xfrm>
          <a:custGeom>
            <a:avLst/>
            <a:gdLst/>
            <a:ahLst/>
            <a:cxnLst/>
            <a:rect l="l" t="t" r="r" b="b"/>
            <a:pathLst>
              <a:path w="267629" h="434897" extrusionOk="0">
                <a:moveTo>
                  <a:pt x="78059" y="434897"/>
                </a:moveTo>
                <a:cubicBezTo>
                  <a:pt x="50861" y="428098"/>
                  <a:pt x="25353" y="429848"/>
                  <a:pt x="11151" y="401444"/>
                </a:cubicBezTo>
                <a:cubicBezTo>
                  <a:pt x="4297" y="387736"/>
                  <a:pt x="3717" y="371707"/>
                  <a:pt x="0" y="356839"/>
                </a:cubicBezTo>
                <a:cubicBezTo>
                  <a:pt x="3717" y="304800"/>
                  <a:pt x="1536" y="252000"/>
                  <a:pt x="11151" y="200722"/>
                </a:cubicBezTo>
                <a:cubicBezTo>
                  <a:pt x="13089" y="190388"/>
                  <a:pt x="28045" y="187434"/>
                  <a:pt x="33454" y="178419"/>
                </a:cubicBezTo>
                <a:cubicBezTo>
                  <a:pt x="39502" y="168340"/>
                  <a:pt x="37773" y="154531"/>
                  <a:pt x="44605" y="144966"/>
                </a:cubicBezTo>
                <a:cubicBezTo>
                  <a:pt x="56827" y="127856"/>
                  <a:pt x="69262" y="107010"/>
                  <a:pt x="89210" y="100361"/>
                </a:cubicBezTo>
                <a:cubicBezTo>
                  <a:pt x="181052" y="69746"/>
                  <a:pt x="132844" y="81383"/>
                  <a:pt x="234176" y="66907"/>
                </a:cubicBezTo>
                <a:cubicBezTo>
                  <a:pt x="139406" y="35318"/>
                  <a:pt x="254955" y="79375"/>
                  <a:pt x="178420" y="33453"/>
                </a:cubicBezTo>
                <a:cubicBezTo>
                  <a:pt x="168341" y="27405"/>
                  <a:pt x="156117" y="26019"/>
                  <a:pt x="144966" y="22302"/>
                </a:cubicBezTo>
                <a:cubicBezTo>
                  <a:pt x="137532" y="14868"/>
                  <a:pt x="112150" y="0"/>
                  <a:pt x="122663" y="0"/>
                </a:cubicBezTo>
                <a:cubicBezTo>
                  <a:pt x="146172" y="0"/>
                  <a:pt x="189571" y="22302"/>
                  <a:pt x="189571" y="22302"/>
                </a:cubicBezTo>
                <a:cubicBezTo>
                  <a:pt x="197005" y="29736"/>
                  <a:pt x="202858" y="39196"/>
                  <a:pt x="211873" y="44605"/>
                </a:cubicBezTo>
                <a:cubicBezTo>
                  <a:pt x="221952" y="50653"/>
                  <a:pt x="236148" y="48413"/>
                  <a:pt x="245327" y="55756"/>
                </a:cubicBezTo>
                <a:cubicBezTo>
                  <a:pt x="255792" y="64128"/>
                  <a:pt x="260195" y="78059"/>
                  <a:pt x="267629" y="89210"/>
                </a:cubicBezTo>
                <a:cubicBezTo>
                  <a:pt x="263912" y="107795"/>
                  <a:pt x="261465" y="126680"/>
                  <a:pt x="256478" y="144966"/>
                </a:cubicBezTo>
                <a:cubicBezTo>
                  <a:pt x="250293" y="167646"/>
                  <a:pt x="234176" y="211873"/>
                  <a:pt x="234176" y="211873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5073805" y="3791415"/>
            <a:ext cx="245327" cy="480923"/>
          </a:xfrm>
          <a:custGeom>
            <a:avLst/>
            <a:gdLst/>
            <a:ahLst/>
            <a:cxnLst/>
            <a:rect l="l" t="t" r="r" b="b"/>
            <a:pathLst>
              <a:path w="245327" h="480923" extrusionOk="0">
                <a:moveTo>
                  <a:pt x="100361" y="0"/>
                </a:moveTo>
                <a:cubicBezTo>
                  <a:pt x="96644" y="14868"/>
                  <a:pt x="93420" y="29869"/>
                  <a:pt x="89210" y="44605"/>
                </a:cubicBezTo>
                <a:cubicBezTo>
                  <a:pt x="85981" y="55907"/>
                  <a:pt x="78058" y="66304"/>
                  <a:pt x="78058" y="78058"/>
                </a:cubicBezTo>
                <a:cubicBezTo>
                  <a:pt x="78058" y="111718"/>
                  <a:pt x="77127" y="147003"/>
                  <a:pt x="89210" y="178419"/>
                </a:cubicBezTo>
                <a:cubicBezTo>
                  <a:pt x="96758" y="198044"/>
                  <a:pt x="122152" y="205528"/>
                  <a:pt x="133815" y="223024"/>
                </a:cubicBezTo>
                <a:lnTo>
                  <a:pt x="156117" y="256478"/>
                </a:lnTo>
                <a:cubicBezTo>
                  <a:pt x="152400" y="301083"/>
                  <a:pt x="150196" y="345839"/>
                  <a:pt x="144966" y="390292"/>
                </a:cubicBezTo>
                <a:cubicBezTo>
                  <a:pt x="142751" y="409116"/>
                  <a:pt x="138412" y="427661"/>
                  <a:pt x="133815" y="446048"/>
                </a:cubicBezTo>
                <a:cubicBezTo>
                  <a:pt x="130964" y="457452"/>
                  <a:pt x="114351" y="487814"/>
                  <a:pt x="122663" y="479502"/>
                </a:cubicBezTo>
                <a:cubicBezTo>
                  <a:pt x="212131" y="390034"/>
                  <a:pt x="125025" y="426676"/>
                  <a:pt x="200722" y="401444"/>
                </a:cubicBezTo>
                <a:lnTo>
                  <a:pt x="245327" y="356839"/>
                </a:lnTo>
                <a:lnTo>
                  <a:pt x="223024" y="379141"/>
                </a:lnTo>
                <a:lnTo>
                  <a:pt x="200722" y="401444"/>
                </a:lnTo>
                <a:cubicBezTo>
                  <a:pt x="197005" y="412595"/>
                  <a:pt x="195619" y="424818"/>
                  <a:pt x="189571" y="434897"/>
                </a:cubicBezTo>
                <a:cubicBezTo>
                  <a:pt x="178978" y="452552"/>
                  <a:pt x="149010" y="469372"/>
                  <a:pt x="133815" y="479502"/>
                </a:cubicBezTo>
                <a:cubicBezTo>
                  <a:pt x="122664" y="475785"/>
                  <a:pt x="110440" y="474399"/>
                  <a:pt x="100361" y="468351"/>
                </a:cubicBezTo>
                <a:cubicBezTo>
                  <a:pt x="91346" y="462942"/>
                  <a:pt x="86469" y="452356"/>
                  <a:pt x="78058" y="446048"/>
                </a:cubicBezTo>
                <a:cubicBezTo>
                  <a:pt x="15836" y="399382"/>
                  <a:pt x="36876" y="401444"/>
                  <a:pt x="0" y="40144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1488000" y="758283"/>
            <a:ext cx="6195189" cy="4399163"/>
          </a:xfrm>
          <a:custGeom>
            <a:avLst/>
            <a:gdLst/>
            <a:ahLst/>
            <a:cxnLst/>
            <a:rect l="l" t="t" r="r" b="b"/>
            <a:pathLst>
              <a:path w="6195189" h="4399163" extrusionOk="0">
                <a:moveTo>
                  <a:pt x="128925" y="568712"/>
                </a:moveTo>
                <a:cubicBezTo>
                  <a:pt x="125208" y="1438507"/>
                  <a:pt x="124650" y="2308322"/>
                  <a:pt x="117774" y="3178098"/>
                </a:cubicBezTo>
                <a:cubicBezTo>
                  <a:pt x="117215" y="3248818"/>
                  <a:pt x="112189" y="3319468"/>
                  <a:pt x="106623" y="3389971"/>
                </a:cubicBezTo>
                <a:cubicBezTo>
                  <a:pt x="101034" y="3460765"/>
                  <a:pt x="101546" y="3532950"/>
                  <a:pt x="84321" y="3601844"/>
                </a:cubicBezTo>
                <a:cubicBezTo>
                  <a:pt x="62201" y="3690318"/>
                  <a:pt x="75688" y="3631333"/>
                  <a:pt x="50867" y="3780263"/>
                </a:cubicBezTo>
                <a:lnTo>
                  <a:pt x="39716" y="3847171"/>
                </a:lnTo>
                <a:cubicBezTo>
                  <a:pt x="35999" y="3869473"/>
                  <a:pt x="30815" y="3891580"/>
                  <a:pt x="28565" y="3914078"/>
                </a:cubicBezTo>
                <a:lnTo>
                  <a:pt x="17413" y="4025590"/>
                </a:lnTo>
                <a:cubicBezTo>
                  <a:pt x="24847" y="4140819"/>
                  <a:pt x="-38967" y="4286767"/>
                  <a:pt x="39716" y="4371278"/>
                </a:cubicBezTo>
                <a:cubicBezTo>
                  <a:pt x="103240" y="4439508"/>
                  <a:pt x="226304" y="4362805"/>
                  <a:pt x="318496" y="4348976"/>
                </a:cubicBezTo>
                <a:cubicBezTo>
                  <a:pt x="383645" y="4339204"/>
                  <a:pt x="551244" y="4284367"/>
                  <a:pt x="619579" y="4259766"/>
                </a:cubicBezTo>
                <a:cubicBezTo>
                  <a:pt x="668291" y="4242229"/>
                  <a:pt x="715040" y="4219165"/>
                  <a:pt x="764545" y="4204010"/>
                </a:cubicBezTo>
                <a:cubicBezTo>
                  <a:pt x="897343" y="4163358"/>
                  <a:pt x="1032001" y="4129040"/>
                  <a:pt x="1165989" y="4092498"/>
                </a:cubicBezTo>
                <a:cubicBezTo>
                  <a:pt x="1236445" y="4073283"/>
                  <a:pt x="1306084" y="4050201"/>
                  <a:pt x="1377862" y="4036742"/>
                </a:cubicBezTo>
                <a:cubicBezTo>
                  <a:pt x="1548982" y="4004657"/>
                  <a:pt x="1776278" y="3957550"/>
                  <a:pt x="1957725" y="3936381"/>
                </a:cubicBezTo>
                <a:cubicBezTo>
                  <a:pt x="2339733" y="3891814"/>
                  <a:pt x="2318173" y="3896282"/>
                  <a:pt x="2615647" y="3880624"/>
                </a:cubicBezTo>
                <a:lnTo>
                  <a:pt x="3262418" y="3902927"/>
                </a:lnTo>
                <a:cubicBezTo>
                  <a:pt x="3281350" y="3903829"/>
                  <a:pt x="3299221" y="3914078"/>
                  <a:pt x="3318174" y="3914078"/>
                </a:cubicBezTo>
                <a:cubicBezTo>
                  <a:pt x="3359231" y="3914078"/>
                  <a:pt x="3399912" y="3906201"/>
                  <a:pt x="3440838" y="3902927"/>
                </a:cubicBezTo>
                <a:cubicBezTo>
                  <a:pt x="3619606" y="3888626"/>
                  <a:pt x="3637413" y="3889937"/>
                  <a:pt x="3842282" y="3880624"/>
                </a:cubicBezTo>
                <a:lnTo>
                  <a:pt x="5213882" y="3891776"/>
                </a:lnTo>
                <a:cubicBezTo>
                  <a:pt x="5232833" y="3892072"/>
                  <a:pt x="5250685" y="3902927"/>
                  <a:pt x="5269638" y="3902927"/>
                </a:cubicBezTo>
                <a:cubicBezTo>
                  <a:pt x="5392358" y="3902927"/>
                  <a:pt x="5514988" y="3896209"/>
                  <a:pt x="5637628" y="3891776"/>
                </a:cubicBezTo>
                <a:lnTo>
                  <a:pt x="6195189" y="3869473"/>
                </a:lnTo>
                <a:cubicBezTo>
                  <a:pt x="6191472" y="3757961"/>
                  <a:pt x="6190060" y="3646348"/>
                  <a:pt x="6184038" y="3534937"/>
                </a:cubicBezTo>
                <a:cubicBezTo>
                  <a:pt x="6182619" y="3508691"/>
                  <a:pt x="6175266" y="3483054"/>
                  <a:pt x="6172886" y="3456878"/>
                </a:cubicBezTo>
                <a:cubicBezTo>
                  <a:pt x="6153310" y="3241549"/>
                  <a:pt x="6175305" y="3347110"/>
                  <a:pt x="6139433" y="3155795"/>
                </a:cubicBezTo>
                <a:cubicBezTo>
                  <a:pt x="6128282" y="3096322"/>
                  <a:pt x="6117406" y="3036797"/>
                  <a:pt x="6105979" y="2977376"/>
                </a:cubicBezTo>
                <a:cubicBezTo>
                  <a:pt x="6098820" y="2940151"/>
                  <a:pt x="6095665" y="2901825"/>
                  <a:pt x="6083677" y="2865863"/>
                </a:cubicBezTo>
                <a:lnTo>
                  <a:pt x="6061374" y="2798956"/>
                </a:lnTo>
                <a:cubicBezTo>
                  <a:pt x="6057657" y="2776654"/>
                  <a:pt x="6055707" y="2753984"/>
                  <a:pt x="6050223" y="2732049"/>
                </a:cubicBezTo>
                <a:cubicBezTo>
                  <a:pt x="6044521" y="2709242"/>
                  <a:pt x="6031097" y="2688435"/>
                  <a:pt x="6027921" y="2665142"/>
                </a:cubicBezTo>
                <a:cubicBezTo>
                  <a:pt x="6019870" y="2606099"/>
                  <a:pt x="6019435" y="2546252"/>
                  <a:pt x="6016769" y="2486722"/>
                </a:cubicBezTo>
                <a:cubicBezTo>
                  <a:pt x="6008283" y="2297196"/>
                  <a:pt x="6015094" y="2106602"/>
                  <a:pt x="5994467" y="1918010"/>
                </a:cubicBezTo>
                <a:cubicBezTo>
                  <a:pt x="5988838" y="1866544"/>
                  <a:pt x="5955814" y="1821910"/>
                  <a:pt x="5938711" y="1773044"/>
                </a:cubicBezTo>
                <a:cubicBezTo>
                  <a:pt x="5913770" y="1701785"/>
                  <a:pt x="5845260" y="1522821"/>
                  <a:pt x="5827199" y="1427356"/>
                </a:cubicBezTo>
                <a:cubicBezTo>
                  <a:pt x="5809022" y="1331279"/>
                  <a:pt x="5797689" y="1234033"/>
                  <a:pt x="5782594" y="1137424"/>
                </a:cubicBezTo>
                <a:cubicBezTo>
                  <a:pt x="5779104" y="1115085"/>
                  <a:pt x="5773693" y="1093015"/>
                  <a:pt x="5771443" y="1070517"/>
                </a:cubicBezTo>
                <a:cubicBezTo>
                  <a:pt x="5767726" y="1033346"/>
                  <a:pt x="5765832" y="995948"/>
                  <a:pt x="5760291" y="959005"/>
                </a:cubicBezTo>
                <a:cubicBezTo>
                  <a:pt x="5754668" y="921518"/>
                  <a:pt x="5743901" y="884936"/>
                  <a:pt x="5737989" y="847493"/>
                </a:cubicBezTo>
                <a:cubicBezTo>
                  <a:pt x="5732739" y="814245"/>
                  <a:pt x="5731192" y="780509"/>
                  <a:pt x="5726838" y="747132"/>
                </a:cubicBezTo>
                <a:cubicBezTo>
                  <a:pt x="5720039" y="695006"/>
                  <a:pt x="5711969" y="643054"/>
                  <a:pt x="5704535" y="591015"/>
                </a:cubicBezTo>
                <a:cubicBezTo>
                  <a:pt x="5688725" y="338046"/>
                  <a:pt x="5699312" y="471866"/>
                  <a:pt x="5671082" y="189571"/>
                </a:cubicBezTo>
                <a:cubicBezTo>
                  <a:pt x="5657238" y="51137"/>
                  <a:pt x="5670191" y="113975"/>
                  <a:pt x="5637628" y="0"/>
                </a:cubicBezTo>
                <a:cubicBezTo>
                  <a:pt x="5593023" y="3717"/>
                  <a:pt x="5548266" y="5921"/>
                  <a:pt x="5503813" y="11151"/>
                </a:cubicBezTo>
                <a:cubicBezTo>
                  <a:pt x="5484989" y="13366"/>
                  <a:pt x="5466590" y="18332"/>
                  <a:pt x="5448057" y="22303"/>
                </a:cubicBezTo>
                <a:cubicBezTo>
                  <a:pt x="5414548" y="29484"/>
                  <a:pt x="5380942" y="36293"/>
                  <a:pt x="5347696" y="44605"/>
                </a:cubicBezTo>
                <a:cubicBezTo>
                  <a:pt x="5306580" y="54884"/>
                  <a:pt x="5266523" y="69415"/>
                  <a:pt x="5225033" y="78059"/>
                </a:cubicBezTo>
                <a:cubicBezTo>
                  <a:pt x="5177170" y="88030"/>
                  <a:pt x="5128292" y="92323"/>
                  <a:pt x="5080067" y="100361"/>
                </a:cubicBezTo>
                <a:cubicBezTo>
                  <a:pt x="4994472" y="114627"/>
                  <a:pt x="4909589" y="133389"/>
                  <a:pt x="4823589" y="144966"/>
                </a:cubicBezTo>
                <a:cubicBezTo>
                  <a:pt x="4716188" y="159424"/>
                  <a:pt x="4607100" y="160604"/>
                  <a:pt x="4500204" y="178420"/>
                </a:cubicBezTo>
                <a:cubicBezTo>
                  <a:pt x="4433297" y="189571"/>
                  <a:pt x="4366630" y="202280"/>
                  <a:pt x="4299482" y="211873"/>
                </a:cubicBezTo>
                <a:cubicBezTo>
                  <a:pt x="3934709" y="263983"/>
                  <a:pt x="4290016" y="203508"/>
                  <a:pt x="3898038" y="256478"/>
                </a:cubicBezTo>
                <a:cubicBezTo>
                  <a:pt x="3526136" y="306735"/>
                  <a:pt x="3866507" y="279980"/>
                  <a:pt x="3507745" y="301083"/>
                </a:cubicBezTo>
                <a:cubicBezTo>
                  <a:pt x="3451989" y="312234"/>
                  <a:pt x="3396564" y="325189"/>
                  <a:pt x="3340477" y="334537"/>
                </a:cubicBezTo>
                <a:cubicBezTo>
                  <a:pt x="3003329" y="390729"/>
                  <a:pt x="3019562" y="377435"/>
                  <a:pt x="2649101" y="423746"/>
                </a:cubicBezTo>
                <a:cubicBezTo>
                  <a:pt x="2519152" y="439991"/>
                  <a:pt x="2589736" y="432185"/>
                  <a:pt x="2437228" y="446049"/>
                </a:cubicBezTo>
                <a:lnTo>
                  <a:pt x="1957725" y="434898"/>
                </a:lnTo>
                <a:cubicBezTo>
                  <a:pt x="1935134" y="433976"/>
                  <a:pt x="1913381" y="425202"/>
                  <a:pt x="1890818" y="423746"/>
                </a:cubicBezTo>
                <a:cubicBezTo>
                  <a:pt x="1099918" y="372719"/>
                  <a:pt x="2124717" y="456248"/>
                  <a:pt x="1333257" y="390293"/>
                </a:cubicBezTo>
                <a:cubicBezTo>
                  <a:pt x="1247738" y="383166"/>
                  <a:pt x="1161932" y="378634"/>
                  <a:pt x="1076779" y="367990"/>
                </a:cubicBezTo>
                <a:cubicBezTo>
                  <a:pt x="987569" y="356839"/>
                  <a:pt x="898915" y="339524"/>
                  <a:pt x="809150" y="334537"/>
                </a:cubicBezTo>
                <a:lnTo>
                  <a:pt x="608428" y="323385"/>
                </a:lnTo>
                <a:cubicBezTo>
                  <a:pt x="560064" y="320265"/>
                  <a:pt x="511888" y="314171"/>
                  <a:pt x="463462" y="312234"/>
                </a:cubicBezTo>
                <a:cubicBezTo>
                  <a:pt x="418893" y="310451"/>
                  <a:pt x="374252" y="312234"/>
                  <a:pt x="329647" y="31223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24"/>
          <p:cNvGrpSpPr/>
          <p:nvPr/>
        </p:nvGrpSpPr>
        <p:grpSpPr>
          <a:xfrm>
            <a:off x="1815042" y="1751985"/>
            <a:ext cx="602165" cy="535258"/>
            <a:chOff x="1906859" y="2163337"/>
            <a:chExt cx="602165" cy="535258"/>
          </a:xfrm>
        </p:grpSpPr>
        <p:sp>
          <p:nvSpPr>
            <p:cNvPr id="157" name="Google Shape;157;p24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24"/>
          <p:cNvGrpSpPr/>
          <p:nvPr/>
        </p:nvGrpSpPr>
        <p:grpSpPr>
          <a:xfrm>
            <a:off x="2618479" y="2894849"/>
            <a:ext cx="602165" cy="535258"/>
            <a:chOff x="1906859" y="2163337"/>
            <a:chExt cx="602165" cy="535258"/>
          </a:xfrm>
        </p:grpSpPr>
        <p:sp>
          <p:nvSpPr>
            <p:cNvPr id="160" name="Google Shape;160;p24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24"/>
          <p:cNvGrpSpPr/>
          <p:nvPr/>
        </p:nvGrpSpPr>
        <p:grpSpPr>
          <a:xfrm>
            <a:off x="4096216" y="4809895"/>
            <a:ext cx="602165" cy="535258"/>
            <a:chOff x="1906859" y="2163337"/>
            <a:chExt cx="602165" cy="535258"/>
          </a:xfrm>
        </p:grpSpPr>
        <p:sp>
          <p:nvSpPr>
            <p:cNvPr id="163" name="Google Shape;163;p24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>
            <a:off x="4853707" y="2564801"/>
            <a:ext cx="602165" cy="535258"/>
            <a:chOff x="1906859" y="2163337"/>
            <a:chExt cx="602165" cy="535258"/>
          </a:xfrm>
        </p:grpSpPr>
        <p:sp>
          <p:nvSpPr>
            <p:cNvPr id="166" name="Google Shape;166;p24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24"/>
          <p:cNvGrpSpPr/>
          <p:nvPr/>
        </p:nvGrpSpPr>
        <p:grpSpPr>
          <a:xfrm>
            <a:off x="5659518" y="1545929"/>
            <a:ext cx="602165" cy="535258"/>
            <a:chOff x="1906859" y="2163337"/>
            <a:chExt cx="602165" cy="535258"/>
          </a:xfrm>
        </p:grpSpPr>
        <p:sp>
          <p:nvSpPr>
            <p:cNvPr id="169" name="Google Shape;169;p24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1" name="Google Shape;171;p24"/>
          <p:cNvCxnSpPr/>
          <p:nvPr/>
        </p:nvCxnSpPr>
        <p:spPr>
          <a:xfrm flipH="1">
            <a:off x="3851925" y="4660875"/>
            <a:ext cx="2400" cy="423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72" name="Google Shape;172;p24"/>
          <p:cNvSpPr/>
          <p:nvPr/>
        </p:nvSpPr>
        <p:spPr>
          <a:xfrm rot="-1547762">
            <a:off x="4949248" y="4977349"/>
            <a:ext cx="568492" cy="367907"/>
          </a:xfrm>
          <a:custGeom>
            <a:avLst/>
            <a:gdLst/>
            <a:ahLst/>
            <a:cxnLst/>
            <a:rect l="l" t="t" r="r" b="b"/>
            <a:pathLst>
              <a:path w="568712" h="368050" extrusionOk="0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/>
          <p:nvPr/>
        </p:nvSpPr>
        <p:spPr>
          <a:xfrm rot="3521554">
            <a:off x="4120249" y="5620329"/>
            <a:ext cx="569117" cy="368312"/>
          </a:xfrm>
          <a:custGeom>
            <a:avLst/>
            <a:gdLst/>
            <a:ahLst/>
            <a:cxnLst/>
            <a:rect l="l" t="t" r="r" b="b"/>
            <a:pathLst>
              <a:path w="568712" h="368050" extrusionOk="0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24"/>
          <p:cNvGrpSpPr/>
          <p:nvPr/>
        </p:nvGrpSpPr>
        <p:grpSpPr>
          <a:xfrm>
            <a:off x="4022586" y="4668643"/>
            <a:ext cx="2017293" cy="1863286"/>
            <a:chOff x="1835088" y="2029522"/>
            <a:chExt cx="2017293" cy="1863286"/>
          </a:xfrm>
        </p:grpSpPr>
        <p:sp>
          <p:nvSpPr>
            <p:cNvPr id="175" name="Google Shape;175;p24"/>
            <p:cNvSpPr txBox="1"/>
            <p:nvPr/>
          </p:nvSpPr>
          <p:spPr>
            <a:xfrm>
              <a:off x="2564781" y="2029522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change_x</a:t>
              </a:r>
              <a:endPara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76" name="Google Shape;176;p24"/>
            <p:cNvSpPr txBox="1"/>
            <p:nvPr/>
          </p:nvSpPr>
          <p:spPr>
            <a:xfrm>
              <a:off x="1835088" y="3523508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change_y</a:t>
              </a:r>
              <a:endPara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177" name="Google Shape;177;p24"/>
          <p:cNvSpPr txBox="1"/>
          <p:nvPr/>
        </p:nvSpPr>
        <p:spPr>
          <a:xfrm>
            <a:off x="2526800" y="4949800"/>
            <a:ext cx="10677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over_y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78" name="Google Shape;178;p24"/>
          <p:cNvCxnSpPr/>
          <p:nvPr/>
        </p:nvCxnSpPr>
        <p:spPr>
          <a:xfrm flipH="1">
            <a:off x="5165500" y="3255275"/>
            <a:ext cx="2400" cy="423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79" name="Google Shape;179;p24"/>
          <p:cNvSpPr/>
          <p:nvPr/>
        </p:nvSpPr>
        <p:spPr>
          <a:xfrm rot="-1547762">
            <a:off x="5711248" y="2691349"/>
            <a:ext cx="568492" cy="367907"/>
          </a:xfrm>
          <a:custGeom>
            <a:avLst/>
            <a:gdLst/>
            <a:ahLst/>
            <a:cxnLst/>
            <a:rect l="l" t="t" r="r" b="b"/>
            <a:pathLst>
              <a:path w="568712" h="368050" extrusionOk="0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514279" y="2382643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change_x</a:t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1" name="Google Shape;181;p24"/>
          <p:cNvSpPr/>
          <p:nvPr/>
        </p:nvSpPr>
        <p:spPr>
          <a:xfrm rot="-7316685">
            <a:off x="4881863" y="1886012"/>
            <a:ext cx="569678" cy="368675"/>
          </a:xfrm>
          <a:custGeom>
            <a:avLst/>
            <a:gdLst/>
            <a:ahLst/>
            <a:cxnLst/>
            <a:rect l="l" t="t" r="r" b="b"/>
            <a:pathLst>
              <a:path w="568712" h="368050" extrusionOk="0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896761" y="1361829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change_y</a:t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83" name="Google Shape;183;p24"/>
          <p:cNvGrpSpPr/>
          <p:nvPr/>
        </p:nvGrpSpPr>
        <p:grpSpPr>
          <a:xfrm>
            <a:off x="3594491" y="4075895"/>
            <a:ext cx="602165" cy="535258"/>
            <a:chOff x="1906859" y="2163337"/>
            <a:chExt cx="602165" cy="535258"/>
          </a:xfrm>
        </p:grpSpPr>
        <p:sp>
          <p:nvSpPr>
            <p:cNvPr id="184" name="Google Shape;184;p24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C9DA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C9DA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6" name="Google Shape;186;p24"/>
          <p:cNvCxnSpPr/>
          <p:nvPr/>
        </p:nvCxnSpPr>
        <p:spPr>
          <a:xfrm>
            <a:off x="1700700" y="1287025"/>
            <a:ext cx="2693700" cy="37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4"/>
          <p:cNvCxnSpPr/>
          <p:nvPr/>
        </p:nvCxnSpPr>
        <p:spPr>
          <a:xfrm rot="10800000" flipH="1">
            <a:off x="3897850" y="1121600"/>
            <a:ext cx="2546400" cy="32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4"/>
          <p:cNvCxnSpPr/>
          <p:nvPr/>
        </p:nvCxnSpPr>
        <p:spPr>
          <a:xfrm rot="10800000" flipH="1">
            <a:off x="4403450" y="2040875"/>
            <a:ext cx="2280000" cy="298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89" name="Google Shape;189;p24"/>
          <p:cNvGrpSpPr/>
          <p:nvPr/>
        </p:nvGrpSpPr>
        <p:grpSpPr>
          <a:xfrm>
            <a:off x="4869966" y="3773495"/>
            <a:ext cx="602165" cy="535258"/>
            <a:chOff x="1906859" y="2163337"/>
            <a:chExt cx="602165" cy="535258"/>
          </a:xfrm>
        </p:grpSpPr>
        <p:sp>
          <p:nvSpPr>
            <p:cNvPr id="190" name="Google Shape;190;p24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4"/>
          <p:cNvGrpSpPr/>
          <p:nvPr/>
        </p:nvGrpSpPr>
        <p:grpSpPr>
          <a:xfrm>
            <a:off x="3295679" y="3773499"/>
            <a:ext cx="602165" cy="535258"/>
            <a:chOff x="1906859" y="2163337"/>
            <a:chExt cx="602165" cy="535258"/>
          </a:xfrm>
        </p:grpSpPr>
        <p:sp>
          <p:nvSpPr>
            <p:cNvPr id="193" name="Google Shape;193;p24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4"/>
          <p:cNvSpPr txBox="1"/>
          <p:nvPr/>
        </p:nvSpPr>
        <p:spPr>
          <a:xfrm>
            <a:off x="5376550" y="3257563"/>
            <a:ext cx="10677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over_y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1488000" y="758283"/>
            <a:ext cx="6195189" cy="4399163"/>
          </a:xfrm>
          <a:custGeom>
            <a:avLst/>
            <a:gdLst/>
            <a:ahLst/>
            <a:cxnLst/>
            <a:rect l="l" t="t" r="r" b="b"/>
            <a:pathLst>
              <a:path w="6195189" h="4399163" extrusionOk="0">
                <a:moveTo>
                  <a:pt x="128925" y="568712"/>
                </a:moveTo>
                <a:cubicBezTo>
                  <a:pt x="125208" y="1438507"/>
                  <a:pt x="124650" y="2308322"/>
                  <a:pt x="117774" y="3178098"/>
                </a:cubicBezTo>
                <a:cubicBezTo>
                  <a:pt x="117215" y="3248818"/>
                  <a:pt x="112189" y="3319468"/>
                  <a:pt x="106623" y="3389971"/>
                </a:cubicBezTo>
                <a:cubicBezTo>
                  <a:pt x="101034" y="3460765"/>
                  <a:pt x="101546" y="3532950"/>
                  <a:pt x="84321" y="3601844"/>
                </a:cubicBezTo>
                <a:cubicBezTo>
                  <a:pt x="62201" y="3690318"/>
                  <a:pt x="75688" y="3631333"/>
                  <a:pt x="50867" y="3780263"/>
                </a:cubicBezTo>
                <a:lnTo>
                  <a:pt x="39716" y="3847171"/>
                </a:lnTo>
                <a:cubicBezTo>
                  <a:pt x="35999" y="3869473"/>
                  <a:pt x="30815" y="3891580"/>
                  <a:pt x="28565" y="3914078"/>
                </a:cubicBezTo>
                <a:lnTo>
                  <a:pt x="17413" y="4025590"/>
                </a:lnTo>
                <a:cubicBezTo>
                  <a:pt x="24847" y="4140819"/>
                  <a:pt x="-38967" y="4286767"/>
                  <a:pt x="39716" y="4371278"/>
                </a:cubicBezTo>
                <a:cubicBezTo>
                  <a:pt x="103240" y="4439508"/>
                  <a:pt x="226304" y="4362805"/>
                  <a:pt x="318496" y="4348976"/>
                </a:cubicBezTo>
                <a:cubicBezTo>
                  <a:pt x="383645" y="4339204"/>
                  <a:pt x="551244" y="4284367"/>
                  <a:pt x="619579" y="4259766"/>
                </a:cubicBezTo>
                <a:cubicBezTo>
                  <a:pt x="668291" y="4242229"/>
                  <a:pt x="715040" y="4219165"/>
                  <a:pt x="764545" y="4204010"/>
                </a:cubicBezTo>
                <a:cubicBezTo>
                  <a:pt x="897343" y="4163358"/>
                  <a:pt x="1032001" y="4129040"/>
                  <a:pt x="1165989" y="4092498"/>
                </a:cubicBezTo>
                <a:cubicBezTo>
                  <a:pt x="1236445" y="4073283"/>
                  <a:pt x="1306084" y="4050201"/>
                  <a:pt x="1377862" y="4036742"/>
                </a:cubicBezTo>
                <a:cubicBezTo>
                  <a:pt x="1548982" y="4004657"/>
                  <a:pt x="1776278" y="3957550"/>
                  <a:pt x="1957725" y="3936381"/>
                </a:cubicBezTo>
                <a:cubicBezTo>
                  <a:pt x="2339733" y="3891814"/>
                  <a:pt x="2318173" y="3896282"/>
                  <a:pt x="2615647" y="3880624"/>
                </a:cubicBezTo>
                <a:lnTo>
                  <a:pt x="3262418" y="3902927"/>
                </a:lnTo>
                <a:cubicBezTo>
                  <a:pt x="3281350" y="3903829"/>
                  <a:pt x="3299221" y="3914078"/>
                  <a:pt x="3318174" y="3914078"/>
                </a:cubicBezTo>
                <a:cubicBezTo>
                  <a:pt x="3359231" y="3914078"/>
                  <a:pt x="3399912" y="3906201"/>
                  <a:pt x="3440838" y="3902927"/>
                </a:cubicBezTo>
                <a:cubicBezTo>
                  <a:pt x="3619606" y="3888626"/>
                  <a:pt x="3637413" y="3889937"/>
                  <a:pt x="3842282" y="3880624"/>
                </a:cubicBezTo>
                <a:lnTo>
                  <a:pt x="5213882" y="3891776"/>
                </a:lnTo>
                <a:cubicBezTo>
                  <a:pt x="5232833" y="3892072"/>
                  <a:pt x="5250685" y="3902927"/>
                  <a:pt x="5269638" y="3902927"/>
                </a:cubicBezTo>
                <a:cubicBezTo>
                  <a:pt x="5392358" y="3902927"/>
                  <a:pt x="5514988" y="3896209"/>
                  <a:pt x="5637628" y="3891776"/>
                </a:cubicBezTo>
                <a:lnTo>
                  <a:pt x="6195189" y="3869473"/>
                </a:lnTo>
                <a:cubicBezTo>
                  <a:pt x="6191472" y="3757961"/>
                  <a:pt x="6190060" y="3646348"/>
                  <a:pt x="6184038" y="3534937"/>
                </a:cubicBezTo>
                <a:cubicBezTo>
                  <a:pt x="6182619" y="3508691"/>
                  <a:pt x="6175266" y="3483054"/>
                  <a:pt x="6172886" y="3456878"/>
                </a:cubicBezTo>
                <a:cubicBezTo>
                  <a:pt x="6153310" y="3241549"/>
                  <a:pt x="6175305" y="3347110"/>
                  <a:pt x="6139433" y="3155795"/>
                </a:cubicBezTo>
                <a:cubicBezTo>
                  <a:pt x="6128282" y="3096322"/>
                  <a:pt x="6117406" y="3036797"/>
                  <a:pt x="6105979" y="2977376"/>
                </a:cubicBezTo>
                <a:cubicBezTo>
                  <a:pt x="6098820" y="2940151"/>
                  <a:pt x="6095665" y="2901825"/>
                  <a:pt x="6083677" y="2865863"/>
                </a:cubicBezTo>
                <a:lnTo>
                  <a:pt x="6061374" y="2798956"/>
                </a:lnTo>
                <a:cubicBezTo>
                  <a:pt x="6057657" y="2776654"/>
                  <a:pt x="6055707" y="2753984"/>
                  <a:pt x="6050223" y="2732049"/>
                </a:cubicBezTo>
                <a:cubicBezTo>
                  <a:pt x="6044521" y="2709242"/>
                  <a:pt x="6031097" y="2688435"/>
                  <a:pt x="6027921" y="2665142"/>
                </a:cubicBezTo>
                <a:cubicBezTo>
                  <a:pt x="6019870" y="2606099"/>
                  <a:pt x="6019435" y="2546252"/>
                  <a:pt x="6016769" y="2486722"/>
                </a:cubicBezTo>
                <a:cubicBezTo>
                  <a:pt x="6008283" y="2297196"/>
                  <a:pt x="6015094" y="2106602"/>
                  <a:pt x="5994467" y="1918010"/>
                </a:cubicBezTo>
                <a:cubicBezTo>
                  <a:pt x="5988838" y="1866544"/>
                  <a:pt x="5955814" y="1821910"/>
                  <a:pt x="5938711" y="1773044"/>
                </a:cubicBezTo>
                <a:cubicBezTo>
                  <a:pt x="5913770" y="1701785"/>
                  <a:pt x="5845260" y="1522821"/>
                  <a:pt x="5827199" y="1427356"/>
                </a:cubicBezTo>
                <a:cubicBezTo>
                  <a:pt x="5809022" y="1331279"/>
                  <a:pt x="5797689" y="1234033"/>
                  <a:pt x="5782594" y="1137424"/>
                </a:cubicBezTo>
                <a:cubicBezTo>
                  <a:pt x="5779104" y="1115085"/>
                  <a:pt x="5773693" y="1093015"/>
                  <a:pt x="5771443" y="1070517"/>
                </a:cubicBezTo>
                <a:cubicBezTo>
                  <a:pt x="5767726" y="1033346"/>
                  <a:pt x="5765832" y="995948"/>
                  <a:pt x="5760291" y="959005"/>
                </a:cubicBezTo>
                <a:cubicBezTo>
                  <a:pt x="5754668" y="921518"/>
                  <a:pt x="5743901" y="884936"/>
                  <a:pt x="5737989" y="847493"/>
                </a:cubicBezTo>
                <a:cubicBezTo>
                  <a:pt x="5732739" y="814245"/>
                  <a:pt x="5731192" y="780509"/>
                  <a:pt x="5726838" y="747132"/>
                </a:cubicBezTo>
                <a:cubicBezTo>
                  <a:pt x="5720039" y="695006"/>
                  <a:pt x="5711969" y="643054"/>
                  <a:pt x="5704535" y="591015"/>
                </a:cubicBezTo>
                <a:cubicBezTo>
                  <a:pt x="5688725" y="338046"/>
                  <a:pt x="5699312" y="471866"/>
                  <a:pt x="5671082" y="189571"/>
                </a:cubicBezTo>
                <a:cubicBezTo>
                  <a:pt x="5657238" y="51137"/>
                  <a:pt x="5670191" y="113975"/>
                  <a:pt x="5637628" y="0"/>
                </a:cubicBezTo>
                <a:cubicBezTo>
                  <a:pt x="5593023" y="3717"/>
                  <a:pt x="5548266" y="5921"/>
                  <a:pt x="5503813" y="11151"/>
                </a:cubicBezTo>
                <a:cubicBezTo>
                  <a:pt x="5484989" y="13366"/>
                  <a:pt x="5466590" y="18332"/>
                  <a:pt x="5448057" y="22303"/>
                </a:cubicBezTo>
                <a:cubicBezTo>
                  <a:pt x="5414548" y="29484"/>
                  <a:pt x="5380942" y="36293"/>
                  <a:pt x="5347696" y="44605"/>
                </a:cubicBezTo>
                <a:cubicBezTo>
                  <a:pt x="5306580" y="54884"/>
                  <a:pt x="5266523" y="69415"/>
                  <a:pt x="5225033" y="78059"/>
                </a:cubicBezTo>
                <a:cubicBezTo>
                  <a:pt x="5177170" y="88030"/>
                  <a:pt x="5128292" y="92323"/>
                  <a:pt x="5080067" y="100361"/>
                </a:cubicBezTo>
                <a:cubicBezTo>
                  <a:pt x="4994472" y="114627"/>
                  <a:pt x="4909589" y="133389"/>
                  <a:pt x="4823589" y="144966"/>
                </a:cubicBezTo>
                <a:cubicBezTo>
                  <a:pt x="4716188" y="159424"/>
                  <a:pt x="4607100" y="160604"/>
                  <a:pt x="4500204" y="178420"/>
                </a:cubicBezTo>
                <a:cubicBezTo>
                  <a:pt x="4433297" y="189571"/>
                  <a:pt x="4366630" y="202280"/>
                  <a:pt x="4299482" y="211873"/>
                </a:cubicBezTo>
                <a:cubicBezTo>
                  <a:pt x="3934709" y="263983"/>
                  <a:pt x="4290016" y="203508"/>
                  <a:pt x="3898038" y="256478"/>
                </a:cubicBezTo>
                <a:cubicBezTo>
                  <a:pt x="3526136" y="306735"/>
                  <a:pt x="3866507" y="279980"/>
                  <a:pt x="3507745" y="301083"/>
                </a:cubicBezTo>
                <a:cubicBezTo>
                  <a:pt x="3451989" y="312234"/>
                  <a:pt x="3396564" y="325189"/>
                  <a:pt x="3340477" y="334537"/>
                </a:cubicBezTo>
                <a:cubicBezTo>
                  <a:pt x="3003329" y="390729"/>
                  <a:pt x="3019562" y="377435"/>
                  <a:pt x="2649101" y="423746"/>
                </a:cubicBezTo>
                <a:cubicBezTo>
                  <a:pt x="2519152" y="439991"/>
                  <a:pt x="2589736" y="432185"/>
                  <a:pt x="2437228" y="446049"/>
                </a:cubicBezTo>
                <a:lnTo>
                  <a:pt x="1957725" y="434898"/>
                </a:lnTo>
                <a:cubicBezTo>
                  <a:pt x="1935134" y="433976"/>
                  <a:pt x="1913381" y="425202"/>
                  <a:pt x="1890818" y="423746"/>
                </a:cubicBezTo>
                <a:cubicBezTo>
                  <a:pt x="1099918" y="372719"/>
                  <a:pt x="2124717" y="456248"/>
                  <a:pt x="1333257" y="390293"/>
                </a:cubicBezTo>
                <a:cubicBezTo>
                  <a:pt x="1247738" y="383166"/>
                  <a:pt x="1161932" y="378634"/>
                  <a:pt x="1076779" y="367990"/>
                </a:cubicBezTo>
                <a:cubicBezTo>
                  <a:pt x="987569" y="356839"/>
                  <a:pt x="898915" y="339524"/>
                  <a:pt x="809150" y="334537"/>
                </a:cubicBezTo>
                <a:lnTo>
                  <a:pt x="608428" y="323385"/>
                </a:lnTo>
                <a:cubicBezTo>
                  <a:pt x="560064" y="320265"/>
                  <a:pt x="511888" y="314171"/>
                  <a:pt x="463462" y="312234"/>
                </a:cubicBezTo>
                <a:cubicBezTo>
                  <a:pt x="418893" y="310451"/>
                  <a:pt x="374252" y="312234"/>
                  <a:pt x="329647" y="312234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1815042" y="1751985"/>
            <a:ext cx="602165" cy="535258"/>
            <a:chOff x="1906859" y="2163337"/>
            <a:chExt cx="602165" cy="535258"/>
          </a:xfrm>
        </p:grpSpPr>
        <p:sp>
          <p:nvSpPr>
            <p:cNvPr id="202" name="Google Shape;202;p25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25"/>
          <p:cNvGrpSpPr/>
          <p:nvPr/>
        </p:nvGrpSpPr>
        <p:grpSpPr>
          <a:xfrm>
            <a:off x="2618479" y="2894849"/>
            <a:ext cx="602165" cy="535258"/>
            <a:chOff x="1906859" y="2163337"/>
            <a:chExt cx="602165" cy="535258"/>
          </a:xfrm>
        </p:grpSpPr>
        <p:sp>
          <p:nvSpPr>
            <p:cNvPr id="205" name="Google Shape;205;p25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5"/>
          <p:cNvGrpSpPr/>
          <p:nvPr/>
        </p:nvGrpSpPr>
        <p:grpSpPr>
          <a:xfrm>
            <a:off x="4096216" y="4809895"/>
            <a:ext cx="602165" cy="535258"/>
            <a:chOff x="1906859" y="2163337"/>
            <a:chExt cx="602165" cy="535258"/>
          </a:xfrm>
        </p:grpSpPr>
        <p:sp>
          <p:nvSpPr>
            <p:cNvPr id="208" name="Google Shape;208;p25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4853707" y="2564801"/>
            <a:ext cx="602165" cy="535258"/>
            <a:chOff x="1906859" y="2163337"/>
            <a:chExt cx="602165" cy="535258"/>
          </a:xfrm>
        </p:grpSpPr>
        <p:sp>
          <p:nvSpPr>
            <p:cNvPr id="211" name="Google Shape;211;p25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25"/>
          <p:cNvGrpSpPr/>
          <p:nvPr/>
        </p:nvGrpSpPr>
        <p:grpSpPr>
          <a:xfrm>
            <a:off x="5659518" y="1545929"/>
            <a:ext cx="602165" cy="535258"/>
            <a:chOff x="1906859" y="2163337"/>
            <a:chExt cx="602165" cy="535258"/>
          </a:xfrm>
        </p:grpSpPr>
        <p:sp>
          <p:nvSpPr>
            <p:cNvPr id="214" name="Google Shape;214;p25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6" name="Google Shape;216;p25"/>
          <p:cNvCxnSpPr/>
          <p:nvPr/>
        </p:nvCxnSpPr>
        <p:spPr>
          <a:xfrm flipH="1">
            <a:off x="3851925" y="4660875"/>
            <a:ext cx="2400" cy="423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17" name="Google Shape;217;p25"/>
          <p:cNvSpPr/>
          <p:nvPr/>
        </p:nvSpPr>
        <p:spPr>
          <a:xfrm rot="-1547762">
            <a:off x="4949248" y="4977349"/>
            <a:ext cx="568492" cy="367907"/>
          </a:xfrm>
          <a:custGeom>
            <a:avLst/>
            <a:gdLst/>
            <a:ahLst/>
            <a:cxnLst/>
            <a:rect l="l" t="t" r="r" b="b"/>
            <a:pathLst>
              <a:path w="568712" h="368050" extrusionOk="0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 rot="3521554">
            <a:off x="4120249" y="5620329"/>
            <a:ext cx="569117" cy="368312"/>
          </a:xfrm>
          <a:custGeom>
            <a:avLst/>
            <a:gdLst/>
            <a:ahLst/>
            <a:cxnLst/>
            <a:rect l="l" t="t" r="r" b="b"/>
            <a:pathLst>
              <a:path w="568712" h="368050" extrusionOk="0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25"/>
          <p:cNvGrpSpPr/>
          <p:nvPr/>
        </p:nvGrpSpPr>
        <p:grpSpPr>
          <a:xfrm>
            <a:off x="4022586" y="4668643"/>
            <a:ext cx="2017293" cy="1863286"/>
            <a:chOff x="1835088" y="2029522"/>
            <a:chExt cx="2017293" cy="1863286"/>
          </a:xfrm>
        </p:grpSpPr>
        <p:sp>
          <p:nvSpPr>
            <p:cNvPr id="220" name="Google Shape;220;p25"/>
            <p:cNvSpPr txBox="1"/>
            <p:nvPr/>
          </p:nvSpPr>
          <p:spPr>
            <a:xfrm>
              <a:off x="2564781" y="2029522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change_x</a:t>
              </a:r>
              <a:endPara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21" name="Google Shape;221;p25"/>
            <p:cNvSpPr txBox="1"/>
            <p:nvPr/>
          </p:nvSpPr>
          <p:spPr>
            <a:xfrm>
              <a:off x="1835088" y="3523508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change_y</a:t>
              </a:r>
              <a:endPara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22" name="Google Shape;222;p25"/>
          <p:cNvSpPr txBox="1"/>
          <p:nvPr/>
        </p:nvSpPr>
        <p:spPr>
          <a:xfrm>
            <a:off x="2526800" y="4949800"/>
            <a:ext cx="10677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over_y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23" name="Google Shape;223;p25"/>
          <p:cNvCxnSpPr/>
          <p:nvPr/>
        </p:nvCxnSpPr>
        <p:spPr>
          <a:xfrm flipH="1">
            <a:off x="5165500" y="3255275"/>
            <a:ext cx="2400" cy="423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24" name="Google Shape;224;p25"/>
          <p:cNvSpPr/>
          <p:nvPr/>
        </p:nvSpPr>
        <p:spPr>
          <a:xfrm rot="-1547762">
            <a:off x="5711248" y="2691349"/>
            <a:ext cx="568492" cy="367907"/>
          </a:xfrm>
          <a:custGeom>
            <a:avLst/>
            <a:gdLst/>
            <a:ahLst/>
            <a:cxnLst/>
            <a:rect l="l" t="t" r="r" b="b"/>
            <a:pathLst>
              <a:path w="568712" h="368050" extrusionOk="0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5514279" y="2382643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change_x</a:t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6" name="Google Shape;226;p25"/>
          <p:cNvSpPr/>
          <p:nvPr/>
        </p:nvSpPr>
        <p:spPr>
          <a:xfrm rot="-7316685">
            <a:off x="4881863" y="1886012"/>
            <a:ext cx="569678" cy="368675"/>
          </a:xfrm>
          <a:custGeom>
            <a:avLst/>
            <a:gdLst/>
            <a:ahLst/>
            <a:cxnLst/>
            <a:rect l="l" t="t" r="r" b="b"/>
            <a:pathLst>
              <a:path w="568712" h="368050" extrusionOk="0">
                <a:moveTo>
                  <a:pt x="0" y="0"/>
                </a:moveTo>
                <a:cubicBezTo>
                  <a:pt x="14868" y="3717"/>
                  <a:pt x="29925" y="6747"/>
                  <a:pt x="44605" y="11151"/>
                </a:cubicBezTo>
                <a:cubicBezTo>
                  <a:pt x="67122" y="17906"/>
                  <a:pt x="111512" y="33454"/>
                  <a:pt x="111512" y="33454"/>
                </a:cubicBezTo>
                <a:cubicBezTo>
                  <a:pt x="118946" y="40888"/>
                  <a:pt x="124411" y="51054"/>
                  <a:pt x="133815" y="55756"/>
                </a:cubicBezTo>
                <a:cubicBezTo>
                  <a:pt x="154842" y="66269"/>
                  <a:pt x="200722" y="78058"/>
                  <a:pt x="200722" y="78058"/>
                </a:cubicBezTo>
                <a:cubicBezTo>
                  <a:pt x="241978" y="119314"/>
                  <a:pt x="214279" y="94531"/>
                  <a:pt x="289932" y="144966"/>
                </a:cubicBezTo>
                <a:cubicBezTo>
                  <a:pt x="333164" y="173787"/>
                  <a:pt x="310674" y="163031"/>
                  <a:pt x="356839" y="178419"/>
                </a:cubicBezTo>
                <a:cubicBezTo>
                  <a:pt x="367990" y="185853"/>
                  <a:pt x="378306" y="194728"/>
                  <a:pt x="390293" y="200722"/>
                </a:cubicBezTo>
                <a:cubicBezTo>
                  <a:pt x="400807" y="205979"/>
                  <a:pt x="413472" y="206165"/>
                  <a:pt x="423747" y="211873"/>
                </a:cubicBezTo>
                <a:cubicBezTo>
                  <a:pt x="538779" y="275779"/>
                  <a:pt x="448410" y="242397"/>
                  <a:pt x="524108" y="267629"/>
                </a:cubicBezTo>
                <a:cubicBezTo>
                  <a:pt x="531542" y="275063"/>
                  <a:pt x="535897" y="289932"/>
                  <a:pt x="546410" y="289932"/>
                </a:cubicBezTo>
                <a:cubicBezTo>
                  <a:pt x="556923" y="289932"/>
                  <a:pt x="568712" y="278142"/>
                  <a:pt x="568712" y="267629"/>
                </a:cubicBezTo>
                <a:cubicBezTo>
                  <a:pt x="568712" y="244120"/>
                  <a:pt x="553844" y="223024"/>
                  <a:pt x="546410" y="200722"/>
                </a:cubicBezTo>
                <a:cubicBezTo>
                  <a:pt x="541152" y="184948"/>
                  <a:pt x="518406" y="113856"/>
                  <a:pt x="546410" y="211873"/>
                </a:cubicBezTo>
                <a:cubicBezTo>
                  <a:pt x="549639" y="223175"/>
                  <a:pt x="553844" y="234176"/>
                  <a:pt x="557561" y="245327"/>
                </a:cubicBezTo>
                <a:cubicBezTo>
                  <a:pt x="553844" y="271346"/>
                  <a:pt x="558164" y="299876"/>
                  <a:pt x="546410" y="323385"/>
                </a:cubicBezTo>
                <a:cubicBezTo>
                  <a:pt x="541153" y="333899"/>
                  <a:pt x="524258" y="331307"/>
                  <a:pt x="512956" y="334536"/>
                </a:cubicBezTo>
                <a:cubicBezTo>
                  <a:pt x="498220" y="338746"/>
                  <a:pt x="483031" y="341284"/>
                  <a:pt x="468351" y="345688"/>
                </a:cubicBezTo>
                <a:cubicBezTo>
                  <a:pt x="386176" y="370341"/>
                  <a:pt x="427551" y="367990"/>
                  <a:pt x="379142" y="36799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3896761" y="1361829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change_y</a:t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28" name="Google Shape;228;p25"/>
          <p:cNvGrpSpPr/>
          <p:nvPr/>
        </p:nvGrpSpPr>
        <p:grpSpPr>
          <a:xfrm>
            <a:off x="3594491" y="4075895"/>
            <a:ext cx="602165" cy="535258"/>
            <a:chOff x="1906859" y="2163337"/>
            <a:chExt cx="602165" cy="535258"/>
          </a:xfrm>
        </p:grpSpPr>
        <p:sp>
          <p:nvSpPr>
            <p:cNvPr id="229" name="Google Shape;229;p25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C9DA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C9DA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1" name="Google Shape;231;p25"/>
          <p:cNvCxnSpPr/>
          <p:nvPr/>
        </p:nvCxnSpPr>
        <p:spPr>
          <a:xfrm>
            <a:off x="1700700" y="1287025"/>
            <a:ext cx="2693700" cy="37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5"/>
          <p:cNvCxnSpPr/>
          <p:nvPr/>
        </p:nvCxnSpPr>
        <p:spPr>
          <a:xfrm rot="10800000" flipH="1">
            <a:off x="3897850" y="1121600"/>
            <a:ext cx="2546400" cy="32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5"/>
          <p:cNvCxnSpPr/>
          <p:nvPr/>
        </p:nvCxnSpPr>
        <p:spPr>
          <a:xfrm rot="10800000" flipH="1">
            <a:off x="4403450" y="2040875"/>
            <a:ext cx="2280000" cy="298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25"/>
          <p:cNvGrpSpPr/>
          <p:nvPr/>
        </p:nvGrpSpPr>
        <p:grpSpPr>
          <a:xfrm>
            <a:off x="4869966" y="3773495"/>
            <a:ext cx="602165" cy="535258"/>
            <a:chOff x="1906859" y="2163337"/>
            <a:chExt cx="602165" cy="535258"/>
          </a:xfrm>
        </p:grpSpPr>
        <p:sp>
          <p:nvSpPr>
            <p:cNvPr id="235" name="Google Shape;235;p25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25"/>
          <p:cNvGrpSpPr/>
          <p:nvPr/>
        </p:nvGrpSpPr>
        <p:grpSpPr>
          <a:xfrm>
            <a:off x="3295679" y="3773499"/>
            <a:ext cx="602165" cy="535258"/>
            <a:chOff x="1906859" y="2163337"/>
            <a:chExt cx="602165" cy="535258"/>
          </a:xfrm>
        </p:grpSpPr>
        <p:sp>
          <p:nvSpPr>
            <p:cNvPr id="238" name="Google Shape;238;p25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002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25"/>
          <p:cNvSpPr txBox="1"/>
          <p:nvPr/>
        </p:nvSpPr>
        <p:spPr>
          <a:xfrm>
            <a:off x="5376550" y="3257575"/>
            <a:ext cx="18399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 * over_y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193075" y="119525"/>
            <a:ext cx="55617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canvas.move(ball, change_x, change_y + 2 * over_y)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2" name="Google Shape;242;p25"/>
          <p:cNvGrpSpPr/>
          <p:nvPr/>
        </p:nvGrpSpPr>
        <p:grpSpPr>
          <a:xfrm>
            <a:off x="4103729" y="3483145"/>
            <a:ext cx="602165" cy="535258"/>
            <a:chOff x="1906859" y="2163337"/>
            <a:chExt cx="602165" cy="535258"/>
          </a:xfrm>
        </p:grpSpPr>
        <p:sp>
          <p:nvSpPr>
            <p:cNvPr id="243" name="Google Shape;243;p25"/>
            <p:cNvSpPr/>
            <p:nvPr/>
          </p:nvSpPr>
          <p:spPr>
            <a:xfrm>
              <a:off x="1906859" y="2163337"/>
              <a:ext cx="602165" cy="535258"/>
            </a:xfrm>
            <a:custGeom>
              <a:avLst/>
              <a:gdLst/>
              <a:ahLst/>
              <a:cxnLst/>
              <a:rect l="l" t="t" r="r" b="b"/>
              <a:pathLst>
                <a:path w="602165" h="535258" extrusionOk="0">
                  <a:moveTo>
                    <a:pt x="200721" y="44604"/>
                  </a:moveTo>
                  <a:cubicBezTo>
                    <a:pt x="186435" y="48176"/>
                    <a:pt x="138657" y="58910"/>
                    <a:pt x="122663" y="66907"/>
                  </a:cubicBezTo>
                  <a:cubicBezTo>
                    <a:pt x="94526" y="80975"/>
                    <a:pt x="87652" y="90766"/>
                    <a:pt x="66907" y="111512"/>
                  </a:cubicBezTo>
                  <a:cubicBezTo>
                    <a:pt x="63190" y="122663"/>
                    <a:pt x="61804" y="134886"/>
                    <a:pt x="55756" y="144965"/>
                  </a:cubicBezTo>
                  <a:cubicBezTo>
                    <a:pt x="50347" y="153980"/>
                    <a:pt x="38155" y="157864"/>
                    <a:pt x="33453" y="167268"/>
                  </a:cubicBezTo>
                  <a:cubicBezTo>
                    <a:pt x="19879" y="194416"/>
                    <a:pt x="8003" y="246766"/>
                    <a:pt x="0" y="278780"/>
                  </a:cubicBezTo>
                  <a:cubicBezTo>
                    <a:pt x="8603" y="382022"/>
                    <a:pt x="-12581" y="388506"/>
                    <a:pt x="33453" y="446048"/>
                  </a:cubicBezTo>
                  <a:cubicBezTo>
                    <a:pt x="40021" y="454258"/>
                    <a:pt x="47546" y="461783"/>
                    <a:pt x="55756" y="468351"/>
                  </a:cubicBezTo>
                  <a:cubicBezTo>
                    <a:pt x="66221" y="476723"/>
                    <a:pt x="78744" y="482281"/>
                    <a:pt x="89209" y="490653"/>
                  </a:cubicBezTo>
                  <a:cubicBezTo>
                    <a:pt x="97419" y="497221"/>
                    <a:pt x="102108" y="508254"/>
                    <a:pt x="111512" y="512956"/>
                  </a:cubicBezTo>
                  <a:cubicBezTo>
                    <a:pt x="132539" y="523469"/>
                    <a:pt x="178419" y="535258"/>
                    <a:pt x="178419" y="535258"/>
                  </a:cubicBezTo>
                  <a:cubicBezTo>
                    <a:pt x="267629" y="531541"/>
                    <a:pt x="357005" y="530703"/>
                    <a:pt x="446048" y="524107"/>
                  </a:cubicBezTo>
                  <a:cubicBezTo>
                    <a:pt x="457770" y="523239"/>
                    <a:pt x="468988" y="518213"/>
                    <a:pt x="479502" y="512956"/>
                  </a:cubicBezTo>
                  <a:cubicBezTo>
                    <a:pt x="491489" y="506962"/>
                    <a:pt x="502660" y="499233"/>
                    <a:pt x="512956" y="490653"/>
                  </a:cubicBezTo>
                  <a:cubicBezTo>
                    <a:pt x="525071" y="480557"/>
                    <a:pt x="535258" y="468351"/>
                    <a:pt x="546409" y="457200"/>
                  </a:cubicBezTo>
                  <a:cubicBezTo>
                    <a:pt x="574441" y="373109"/>
                    <a:pt x="536627" y="476765"/>
                    <a:pt x="579863" y="390292"/>
                  </a:cubicBezTo>
                  <a:cubicBezTo>
                    <a:pt x="585120" y="379779"/>
                    <a:pt x="587297" y="367990"/>
                    <a:pt x="591014" y="356839"/>
                  </a:cubicBezTo>
                  <a:cubicBezTo>
                    <a:pt x="594731" y="330819"/>
                    <a:pt x="602165" y="305064"/>
                    <a:pt x="602165" y="278780"/>
                  </a:cubicBezTo>
                  <a:cubicBezTo>
                    <a:pt x="602165" y="226608"/>
                    <a:pt x="597110" y="174477"/>
                    <a:pt x="591014" y="122663"/>
                  </a:cubicBezTo>
                  <a:cubicBezTo>
                    <a:pt x="589641" y="110989"/>
                    <a:pt x="588175" y="97521"/>
                    <a:pt x="579863" y="89209"/>
                  </a:cubicBezTo>
                  <a:cubicBezTo>
                    <a:pt x="571551" y="80897"/>
                    <a:pt x="557213" y="82688"/>
                    <a:pt x="546409" y="78058"/>
                  </a:cubicBezTo>
                  <a:cubicBezTo>
                    <a:pt x="531130" y="71510"/>
                    <a:pt x="517083" y="62304"/>
                    <a:pt x="501804" y="55756"/>
                  </a:cubicBezTo>
                  <a:cubicBezTo>
                    <a:pt x="466860" y="40780"/>
                    <a:pt x="441553" y="40138"/>
                    <a:pt x="401443" y="33453"/>
                  </a:cubicBezTo>
                  <a:cubicBezTo>
                    <a:pt x="367847" y="22254"/>
                    <a:pt x="303935" y="0"/>
                    <a:pt x="278780" y="0"/>
                  </a:cubicBezTo>
                  <a:lnTo>
                    <a:pt x="200721" y="44604"/>
                  </a:lnTo>
                  <a:close/>
                </a:path>
              </a:pathLst>
            </a:cu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973274" y="2228067"/>
              <a:ext cx="480150" cy="448226"/>
            </a:xfrm>
            <a:custGeom>
              <a:avLst/>
              <a:gdLst/>
              <a:ahLst/>
              <a:cxnLst/>
              <a:rect l="l" t="t" r="r" b="b"/>
              <a:pathLst>
                <a:path w="480150" h="448226" extrusionOk="0">
                  <a:moveTo>
                    <a:pt x="11643" y="158294"/>
                  </a:moveTo>
                  <a:cubicBezTo>
                    <a:pt x="15360" y="143426"/>
                    <a:pt x="15940" y="127397"/>
                    <a:pt x="22794" y="113689"/>
                  </a:cubicBezTo>
                  <a:cubicBezTo>
                    <a:pt x="27496" y="104285"/>
                    <a:pt x="35123" y="88062"/>
                    <a:pt x="45097" y="91387"/>
                  </a:cubicBezTo>
                  <a:cubicBezTo>
                    <a:pt x="56248" y="95104"/>
                    <a:pt x="52531" y="113689"/>
                    <a:pt x="56248" y="124840"/>
                  </a:cubicBezTo>
                  <a:cubicBezTo>
                    <a:pt x="42181" y="237381"/>
                    <a:pt x="54574" y="185617"/>
                    <a:pt x="22794" y="280957"/>
                  </a:cubicBezTo>
                  <a:lnTo>
                    <a:pt x="11643" y="314411"/>
                  </a:lnTo>
                  <a:cubicBezTo>
                    <a:pt x="7926" y="325562"/>
                    <a:pt x="-2359" y="359269"/>
                    <a:pt x="492" y="347865"/>
                  </a:cubicBezTo>
                  <a:cubicBezTo>
                    <a:pt x="14893" y="290258"/>
                    <a:pt x="3142" y="316012"/>
                    <a:pt x="33946" y="269806"/>
                  </a:cubicBezTo>
                  <a:cubicBezTo>
                    <a:pt x="61608" y="186821"/>
                    <a:pt x="19145" y="297587"/>
                    <a:pt x="89702" y="191748"/>
                  </a:cubicBezTo>
                  <a:cubicBezTo>
                    <a:pt x="140138" y="116092"/>
                    <a:pt x="115352" y="143793"/>
                    <a:pt x="156609" y="102538"/>
                  </a:cubicBezTo>
                  <a:cubicBezTo>
                    <a:pt x="164240" y="79644"/>
                    <a:pt x="182193" y="42406"/>
                    <a:pt x="145458" y="91387"/>
                  </a:cubicBezTo>
                  <a:cubicBezTo>
                    <a:pt x="129376" y="112830"/>
                    <a:pt x="109329" y="132865"/>
                    <a:pt x="100853" y="158294"/>
                  </a:cubicBezTo>
                  <a:cubicBezTo>
                    <a:pt x="86377" y="201722"/>
                    <a:pt x="98014" y="183436"/>
                    <a:pt x="67399" y="214050"/>
                  </a:cubicBezTo>
                  <a:lnTo>
                    <a:pt x="33946" y="314411"/>
                  </a:lnTo>
                  <a:lnTo>
                    <a:pt x="22794" y="347865"/>
                  </a:lnTo>
                  <a:lnTo>
                    <a:pt x="11643" y="381318"/>
                  </a:lnTo>
                  <a:cubicBezTo>
                    <a:pt x="11643" y="381318"/>
                    <a:pt x="13014" y="354385"/>
                    <a:pt x="22794" y="347865"/>
                  </a:cubicBezTo>
                  <a:lnTo>
                    <a:pt x="56248" y="325562"/>
                  </a:lnTo>
                  <a:cubicBezTo>
                    <a:pt x="59965" y="314411"/>
                    <a:pt x="61351" y="302188"/>
                    <a:pt x="67399" y="292109"/>
                  </a:cubicBezTo>
                  <a:cubicBezTo>
                    <a:pt x="72808" y="283094"/>
                    <a:pt x="82971" y="277883"/>
                    <a:pt x="89702" y="269806"/>
                  </a:cubicBezTo>
                  <a:cubicBezTo>
                    <a:pt x="101600" y="255528"/>
                    <a:pt x="112497" y="240427"/>
                    <a:pt x="123155" y="225201"/>
                  </a:cubicBezTo>
                  <a:cubicBezTo>
                    <a:pt x="138526" y="203242"/>
                    <a:pt x="152892" y="180596"/>
                    <a:pt x="167760" y="158294"/>
                  </a:cubicBezTo>
                  <a:lnTo>
                    <a:pt x="190063" y="124840"/>
                  </a:lnTo>
                  <a:lnTo>
                    <a:pt x="212365" y="91387"/>
                  </a:lnTo>
                  <a:cubicBezTo>
                    <a:pt x="216082" y="80236"/>
                    <a:pt x="217468" y="68012"/>
                    <a:pt x="223516" y="57933"/>
                  </a:cubicBezTo>
                  <a:cubicBezTo>
                    <a:pt x="228925" y="48918"/>
                    <a:pt x="245819" y="25118"/>
                    <a:pt x="245819" y="35631"/>
                  </a:cubicBezTo>
                  <a:cubicBezTo>
                    <a:pt x="245819" y="49033"/>
                    <a:pt x="230950" y="57933"/>
                    <a:pt x="223516" y="69084"/>
                  </a:cubicBezTo>
                  <a:cubicBezTo>
                    <a:pt x="219799" y="80235"/>
                    <a:pt x="215216" y="91134"/>
                    <a:pt x="212365" y="102538"/>
                  </a:cubicBezTo>
                  <a:cubicBezTo>
                    <a:pt x="207768" y="120926"/>
                    <a:pt x="207869" y="140547"/>
                    <a:pt x="201214" y="158294"/>
                  </a:cubicBezTo>
                  <a:cubicBezTo>
                    <a:pt x="196508" y="170843"/>
                    <a:pt x="186345" y="180597"/>
                    <a:pt x="178911" y="191748"/>
                  </a:cubicBezTo>
                  <a:cubicBezTo>
                    <a:pt x="171477" y="214050"/>
                    <a:pt x="167123" y="237628"/>
                    <a:pt x="156609" y="258655"/>
                  </a:cubicBezTo>
                  <a:cubicBezTo>
                    <a:pt x="149175" y="273523"/>
                    <a:pt x="140480" y="287826"/>
                    <a:pt x="134306" y="303260"/>
                  </a:cubicBezTo>
                  <a:cubicBezTo>
                    <a:pt x="125575" y="325087"/>
                    <a:pt x="122517" y="349140"/>
                    <a:pt x="112004" y="370167"/>
                  </a:cubicBezTo>
                  <a:cubicBezTo>
                    <a:pt x="104570" y="385035"/>
                    <a:pt x="96250" y="399493"/>
                    <a:pt x="89702" y="414772"/>
                  </a:cubicBezTo>
                  <a:cubicBezTo>
                    <a:pt x="85072" y="425576"/>
                    <a:pt x="66795" y="448226"/>
                    <a:pt x="78550" y="448226"/>
                  </a:cubicBezTo>
                  <a:cubicBezTo>
                    <a:pt x="91952" y="448226"/>
                    <a:pt x="94204" y="426408"/>
                    <a:pt x="100853" y="414772"/>
                  </a:cubicBezTo>
                  <a:cubicBezTo>
                    <a:pt x="136859" y="351762"/>
                    <a:pt x="105707" y="387614"/>
                    <a:pt x="145458" y="347865"/>
                  </a:cubicBezTo>
                  <a:cubicBezTo>
                    <a:pt x="152892" y="332997"/>
                    <a:pt x="158539" y="317091"/>
                    <a:pt x="167760" y="303260"/>
                  </a:cubicBezTo>
                  <a:cubicBezTo>
                    <a:pt x="173592" y="294512"/>
                    <a:pt x="185361" y="290361"/>
                    <a:pt x="190063" y="280957"/>
                  </a:cubicBezTo>
                  <a:cubicBezTo>
                    <a:pt x="231168" y="198748"/>
                    <a:pt x="171578" y="265990"/>
                    <a:pt x="223516" y="214050"/>
                  </a:cubicBezTo>
                  <a:cubicBezTo>
                    <a:pt x="227233" y="202899"/>
                    <a:pt x="229410" y="191110"/>
                    <a:pt x="234667" y="180596"/>
                  </a:cubicBezTo>
                  <a:cubicBezTo>
                    <a:pt x="248732" y="152466"/>
                    <a:pt x="258531" y="145582"/>
                    <a:pt x="279272" y="124840"/>
                  </a:cubicBezTo>
                  <a:cubicBezTo>
                    <a:pt x="282989" y="113689"/>
                    <a:pt x="284716" y="101662"/>
                    <a:pt x="290424" y="91387"/>
                  </a:cubicBezTo>
                  <a:cubicBezTo>
                    <a:pt x="303441" y="67956"/>
                    <a:pt x="343504" y="-950"/>
                    <a:pt x="335028" y="24479"/>
                  </a:cubicBezTo>
                  <a:cubicBezTo>
                    <a:pt x="294365" y="146471"/>
                    <a:pt x="359214" y="-38299"/>
                    <a:pt x="301575" y="91387"/>
                  </a:cubicBezTo>
                  <a:cubicBezTo>
                    <a:pt x="292027" y="112870"/>
                    <a:pt x="286706" y="135992"/>
                    <a:pt x="279272" y="158294"/>
                  </a:cubicBezTo>
                  <a:cubicBezTo>
                    <a:pt x="275555" y="169445"/>
                    <a:pt x="270972" y="180344"/>
                    <a:pt x="268121" y="191748"/>
                  </a:cubicBezTo>
                  <a:cubicBezTo>
                    <a:pt x="264404" y="206616"/>
                    <a:pt x="261817" y="221814"/>
                    <a:pt x="256970" y="236353"/>
                  </a:cubicBezTo>
                  <a:cubicBezTo>
                    <a:pt x="250640" y="255343"/>
                    <a:pt x="241508" y="273297"/>
                    <a:pt x="234667" y="292109"/>
                  </a:cubicBezTo>
                  <a:cubicBezTo>
                    <a:pt x="226633" y="314202"/>
                    <a:pt x="219799" y="336714"/>
                    <a:pt x="212365" y="359016"/>
                  </a:cubicBezTo>
                  <a:cubicBezTo>
                    <a:pt x="208648" y="370167"/>
                    <a:pt x="192902" y="400782"/>
                    <a:pt x="201214" y="392470"/>
                  </a:cubicBezTo>
                  <a:cubicBezTo>
                    <a:pt x="216082" y="377602"/>
                    <a:pt x="233203" y="364687"/>
                    <a:pt x="245819" y="347865"/>
                  </a:cubicBezTo>
                  <a:cubicBezTo>
                    <a:pt x="256970" y="332997"/>
                    <a:pt x="268470" y="318383"/>
                    <a:pt x="279272" y="303260"/>
                  </a:cubicBezTo>
                  <a:cubicBezTo>
                    <a:pt x="287062" y="292354"/>
                    <a:pt x="292995" y="280102"/>
                    <a:pt x="301575" y="269806"/>
                  </a:cubicBezTo>
                  <a:cubicBezTo>
                    <a:pt x="311671" y="257691"/>
                    <a:pt x="325862" y="249185"/>
                    <a:pt x="335028" y="236353"/>
                  </a:cubicBezTo>
                  <a:cubicBezTo>
                    <a:pt x="373706" y="182204"/>
                    <a:pt x="344213" y="206833"/>
                    <a:pt x="368482" y="158294"/>
                  </a:cubicBezTo>
                  <a:cubicBezTo>
                    <a:pt x="374476" y="146307"/>
                    <a:pt x="383351" y="135991"/>
                    <a:pt x="390785" y="124840"/>
                  </a:cubicBezTo>
                  <a:cubicBezTo>
                    <a:pt x="394502" y="113689"/>
                    <a:pt x="395889" y="101466"/>
                    <a:pt x="401936" y="91387"/>
                  </a:cubicBezTo>
                  <a:cubicBezTo>
                    <a:pt x="407345" y="82372"/>
                    <a:pt x="419536" y="78488"/>
                    <a:pt x="424238" y="69084"/>
                  </a:cubicBezTo>
                  <a:cubicBezTo>
                    <a:pt x="434751" y="48057"/>
                    <a:pt x="439107" y="24479"/>
                    <a:pt x="446541" y="2177"/>
                  </a:cubicBezTo>
                  <a:cubicBezTo>
                    <a:pt x="450258" y="-8974"/>
                    <a:pt x="441909" y="25851"/>
                    <a:pt x="435389" y="35631"/>
                  </a:cubicBezTo>
                  <a:lnTo>
                    <a:pt x="413087" y="69084"/>
                  </a:lnTo>
                  <a:cubicBezTo>
                    <a:pt x="387460" y="145966"/>
                    <a:pt x="407409" y="119369"/>
                    <a:pt x="368482" y="158294"/>
                  </a:cubicBezTo>
                  <a:cubicBezTo>
                    <a:pt x="364765" y="169445"/>
                    <a:pt x="363379" y="181669"/>
                    <a:pt x="357331" y="191748"/>
                  </a:cubicBezTo>
                  <a:cubicBezTo>
                    <a:pt x="351922" y="200763"/>
                    <a:pt x="341596" y="205840"/>
                    <a:pt x="335028" y="214050"/>
                  </a:cubicBezTo>
                  <a:cubicBezTo>
                    <a:pt x="326656" y="224515"/>
                    <a:pt x="318720" y="235517"/>
                    <a:pt x="312726" y="247504"/>
                  </a:cubicBezTo>
                  <a:cubicBezTo>
                    <a:pt x="266563" y="339832"/>
                    <a:pt x="343184" y="218544"/>
                    <a:pt x="279272" y="314411"/>
                  </a:cubicBezTo>
                  <a:cubicBezTo>
                    <a:pt x="253253" y="392469"/>
                    <a:pt x="234668" y="388752"/>
                    <a:pt x="290424" y="370167"/>
                  </a:cubicBezTo>
                  <a:cubicBezTo>
                    <a:pt x="301575" y="359016"/>
                    <a:pt x="314195" y="349161"/>
                    <a:pt x="323877" y="336713"/>
                  </a:cubicBezTo>
                  <a:cubicBezTo>
                    <a:pt x="340333" y="315555"/>
                    <a:pt x="349529" y="288759"/>
                    <a:pt x="368482" y="269806"/>
                  </a:cubicBezTo>
                  <a:cubicBezTo>
                    <a:pt x="422564" y="215724"/>
                    <a:pt x="395591" y="236864"/>
                    <a:pt x="446541" y="202899"/>
                  </a:cubicBezTo>
                  <a:cubicBezTo>
                    <a:pt x="472852" y="123964"/>
                    <a:pt x="470408" y="121912"/>
                    <a:pt x="446541" y="336713"/>
                  </a:cubicBezTo>
                  <a:cubicBezTo>
                    <a:pt x="445243" y="348396"/>
                    <a:pt x="427078" y="361855"/>
                    <a:pt x="435389" y="370167"/>
                  </a:cubicBezTo>
                  <a:lnTo>
                    <a:pt x="457692" y="347865"/>
                  </a:lnTo>
                  <a:cubicBezTo>
                    <a:pt x="461409" y="329280"/>
                    <a:pt x="464246" y="310497"/>
                    <a:pt x="468843" y="292109"/>
                  </a:cubicBezTo>
                  <a:cubicBezTo>
                    <a:pt x="482345" y="238101"/>
                    <a:pt x="479994" y="278949"/>
                    <a:pt x="479994" y="236353"/>
                  </a:cubicBezTo>
                </a:path>
              </a:pathLst>
            </a:cu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5" name="Google Shape;245;p25"/>
          <p:cNvCxnSpPr/>
          <p:nvPr/>
        </p:nvCxnSpPr>
        <p:spPr>
          <a:xfrm flipH="1">
            <a:off x="4382700" y="3773500"/>
            <a:ext cx="2400" cy="423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return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special bricks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enhanced bouncing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increasing speed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cheats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888" y="-20087"/>
            <a:ext cx="4830225" cy="689816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return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special bricks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enhanced bouncing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increasing speed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cheats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decrease the difficulty (speed)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add turn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infinite turns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sticky paddle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balls or paddles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88" y="2224088"/>
            <a:ext cx="53816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888" y="-20087"/>
            <a:ext cx="4830225" cy="68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0" y="0"/>
            <a:ext cx="6349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33" y="0"/>
            <a:ext cx="870791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return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special bricks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enhanced bouncing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increasing speed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cheats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score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lives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950" y="0"/>
            <a:ext cx="4802101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return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special bricks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enhanced bouncing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increasing speed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cheats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96" y="-1"/>
            <a:ext cx="872241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950" y="0"/>
            <a:ext cx="48021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350" y="3493132"/>
            <a:ext cx="4279650" cy="3364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350" y="21750"/>
            <a:ext cx="4279649" cy="33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75" y="3392225"/>
            <a:ext cx="4606807" cy="34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2333133" cy="33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1225" y="-6424"/>
            <a:ext cx="2333125" cy="33838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Plan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multiple return values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special bricks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enhanced bouncing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increasing speed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cheats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1481138"/>
            <a:ext cx="650557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1902950" y="3474975"/>
            <a:ext cx="3714000" cy="367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884575" y="5056175"/>
            <a:ext cx="5940300" cy="376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flipH="1">
            <a:off x="2739575" y="3907050"/>
            <a:ext cx="588300" cy="10572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7"/>
          <p:cNvCxnSpPr/>
          <p:nvPr/>
        </p:nvCxnSpPr>
        <p:spPr>
          <a:xfrm flipH="1">
            <a:off x="3998825" y="3897850"/>
            <a:ext cx="193200" cy="10389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7"/>
          <p:cNvCxnSpPr/>
          <p:nvPr/>
        </p:nvCxnSpPr>
        <p:spPr>
          <a:xfrm>
            <a:off x="5184875" y="3925425"/>
            <a:ext cx="55200" cy="10389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multiple return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/>
              <a:t>special bricks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enhanced bouncing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increasing speed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cheats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paddle with varying bounce angle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563" y="0"/>
            <a:ext cx="4728471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cxnSp>
        <p:nvCxnSpPr>
          <p:cNvPr id="96" name="Google Shape;96;p19"/>
          <p:cNvCxnSpPr/>
          <p:nvPr/>
        </p:nvCxnSpPr>
        <p:spPr>
          <a:xfrm rot="10800000">
            <a:off x="6521400" y="2307350"/>
            <a:ext cx="560700" cy="524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9"/>
          <p:cNvCxnSpPr/>
          <p:nvPr/>
        </p:nvCxnSpPr>
        <p:spPr>
          <a:xfrm flipH="1">
            <a:off x="6024750" y="2307450"/>
            <a:ext cx="478200" cy="5424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Special Bricks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3963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s"/>
              <a:t>permanent bricks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s"/>
              <a:t>bricks with a counter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s"/>
              <a:t>game change (speed, angle, lives)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s"/>
              <a:t>game-changing “brick” anywhere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cs"/>
              <a:t>How to implement this?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8" y="15782"/>
            <a:ext cx="9101924" cy="682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563" y="0"/>
            <a:ext cx="4728471" cy="685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cxnSp>
        <p:nvCxnSpPr>
          <p:cNvPr id="110" name="Google Shape;110;p21"/>
          <p:cNvCxnSpPr/>
          <p:nvPr/>
        </p:nvCxnSpPr>
        <p:spPr>
          <a:xfrm flipH="1">
            <a:off x="5868475" y="2114400"/>
            <a:ext cx="478200" cy="5424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Permanent Bricks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"/>
              <a:t>Sticky brick problem</a:t>
            </a:r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 rot="10800000">
            <a:off x="6683175" y="2123500"/>
            <a:ext cx="478200" cy="6528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 flipH="1">
            <a:off x="6582225" y="2114400"/>
            <a:ext cx="101100" cy="128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6361575" y="2114400"/>
            <a:ext cx="91800" cy="128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1"/>
          <p:cNvCxnSpPr/>
          <p:nvPr/>
        </p:nvCxnSpPr>
        <p:spPr>
          <a:xfrm rot="10800000" flipH="1">
            <a:off x="6453500" y="2114300"/>
            <a:ext cx="55200" cy="138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1"/>
          <p:cNvCxnSpPr/>
          <p:nvPr/>
        </p:nvCxnSpPr>
        <p:spPr>
          <a:xfrm>
            <a:off x="6508675" y="2105200"/>
            <a:ext cx="82800" cy="138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252</Words>
  <Application>Microsoft Macintosh PowerPoint</Application>
  <PresentationFormat>On-screen Show (4:3)</PresentationFormat>
  <Paragraphs>86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Simple Light</vt:lpstr>
      <vt:lpstr>PowerPoint Presentation</vt:lpstr>
      <vt:lpstr>PowerPoint Presentation</vt:lpstr>
      <vt:lpstr>PowerPoint Presentation</vt:lpstr>
      <vt:lpstr>Plan</vt:lpstr>
      <vt:lpstr>PowerPoint Presentation</vt:lpstr>
      <vt:lpstr>PowerPoint Presentation</vt:lpstr>
      <vt:lpstr>Special Bricks</vt:lpstr>
      <vt:lpstr>PowerPoint Presentation</vt:lpstr>
      <vt:lpstr>Permanent Bricks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 Raza Malik</cp:lastModifiedBy>
  <cp:revision>2</cp:revision>
  <dcterms:modified xsi:type="dcterms:W3CDTF">2021-07-09T16:24:26Z</dcterms:modified>
</cp:coreProperties>
</file>