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8"/>
  </p:notesMasterIdLst>
  <p:sldIdLst>
    <p:sldId id="256" r:id="rId2"/>
    <p:sldId id="257" r:id="rId3"/>
    <p:sldId id="33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fa0bfdf2e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fa0bfdf2e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fa0bfdf2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fa0bfdf2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fa0bfdf2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fa0bfdf2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fa0bfdf2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fa0bfdf2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fa0bfdf2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fa0bfdf2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fa0bfdf2e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fa0bfdf2e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fa0bfdf2e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fa0bfdf2e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fa0bfdf2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fa0bfdf2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fa0bfdf2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fa0bfdf2e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fa0bfdf2e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fa0bfdf2e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fa0bfdf2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fa0bfdf2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fa0bfdf2e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fa0bfdf2e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fa0bfdf2e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fa0bfdf2e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fa0bfdf2e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fa0bfdf2e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fa0bfdf2e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fa0bfdf2e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fa0bfdf2e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fa0bfdf2e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fa0bfdf2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fa0bfdf2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fa0bfdf2e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fa0bfdf2e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fa0bfdf2e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8fa0bfdf2e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fa0bfdf2e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fa0bfdf2e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fa0bfdf2e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fa0bfdf2e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fa0bfdf2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fa0bfdf2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9345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fa0bfdf2e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fa0bfdf2e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fa0bfdf2e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fa0bfdf2e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fa0bfdf2e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fa0bfdf2e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fa0bfdf2e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fa0bfdf2e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fa0bfdf2e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fa0bfdf2e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fa0bfdf2e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fa0bfdf2e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fa0bfdf2e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fa0bfdf2e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fa0bfdf2e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fa0bfdf2e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fa0bfdf2e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fa0bfdf2e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fa0bfdf2e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fa0bfdf2e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fa0bfdf2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fa0bfdf2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fa0bfdf2e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fa0bfdf2e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fa0bfdf2e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fa0bfdf2e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fa0bfdf2e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8fa0bfdf2e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fa0bfdf2e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fa0bfdf2e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8fa0bfdf2e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8fa0bfdf2e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fa0bfdf2e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fa0bfdf2e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fa0bfdf2e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fa0bfdf2e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fa0bfdf2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fa0bfdf2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fa0bfdf2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fa0bfdf2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fa0bfdf2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fa0bfdf2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fa0bfdf2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fa0bfdf2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fa0bfdf2e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fa0bfdf2e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ohlone.csbridge.or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7.png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023247"/>
            <a:ext cx="9144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809297"/>
            <a:ext cx="8520600" cy="25014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6600" b="1" dirty="0">
                <a:solidFill>
                  <a:srgbClr val="FF0000"/>
                </a:solidFill>
              </a:rPr>
              <a:t>Graphics and Nested Loops</a:t>
            </a:r>
            <a:endParaRPr sz="6600" b="1" dirty="0">
              <a:solidFill>
                <a:srgbClr val="FF0000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547242"/>
            <a:ext cx="8520600" cy="1288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CS Bridge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July 6, 2021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163" y="6429375"/>
            <a:ext cx="447675" cy="4286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538" y="6429375"/>
            <a:ext cx="542925" cy="4286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0538" y="6429375"/>
            <a:ext cx="542925" cy="4286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6429375"/>
            <a:ext cx="809625" cy="4286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6429375"/>
            <a:ext cx="809625" cy="4286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6067425"/>
            <a:ext cx="809625" cy="7905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6067425"/>
            <a:ext cx="809625" cy="7905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6067425"/>
            <a:ext cx="809625" cy="7905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6067425"/>
            <a:ext cx="809625" cy="7905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6067425"/>
            <a:ext cx="809625" cy="7905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E77F04E-EEFC-1647-84C6-71D3237BA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8282"/>
            <a:ext cx="9144000" cy="6040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9F5E14-9997-4C44-86F6-59A572477E74}"/>
              </a:ext>
            </a:extLst>
          </p:cNvPr>
          <p:cNvSpPr txBox="1"/>
          <p:nvPr/>
        </p:nvSpPr>
        <p:spPr>
          <a:xfrm>
            <a:off x="105103" y="84084"/>
            <a:ext cx="8933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Graphics Reference: Go to </a:t>
            </a:r>
            <a:r>
              <a:rPr lang="en-US" dirty="0">
                <a:hlinkClick r:id="rId4"/>
              </a:rPr>
              <a:t>https://ohlone.csbridge.org</a:t>
            </a:r>
            <a:r>
              <a:rPr lang="en-US" dirty="0"/>
              <a:t>       Resources -&gt; Graphics Reference</a:t>
            </a:r>
          </a:p>
          <a:p>
            <a:r>
              <a:rPr lang="en-US" dirty="0"/>
              <a:t>You’ll see very useful information to help with any graphics programming for this course.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6067425"/>
            <a:ext cx="809625" cy="7905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6067425"/>
            <a:ext cx="809625" cy="7905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6067425"/>
            <a:ext cx="809625" cy="7905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5667375"/>
            <a:ext cx="809625" cy="11906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188" y="5667375"/>
            <a:ext cx="809625" cy="11906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7"/>
          <p:cNvSpPr txBox="1"/>
          <p:nvPr/>
        </p:nvSpPr>
        <p:spPr>
          <a:xfrm>
            <a:off x="2848350" y="2826900"/>
            <a:ext cx="3447300" cy="12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3800" b="1" dirty="0">
                <a:solidFill>
                  <a:srgbClr val="FF0000"/>
                </a:solidFill>
              </a:rPr>
              <a:t>Decompose</a:t>
            </a:r>
            <a:endParaRPr sz="3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8"/>
          <p:cNvSpPr/>
          <p:nvPr/>
        </p:nvSpPr>
        <p:spPr>
          <a:xfrm>
            <a:off x="1057200" y="18375"/>
            <a:ext cx="7078500" cy="919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9"/>
          <p:cNvSpPr/>
          <p:nvPr/>
        </p:nvSpPr>
        <p:spPr>
          <a:xfrm>
            <a:off x="1057200" y="18375"/>
            <a:ext cx="1047900" cy="919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9"/>
          <p:cNvSpPr/>
          <p:nvPr/>
        </p:nvSpPr>
        <p:spPr>
          <a:xfrm>
            <a:off x="3590575" y="18375"/>
            <a:ext cx="1047900" cy="919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366" y="5474155"/>
            <a:ext cx="1911274" cy="13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" y="-2"/>
            <a:ext cx="9144000" cy="5245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263" y="3233738"/>
            <a:ext cx="371475" cy="390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0488" y="0"/>
            <a:ext cx="13430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844663" y="6486550"/>
            <a:ext cx="1454700" cy="39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Repeat? A line?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0185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274484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1"/>
          <p:cNvSpPr/>
          <p:nvPr/>
        </p:nvSpPr>
        <p:spPr>
          <a:xfrm rot="10800000" flipH="1">
            <a:off x="3861075" y="827325"/>
            <a:ext cx="965400" cy="340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41"/>
          <p:cNvSpPr/>
          <p:nvPr/>
        </p:nvSpPr>
        <p:spPr>
          <a:xfrm rot="10800000" flipH="1">
            <a:off x="3861075" y="2487375"/>
            <a:ext cx="965400" cy="340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35098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2"/>
          <p:cNvSpPr/>
          <p:nvPr/>
        </p:nvSpPr>
        <p:spPr>
          <a:xfrm>
            <a:off x="3180800" y="808975"/>
            <a:ext cx="777600" cy="330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42"/>
          <p:cNvSpPr/>
          <p:nvPr/>
        </p:nvSpPr>
        <p:spPr>
          <a:xfrm>
            <a:off x="3180800" y="2109325"/>
            <a:ext cx="777600" cy="330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42"/>
          <p:cNvSpPr/>
          <p:nvPr/>
        </p:nvSpPr>
        <p:spPr>
          <a:xfrm>
            <a:off x="1001675" y="2825800"/>
            <a:ext cx="777600" cy="330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9" y="289639"/>
            <a:ext cx="8839201" cy="4350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37788"/>
            <a:ext cx="8839198" cy="118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600"/>
            <a:ext cx="8839200" cy="176546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5"/>
          <p:cNvSpPr/>
          <p:nvPr/>
        </p:nvSpPr>
        <p:spPr>
          <a:xfrm>
            <a:off x="2426950" y="137900"/>
            <a:ext cx="239100" cy="193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5"/>
          <p:cNvSpPr/>
          <p:nvPr/>
        </p:nvSpPr>
        <p:spPr>
          <a:xfrm>
            <a:off x="3643075" y="333600"/>
            <a:ext cx="239100" cy="260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5"/>
          <p:cNvSpPr/>
          <p:nvPr/>
        </p:nvSpPr>
        <p:spPr>
          <a:xfrm>
            <a:off x="5624900" y="333600"/>
            <a:ext cx="540900" cy="2601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25" y="152400"/>
            <a:ext cx="8878974" cy="318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8763" y="4047933"/>
            <a:ext cx="3886483" cy="2810067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6"/>
          <p:cNvSpPr/>
          <p:nvPr/>
        </p:nvSpPr>
        <p:spPr>
          <a:xfrm>
            <a:off x="2387525" y="689475"/>
            <a:ext cx="183900" cy="183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2311325" y="1648200"/>
            <a:ext cx="241200" cy="225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/>
        </p:nvSpPr>
        <p:spPr>
          <a:xfrm>
            <a:off x="2757900" y="5635325"/>
            <a:ext cx="3107400" cy="43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How to draw a line of white squares?</a:t>
            </a:r>
            <a:endParaRPr/>
          </a:p>
        </p:txBody>
      </p:sp>
      <p:pic>
        <p:nvPicPr>
          <p:cNvPr id="271" name="Google Shape;27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25" y="152400"/>
            <a:ext cx="8878974" cy="31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100"/>
            <a:ext cx="8123091" cy="43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8"/>
          <p:cNvSpPr/>
          <p:nvPr/>
        </p:nvSpPr>
        <p:spPr>
          <a:xfrm>
            <a:off x="496450" y="1548300"/>
            <a:ext cx="2967300" cy="440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/>
        </p:nvSpPr>
        <p:spPr>
          <a:xfrm>
            <a:off x="2757900" y="5635325"/>
            <a:ext cx="4394400" cy="43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How to draw a line of altering black/white squares?</a:t>
            </a:r>
            <a:endParaRPr/>
          </a:p>
        </p:txBody>
      </p:sp>
      <p:pic>
        <p:nvPicPr>
          <p:cNvPr id="283" name="Google Shape;28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100"/>
            <a:ext cx="8123091" cy="43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25" y="152400"/>
            <a:ext cx="8823375" cy="501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4088" y="6124577"/>
            <a:ext cx="4695825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50"/>
          <p:cNvSpPr/>
          <p:nvPr/>
        </p:nvSpPr>
        <p:spPr>
          <a:xfrm>
            <a:off x="864150" y="2383650"/>
            <a:ext cx="1811100" cy="294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50"/>
          <p:cNvSpPr/>
          <p:nvPr/>
        </p:nvSpPr>
        <p:spPr>
          <a:xfrm>
            <a:off x="413000" y="1645400"/>
            <a:ext cx="1358400" cy="294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50"/>
          <p:cNvSpPr/>
          <p:nvPr/>
        </p:nvSpPr>
        <p:spPr>
          <a:xfrm>
            <a:off x="3059100" y="2134275"/>
            <a:ext cx="562800" cy="2943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613" y="0"/>
            <a:ext cx="31527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2913" y="3233738"/>
            <a:ext cx="638175" cy="390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0" name="Google Shape;70;p15"/>
          <p:cNvSpPr/>
          <p:nvPr/>
        </p:nvSpPr>
        <p:spPr>
          <a:xfrm>
            <a:off x="4938150" y="415625"/>
            <a:ext cx="979800" cy="346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512750" y="3211363"/>
            <a:ext cx="425400" cy="435300"/>
          </a:xfrm>
          <a:prstGeom prst="ellipse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215350" y="-19675"/>
            <a:ext cx="425400" cy="435300"/>
          </a:xfrm>
          <a:prstGeom prst="ellipse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742200" y="1509300"/>
            <a:ext cx="13458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index variable</a:t>
            </a:r>
            <a:endParaRPr/>
          </a:p>
        </p:txBody>
      </p:sp>
      <p:cxnSp>
        <p:nvCxnSpPr>
          <p:cNvPr id="74" name="Google Shape;74;p15"/>
          <p:cNvCxnSpPr>
            <a:stCxn id="73" idx="0"/>
          </p:cNvCxnSpPr>
          <p:nvPr/>
        </p:nvCxnSpPr>
        <p:spPr>
          <a:xfrm rot="10800000" flipH="1">
            <a:off x="1415100" y="303900"/>
            <a:ext cx="2162700" cy="120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075"/>
            <a:ext cx="8839198" cy="147401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2"/>
          <p:cNvSpPr/>
          <p:nvPr/>
        </p:nvSpPr>
        <p:spPr>
          <a:xfrm>
            <a:off x="2233900" y="119500"/>
            <a:ext cx="220800" cy="257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52"/>
          <p:cNvSpPr/>
          <p:nvPr/>
        </p:nvSpPr>
        <p:spPr>
          <a:xfrm>
            <a:off x="4351200" y="317875"/>
            <a:ext cx="220800" cy="257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52"/>
          <p:cNvSpPr/>
          <p:nvPr/>
        </p:nvSpPr>
        <p:spPr>
          <a:xfrm>
            <a:off x="7401800" y="317875"/>
            <a:ext cx="220800" cy="257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00" y="142375"/>
            <a:ext cx="8813477" cy="436034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53"/>
          <p:cNvSpPr/>
          <p:nvPr/>
        </p:nvSpPr>
        <p:spPr>
          <a:xfrm>
            <a:off x="374250" y="1565475"/>
            <a:ext cx="3267600" cy="819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9425" y="4567770"/>
            <a:ext cx="2073685" cy="2116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2150" y="4589150"/>
            <a:ext cx="2073674" cy="207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8616641" cy="4262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16641" cy="4262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9425" y="4567770"/>
            <a:ext cx="2073685" cy="2116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2150" y="4589150"/>
            <a:ext cx="2073674" cy="207367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5"/>
          <p:cNvSpPr/>
          <p:nvPr/>
        </p:nvSpPr>
        <p:spPr>
          <a:xfrm>
            <a:off x="1037400" y="2137552"/>
            <a:ext cx="1461600" cy="256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55"/>
          <p:cNvSpPr/>
          <p:nvPr/>
        </p:nvSpPr>
        <p:spPr>
          <a:xfrm>
            <a:off x="7464750" y="4458625"/>
            <a:ext cx="432000" cy="496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5"/>
          <p:cNvSpPr/>
          <p:nvPr/>
        </p:nvSpPr>
        <p:spPr>
          <a:xfrm>
            <a:off x="5649850" y="4702950"/>
            <a:ext cx="432000" cy="496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55"/>
          <p:cNvSpPr/>
          <p:nvPr/>
        </p:nvSpPr>
        <p:spPr>
          <a:xfrm>
            <a:off x="3127075" y="4458625"/>
            <a:ext cx="432000" cy="496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55"/>
          <p:cNvSpPr/>
          <p:nvPr/>
        </p:nvSpPr>
        <p:spPr>
          <a:xfrm>
            <a:off x="1339750" y="4787125"/>
            <a:ext cx="432000" cy="496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50" y="152400"/>
            <a:ext cx="8853051" cy="4536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6"/>
          <p:cNvSpPr/>
          <p:nvPr/>
        </p:nvSpPr>
        <p:spPr>
          <a:xfrm>
            <a:off x="726250" y="2395300"/>
            <a:ext cx="1452600" cy="257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7" name="Google Shape;33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3207" y="5374698"/>
            <a:ext cx="1806229" cy="1483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2270" y="5389682"/>
            <a:ext cx="1806218" cy="1453331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6"/>
          <p:cNvSpPr/>
          <p:nvPr/>
        </p:nvSpPr>
        <p:spPr>
          <a:xfrm>
            <a:off x="7051405" y="5298204"/>
            <a:ext cx="376200" cy="34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56"/>
          <p:cNvSpPr/>
          <p:nvPr/>
        </p:nvSpPr>
        <p:spPr>
          <a:xfrm>
            <a:off x="5470585" y="5469439"/>
            <a:ext cx="376200" cy="34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56"/>
          <p:cNvSpPr/>
          <p:nvPr/>
        </p:nvSpPr>
        <p:spPr>
          <a:xfrm>
            <a:off x="3273189" y="5298204"/>
            <a:ext cx="376200" cy="34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56"/>
          <p:cNvSpPr/>
          <p:nvPr/>
        </p:nvSpPr>
        <p:spPr>
          <a:xfrm>
            <a:off x="1716388" y="5528432"/>
            <a:ext cx="376200" cy="348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8725"/>
            <a:ext cx="6543662" cy="3628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8463" y="2257413"/>
            <a:ext cx="2295525" cy="46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7"/>
          <p:cNvSpPr/>
          <p:nvPr/>
        </p:nvSpPr>
        <p:spPr>
          <a:xfrm>
            <a:off x="193050" y="1553625"/>
            <a:ext cx="3024600" cy="174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57"/>
          <p:cNvSpPr/>
          <p:nvPr/>
        </p:nvSpPr>
        <p:spPr>
          <a:xfrm>
            <a:off x="404500" y="2325825"/>
            <a:ext cx="579000" cy="165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613" y="0"/>
            <a:ext cx="31527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2913" y="3233738"/>
            <a:ext cx="638175" cy="390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1" name="Google Shape;81;p16"/>
          <p:cNvSpPr txBox="1"/>
          <p:nvPr/>
        </p:nvSpPr>
        <p:spPr>
          <a:xfrm>
            <a:off x="3634350" y="6467400"/>
            <a:ext cx="1875300" cy="39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Repeat? More lines?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63" y="0"/>
            <a:ext cx="4867275" cy="22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900" y="2586038"/>
            <a:ext cx="1038225" cy="1685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8" name="Google Shape;88;p17"/>
          <p:cNvSpPr/>
          <p:nvPr/>
        </p:nvSpPr>
        <p:spPr>
          <a:xfrm>
            <a:off x="2757900" y="864150"/>
            <a:ext cx="3189900" cy="772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291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163" y="6429375"/>
            <a:ext cx="447675" cy="4286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75</Words>
  <Application>Microsoft Macintosh PowerPoint</Application>
  <PresentationFormat>On-screen Show (4:3)</PresentationFormat>
  <Paragraphs>11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Arial</vt:lpstr>
      <vt:lpstr>Simple Light</vt:lpstr>
      <vt:lpstr>Graphics and Nested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and Nested Loops</dc:title>
  <cp:lastModifiedBy>Case, Doug</cp:lastModifiedBy>
  <cp:revision>9</cp:revision>
  <dcterms:modified xsi:type="dcterms:W3CDTF">2021-07-03T20:33:38Z</dcterms:modified>
</cp:coreProperties>
</file>