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591-3F50-45DD-97F5-60878B070D93}" type="datetimeFigureOut">
              <a:rPr lang="tr-TR" smtClean="0"/>
              <a:t>6.03.2025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17BD-81EA-4CEE-855A-69E4D2A09A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1288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591-3F50-45DD-97F5-60878B070D93}" type="datetimeFigureOut">
              <a:rPr lang="tr-TR" smtClean="0"/>
              <a:t>6.03.2025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17BD-81EA-4CEE-855A-69E4D2A09A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6425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591-3F50-45DD-97F5-60878B070D93}" type="datetimeFigureOut">
              <a:rPr lang="tr-TR" smtClean="0"/>
              <a:t>6.03.2025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17BD-81EA-4CEE-855A-69E4D2A09A18}" type="slidenum">
              <a:rPr lang="tr-TR" smtClean="0"/>
              <a:t>‹#›</a:t>
            </a:fld>
            <a:endParaRPr lang="tr-T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1542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591-3F50-45DD-97F5-60878B070D93}" type="datetimeFigureOut">
              <a:rPr lang="tr-TR" smtClean="0"/>
              <a:t>6.03.2025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17BD-81EA-4CEE-855A-69E4D2A09A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84061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591-3F50-45DD-97F5-60878B070D93}" type="datetimeFigureOut">
              <a:rPr lang="tr-TR" smtClean="0"/>
              <a:t>6.03.2025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17BD-81EA-4CEE-855A-69E4D2A09A18}" type="slidenum">
              <a:rPr lang="tr-TR" smtClean="0"/>
              <a:t>‹#›</a:t>
            </a:fld>
            <a:endParaRPr lang="tr-T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48893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591-3F50-45DD-97F5-60878B070D93}" type="datetimeFigureOut">
              <a:rPr lang="tr-TR" smtClean="0"/>
              <a:t>6.03.2025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17BD-81EA-4CEE-855A-69E4D2A09A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4477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591-3F50-45DD-97F5-60878B070D93}" type="datetimeFigureOut">
              <a:rPr lang="tr-TR" smtClean="0"/>
              <a:t>6.03.2025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17BD-81EA-4CEE-855A-69E4D2A09A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39831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591-3F50-45DD-97F5-60878B070D93}" type="datetimeFigureOut">
              <a:rPr lang="tr-TR" smtClean="0"/>
              <a:t>6.03.2025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17BD-81EA-4CEE-855A-69E4D2A09A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5656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591-3F50-45DD-97F5-60878B070D93}" type="datetimeFigureOut">
              <a:rPr lang="tr-TR" smtClean="0"/>
              <a:t>6.03.2025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17BD-81EA-4CEE-855A-69E4D2A09A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40141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591-3F50-45DD-97F5-60878B070D93}" type="datetimeFigureOut">
              <a:rPr lang="tr-TR" smtClean="0"/>
              <a:t>6.03.2025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17BD-81EA-4CEE-855A-69E4D2A09A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651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591-3F50-45DD-97F5-60878B070D93}" type="datetimeFigureOut">
              <a:rPr lang="tr-TR" smtClean="0"/>
              <a:t>6.03.2025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17BD-81EA-4CEE-855A-69E4D2A09A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22525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591-3F50-45DD-97F5-60878B070D93}" type="datetimeFigureOut">
              <a:rPr lang="tr-TR" smtClean="0"/>
              <a:t>6.03.2025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17BD-81EA-4CEE-855A-69E4D2A09A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107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591-3F50-45DD-97F5-60878B070D93}" type="datetimeFigureOut">
              <a:rPr lang="tr-TR" smtClean="0"/>
              <a:t>6.03.2025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17BD-81EA-4CEE-855A-69E4D2A09A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359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591-3F50-45DD-97F5-60878B070D93}" type="datetimeFigureOut">
              <a:rPr lang="tr-TR" smtClean="0"/>
              <a:t>6.03.2025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17BD-81EA-4CEE-855A-69E4D2A09A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3025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591-3F50-45DD-97F5-60878B070D93}" type="datetimeFigureOut">
              <a:rPr lang="tr-TR" smtClean="0"/>
              <a:t>6.03.2025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17BD-81EA-4CEE-855A-69E4D2A09A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82236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C1591-3F50-45DD-97F5-60878B070D93}" type="datetimeFigureOut">
              <a:rPr lang="tr-TR" smtClean="0"/>
              <a:t>6.03.2025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217BD-81EA-4CEE-855A-69E4D2A09A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6338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C1591-3F50-45DD-97F5-60878B070D93}" type="datetimeFigureOut">
              <a:rPr lang="tr-TR" smtClean="0"/>
              <a:t>6.03.2025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DD217BD-81EA-4CEE-855A-69E4D2A09A1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7912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87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66A1CE-44F7-B881-8A47-16C1B5B85F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ÖDEV 2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61CA882-C1D1-6869-A54D-4BABBE2A8E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Ahmet Yusuf Birdir</a:t>
            </a:r>
            <a:br>
              <a:rPr lang="tr-TR" dirty="0"/>
            </a:br>
            <a:r>
              <a:rPr lang="tr-TR" dirty="0"/>
              <a:t>21360859026</a:t>
            </a:r>
          </a:p>
        </p:txBody>
      </p:sp>
    </p:spTree>
    <p:extLst>
      <p:ext uri="{BB962C8B-B14F-4D97-AF65-F5344CB8AC3E}">
        <p14:creationId xmlns:p14="http://schemas.microsoft.com/office/powerpoint/2010/main" val="425189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F1BBFA8-97FA-C85E-38F7-356D6B78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484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tr-TR" dirty="0" err="1"/>
              <a:t>process.argv</a:t>
            </a:r>
            <a:endParaRPr lang="tr-TR" dirty="0"/>
          </a:p>
        </p:txBody>
      </p:sp>
      <p:pic>
        <p:nvPicPr>
          <p:cNvPr id="6" name="Resim 5" descr="metin, ekran görüntüsü, yazı tip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3F0FAD28-EE84-746C-CAC6-82F3445CE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5421162" cy="1057126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F685392-58CD-B4DB-08E5-E66CD8A79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484" y="2160589"/>
            <a:ext cx="2930517" cy="3880773"/>
          </a:xfrm>
        </p:spPr>
        <p:txBody>
          <a:bodyPr>
            <a:normAutofit/>
          </a:bodyPr>
          <a:lstStyle/>
          <a:p>
            <a:r>
              <a:rPr lang="tr-TR" dirty="0" err="1"/>
              <a:t>Process.argv</a:t>
            </a:r>
            <a:r>
              <a:rPr lang="tr-TR" dirty="0"/>
              <a:t>, bir Node.js programına dışarıdan parametre vermek için kullanılır. İşleyişi yandaki gibidir.</a:t>
            </a:r>
          </a:p>
        </p:txBody>
      </p:sp>
      <p:pic>
        <p:nvPicPr>
          <p:cNvPr id="8" name="Resim 7" descr="metin, ekran görüntüsü, yazı tip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BD0C4CC8-69D1-C64F-BF95-3EB807961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700235"/>
            <a:ext cx="5421162" cy="108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62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00BDEE9-122A-AAD8-40CB-A9F333970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tr-TR"/>
              <a:t>Yargs.argv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6F78F5D-4B2B-C7DF-2828-6AC6CB230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3880773"/>
          </a:xfrm>
        </p:spPr>
        <p:txBody>
          <a:bodyPr>
            <a:normAutofit/>
          </a:bodyPr>
          <a:lstStyle/>
          <a:p>
            <a:r>
              <a:rPr lang="tr-TR" dirty="0" err="1"/>
              <a:t>yargs</a:t>
            </a:r>
            <a:r>
              <a:rPr lang="tr-TR" dirty="0"/>
              <a:t>, Node.js için komut satırı argümanlarını daha kolay ve esnek şekilde işlemek için kullanılan bir kütüphanedir. Yandaki şekilde </a:t>
            </a:r>
            <a:r>
              <a:rPr lang="tr-TR" dirty="0" err="1"/>
              <a:t>process.argv</a:t>
            </a:r>
            <a:r>
              <a:rPr lang="tr-TR" dirty="0"/>
              <a:t> ile farkı gösterilmiştir.</a:t>
            </a:r>
          </a:p>
        </p:txBody>
      </p:sp>
      <p:pic>
        <p:nvPicPr>
          <p:cNvPr id="5" name="Resim 4" descr="metin, ekran görüntüsü, yazı tip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F77112DA-281D-0BCB-098B-D7D3B48DAC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337" y="1232828"/>
            <a:ext cx="5421162" cy="1355290"/>
          </a:xfrm>
          <a:prstGeom prst="rect">
            <a:avLst/>
          </a:prstGeom>
        </p:spPr>
      </p:pic>
      <p:pic>
        <p:nvPicPr>
          <p:cNvPr id="7" name="Resim 6" descr="metin, ekran görüntüsü, yazı tipi, sayı, numara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89725B23-CD7A-F13A-9D44-032426737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338" y="3588194"/>
            <a:ext cx="5421162" cy="2303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02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84247B1-B642-E304-C690-82563E24F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tr-TR">
                <a:solidFill>
                  <a:schemeClr val="bg1"/>
                </a:solidFill>
              </a:rPr>
              <a:t>yargs.command ve özellikleri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84E62A5-0BAB-9930-C8FC-CC9B78E77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 fontScale="92500" lnSpcReduction="10000"/>
          </a:bodyPr>
          <a:lstStyle/>
          <a:p>
            <a:r>
              <a:rPr lang="tr-TR" sz="1700">
                <a:solidFill>
                  <a:schemeClr val="bg1"/>
                </a:solidFill>
              </a:rPr>
              <a:t>1-) command: Komutun ismini tanımlar.</a:t>
            </a:r>
          </a:p>
          <a:p>
            <a:r>
              <a:rPr lang="tr-TR" sz="1700">
                <a:solidFill>
                  <a:schemeClr val="bg1"/>
                </a:solidFill>
              </a:rPr>
              <a:t>2-) describe: Komutun ne yapacağı ile ilgili açıklamadır.</a:t>
            </a:r>
          </a:p>
          <a:p>
            <a:r>
              <a:rPr lang="tr-TR" sz="1700">
                <a:solidFill>
                  <a:schemeClr val="bg1"/>
                </a:solidFill>
              </a:rPr>
              <a:t>3-) builder: Komut için gerekli olan argümanların tanımlandığı bloktur.</a:t>
            </a:r>
          </a:p>
          <a:p>
            <a:pPr lvl="1"/>
            <a:r>
              <a:rPr lang="tr-TR" sz="1700">
                <a:solidFill>
                  <a:schemeClr val="bg1"/>
                </a:solidFill>
              </a:rPr>
              <a:t>a-) title: Komutun başlığını belirler.</a:t>
            </a:r>
          </a:p>
          <a:p>
            <a:pPr lvl="1"/>
            <a:r>
              <a:rPr lang="tr-TR" sz="1700">
                <a:solidFill>
                  <a:schemeClr val="bg1"/>
                </a:solidFill>
              </a:rPr>
              <a:t>b-) body: Komutun başlığını belirler.</a:t>
            </a:r>
          </a:p>
          <a:p>
            <a:pPr lvl="1"/>
            <a:r>
              <a:rPr lang="tr-TR" sz="1700">
                <a:solidFill>
                  <a:schemeClr val="bg1"/>
                </a:solidFill>
              </a:rPr>
              <a:t>c-) handler: Komut çalıştığında çalışacak olan kodu içerir.</a:t>
            </a:r>
          </a:p>
        </p:txBody>
      </p:sp>
      <p:pic>
        <p:nvPicPr>
          <p:cNvPr id="7" name="Resim 6" descr="metin, ekran görüntüsü, yazılım, yazı tip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117C1C9B-CF15-217A-09F5-E8F602B11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1"/>
          <a:stretch/>
        </p:blipFill>
        <p:spPr>
          <a:xfrm>
            <a:off x="6038824" y="467043"/>
            <a:ext cx="4660126" cy="5923908"/>
          </a:xfrm>
          <a:prstGeom prst="rect">
            <a:avLst/>
          </a:prstGeom>
        </p:spPr>
      </p:pic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96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DFF7365-0E97-F76A-9970-06FF8CA77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84201"/>
            <a:ext cx="8596668" cy="5457162"/>
          </a:xfrm>
        </p:spPr>
        <p:txBody>
          <a:bodyPr/>
          <a:lstStyle/>
          <a:p>
            <a:r>
              <a:rPr lang="tr-TR" dirty="0"/>
              <a:t>İşte çalışma şekilleri:</a:t>
            </a:r>
          </a:p>
        </p:txBody>
      </p:sp>
      <p:pic>
        <p:nvPicPr>
          <p:cNvPr id="12" name="Resim 11" descr="metin, yazı tipi, yazılım, multimedya yazılımı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7318BEB6-E44C-40E7-D562-DED90F6AE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470296"/>
            <a:ext cx="7592485" cy="2410161"/>
          </a:xfrm>
          <a:prstGeom prst="rect">
            <a:avLst/>
          </a:prstGeom>
        </p:spPr>
      </p:pic>
      <p:pic>
        <p:nvPicPr>
          <p:cNvPr id="14" name="Resim 13">
            <a:extLst>
              <a:ext uri="{FF2B5EF4-FFF2-40B4-BE49-F238E27FC236}">
                <a16:creationId xmlns:a16="http://schemas.microsoft.com/office/drawing/2014/main" id="{A4F9A550-DDA1-A634-AB51-74F8148E2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5126835"/>
            <a:ext cx="9916909" cy="914528"/>
          </a:xfrm>
          <a:prstGeom prst="rect">
            <a:avLst/>
          </a:prstGeom>
        </p:spPr>
      </p:pic>
      <p:pic>
        <p:nvPicPr>
          <p:cNvPr id="16" name="Resim 15" descr="metin, ekran görüntüsü, yazı tipi içeren bir resim">
            <a:extLst>
              <a:ext uri="{FF2B5EF4-FFF2-40B4-BE49-F238E27FC236}">
                <a16:creationId xmlns:a16="http://schemas.microsoft.com/office/drawing/2014/main" id="{88B420AC-E918-8B4D-2A4D-03CC6B09BF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128391"/>
            <a:ext cx="7030431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3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2E6932-1949-7A35-1A07-293308DF8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.</a:t>
            </a:r>
            <a:r>
              <a:rPr lang="tr-TR" dirty="0" err="1"/>
              <a:t>json</a:t>
            </a:r>
            <a:r>
              <a:rPr lang="tr-TR" dirty="0"/>
              <a:t> dosyası oluşturma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4EB974-3E95-3528-8C7D-C7A99E307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3041"/>
            <a:ext cx="4106333" cy="4578322"/>
          </a:xfrm>
        </p:spPr>
        <p:txBody>
          <a:bodyPr/>
          <a:lstStyle/>
          <a:p>
            <a:r>
              <a:rPr lang="tr-TR" dirty="0"/>
              <a:t>Burada önce bir JavaScript nesnesi (</a:t>
            </a:r>
            <a:r>
              <a:rPr lang="tr-TR" dirty="0" err="1"/>
              <a:t>book</a:t>
            </a:r>
            <a:r>
              <a:rPr lang="tr-TR" dirty="0"/>
              <a:t>) tanımlanıyor. Sonra bu nesne JSON formatına çevriliyor (</a:t>
            </a:r>
            <a:r>
              <a:rPr lang="tr-TR" dirty="0" err="1"/>
              <a:t>JSON.stringify</a:t>
            </a:r>
            <a:r>
              <a:rPr lang="tr-TR" dirty="0"/>
              <a:t>(</a:t>
            </a:r>
            <a:r>
              <a:rPr lang="tr-TR" dirty="0" err="1"/>
              <a:t>book</a:t>
            </a:r>
            <a:r>
              <a:rPr lang="tr-TR" dirty="0"/>
              <a:t>)) ve bir </a:t>
            </a:r>
            <a:r>
              <a:rPr lang="tr-TR" dirty="0" err="1"/>
              <a:t>string</a:t>
            </a:r>
            <a:r>
              <a:rPr lang="tr-TR" dirty="0"/>
              <a:t> olarak saklanıyor. Daha sonra JSON </a:t>
            </a:r>
            <a:r>
              <a:rPr lang="tr-TR" dirty="0" err="1"/>
              <a:t>stringi</a:t>
            </a:r>
            <a:r>
              <a:rPr lang="tr-TR" dirty="0"/>
              <a:t> tekrar nesneye (</a:t>
            </a:r>
            <a:r>
              <a:rPr lang="tr-TR" dirty="0" err="1"/>
              <a:t>JSON.parse</a:t>
            </a:r>
            <a:r>
              <a:rPr lang="tr-TR" dirty="0"/>
              <a:t>(</a:t>
            </a:r>
            <a:r>
              <a:rPr lang="tr-TR" dirty="0" err="1"/>
              <a:t>bookJSON</a:t>
            </a:r>
            <a:r>
              <a:rPr lang="tr-TR" dirty="0"/>
              <a:t>)) dönüştürülüyor.</a:t>
            </a:r>
          </a:p>
        </p:txBody>
      </p:sp>
      <p:pic>
        <p:nvPicPr>
          <p:cNvPr id="5" name="Resim 4" descr="metin, ekran görüntüsü, yazılım, ekran, görüntüleme içeren bir resim">
            <a:extLst>
              <a:ext uri="{FF2B5EF4-FFF2-40B4-BE49-F238E27FC236}">
                <a16:creationId xmlns:a16="http://schemas.microsoft.com/office/drawing/2014/main" id="{C95483B3-D79A-4401-FB1E-9F103015A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572" y="1188027"/>
            <a:ext cx="5544859" cy="5196173"/>
          </a:xfrm>
          <a:prstGeom prst="rect">
            <a:avLst/>
          </a:prstGeom>
        </p:spPr>
      </p:pic>
      <p:pic>
        <p:nvPicPr>
          <p:cNvPr id="7" name="Resim 6" descr="metin, yazı tipi, yazılım, ekran görüntüsü içeren bir resim">
            <a:extLst>
              <a:ext uri="{FF2B5EF4-FFF2-40B4-BE49-F238E27FC236}">
                <a16:creationId xmlns:a16="http://schemas.microsoft.com/office/drawing/2014/main" id="{4E7885AC-04EF-B198-4F32-ED1DA80D2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4405718"/>
            <a:ext cx="5723466" cy="19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575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DFECF70-BEE6-39BF-6E03-3CAF77C88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21733"/>
            <a:ext cx="8596668" cy="5719630"/>
          </a:xfrm>
        </p:spPr>
        <p:txBody>
          <a:bodyPr/>
          <a:lstStyle/>
          <a:p>
            <a:r>
              <a:rPr lang="tr-TR" dirty="0"/>
              <a:t>Başka bir örnek </a:t>
            </a:r>
          </a:p>
        </p:txBody>
      </p:sp>
      <p:pic>
        <p:nvPicPr>
          <p:cNvPr id="9" name="Resim 8" descr="metin, yazı tipi, ekran görüntüsü içeren bir resim">
            <a:extLst>
              <a:ext uri="{FF2B5EF4-FFF2-40B4-BE49-F238E27FC236}">
                <a16:creationId xmlns:a16="http://schemas.microsoft.com/office/drawing/2014/main" id="{AB07F0F8-E71C-E36B-AB09-3FE6E806B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02" y="5070041"/>
            <a:ext cx="10508022" cy="1622131"/>
          </a:xfrm>
          <a:prstGeom prst="rect">
            <a:avLst/>
          </a:prstGeom>
        </p:spPr>
      </p:pic>
      <p:pic>
        <p:nvPicPr>
          <p:cNvPr id="11" name="Resim 10" descr="metin, ekran görüntüsü, yazılı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86B7FAB2-6512-572C-8065-87623D08B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02" y="742364"/>
            <a:ext cx="5939402" cy="416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97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3E7815C-786D-40A7-336C-ABD7DEE3E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tr-TR" sz="6000" dirty="0">
                <a:solidFill>
                  <a:srgbClr val="FFFFFF"/>
                </a:solidFill>
              </a:rPr>
              <a:t>Son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9370DE2-F2DC-B9A0-6FC3-6F6688CEB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8104" y="3962088"/>
            <a:ext cx="6112077" cy="1186108"/>
          </a:xfrm>
        </p:spPr>
        <p:txBody>
          <a:bodyPr>
            <a:normAutofit/>
          </a:bodyPr>
          <a:lstStyle/>
          <a:p>
            <a:pPr algn="l"/>
            <a:endParaRPr lang="tr-TR">
              <a:solidFill>
                <a:srgbClr val="FFFFFF">
                  <a:alpha val="70000"/>
                </a:srgbClr>
              </a:solidFill>
            </a:endParaRP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13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TM02900688[[fn=Model]]</Template>
  <TotalTime>147</TotalTime>
  <Words>180</Words>
  <Application>Microsoft Office PowerPoint</Application>
  <PresentationFormat>Geniş ekran</PresentationFormat>
  <Paragraphs>18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Yüzeyler</vt:lpstr>
      <vt:lpstr>ÖDEV 2</vt:lpstr>
      <vt:lpstr>process.argv</vt:lpstr>
      <vt:lpstr>Yargs.argv</vt:lpstr>
      <vt:lpstr>yargs.command ve özellikleri</vt:lpstr>
      <vt:lpstr>PowerPoint Sunusu</vt:lpstr>
      <vt:lpstr>.json dosyası oluşturma</vt:lpstr>
      <vt:lpstr>PowerPoint Sunusu</vt:lpstr>
      <vt:lpstr>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AHMET YUSUF BIRDIR</dc:creator>
  <cp:lastModifiedBy>AHMET YUSUF BIRDIR</cp:lastModifiedBy>
  <cp:revision>2</cp:revision>
  <dcterms:created xsi:type="dcterms:W3CDTF">2025-03-06T17:33:30Z</dcterms:created>
  <dcterms:modified xsi:type="dcterms:W3CDTF">2025-03-06T20:01:20Z</dcterms:modified>
</cp:coreProperties>
</file>