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ED6"/>
    <a:srgbClr val="FF99FF"/>
    <a:srgbClr val="1C1E1D"/>
    <a:srgbClr val="66FF66"/>
    <a:srgbClr val="F4F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2950-C68B-41E7-4C33-9D4D0276F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3FE2-F20A-BBBC-78C7-BFD8FF95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E05B-E456-432D-2C3C-B934D90D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D882-C36F-8022-DD6C-4A8B6752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D993-A917-55FF-0854-93D4240D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21B5-BEFC-6772-5FE9-A88EAAEA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FDFC4-5948-F171-5A00-4E46F9D8D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921F-FB9A-6822-2F48-F797C7C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1177-A2F3-7DFD-327D-43360A2D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BB19-BDF8-5659-DBD5-0491F9C8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4C306-BCA9-8C55-ECA7-20C83AB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D4CB-BA31-DF2C-DDF3-76AA5C54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C574A-509C-805D-DA22-57F0EC17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4773-A016-01A0-4B2B-34B5188A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69C9-D4E7-167F-F79A-1FF9B352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0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F088-3865-CD1A-5191-D2FE7987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B0AE-9BBE-3129-376E-1F79A475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68A9-B6E8-8113-806F-888D6CF6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3C66F-2C5B-D5E6-8F16-AC3BD9E5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5D320-58F1-8EC9-9BD6-97F98235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FFA9-F0FB-E66C-2615-D49195A8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F949-AF0E-714E-7A2E-EF67919F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DAFB-8EB9-6F46-5047-C331AA5B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C6AB-22F2-90D0-545B-786F6686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0863-D66C-D4CA-99EA-2FADA6A7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4173-8749-02EF-4EAD-86BD6A44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E82B-2597-DB92-B4C3-D642EF8F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164FC-35E7-749B-7E4D-F5B920049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74E5-B625-51BC-6787-E1F60411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3C15E-68F8-309C-CEF3-B225610B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F2FA7-BC67-2ABA-0D72-F408C12A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3710-EAF8-8AE9-481C-67F361A2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32EC4-01E5-2744-B93A-3706B485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05CA2-082F-CAF8-C9FE-58920E52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61920-04DA-D60E-AE5C-21A9DB419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C73D0-9AFC-FE3F-554D-761816E2F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E08D6-20EB-BC3E-4DD4-207992F3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00761-F905-D82C-E376-3DA0B9BB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FEEBD-D642-951C-8512-D17B9D87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2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13A6-ED14-7C51-A4BD-19B5FBB6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7411B-0136-084D-EB99-F264B33A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75A3E-8D5C-CD7E-C11A-1DA7FD81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0CDD-534C-96F5-6481-9F1838F1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D70B6-D078-5A1F-9414-9437DB73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10CE5-751E-4A71-B354-FE6602C9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8153D-3B92-3E03-A592-9591DAF0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D599-8F91-BE33-184A-18FA1BD3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435-FEC9-1225-6667-06BF49AA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EEB2B-2F12-B036-836D-5235CD96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1E619-B6AD-ECC6-5864-00EED650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B6D0F-901B-CF96-42BF-5C9929BC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32044-99C1-4880-15D2-7BED3899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6571-0F58-181E-3B85-7A5CA5E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61AF3-77B9-4BFF-98E0-BF0AD8103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199B4-9F96-6FEA-765E-51FB0A67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A5F9F-1F23-39A2-AD0C-C9B7E5DE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283BC-27C5-C7FC-7747-D39D49E8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7439A-AEE7-C785-DF31-1BE76C82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33325-9817-B096-8F70-546C3A12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345BC-DC7D-EEB2-F606-BF6F9F86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E8EB-5C26-AC62-F4A4-76B65FD7A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B29B4-1E10-4D34-85D0-CD777A4FEE3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E927-9B35-CA2D-3A8E-60C3570C0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1721-32B6-4E72-CDEE-20AA3AA4E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2FB83A-7E62-195E-6955-2A11CFCA697A}"/>
              </a:ext>
            </a:extLst>
          </p:cNvPr>
          <p:cNvGrpSpPr/>
          <p:nvPr/>
        </p:nvGrpSpPr>
        <p:grpSpPr>
          <a:xfrm>
            <a:off x="852487" y="236645"/>
            <a:ext cx="10487025" cy="6554391"/>
            <a:chOff x="1030813" y="151804"/>
            <a:chExt cx="10487025" cy="65543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3C1ED8-839D-73A3-6C96-3D6F0A35E295}"/>
                </a:ext>
              </a:extLst>
            </p:cNvPr>
            <p:cNvSpPr/>
            <p:nvPr/>
          </p:nvSpPr>
          <p:spPr>
            <a:xfrm>
              <a:off x="5037839" y="4766070"/>
              <a:ext cx="2248292" cy="651536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12D7A8-92CA-0328-DEFB-4A11C195DBA5}"/>
                </a:ext>
              </a:extLst>
            </p:cNvPr>
            <p:cNvGrpSpPr/>
            <p:nvPr/>
          </p:nvGrpSpPr>
          <p:grpSpPr>
            <a:xfrm>
              <a:off x="1030813" y="151804"/>
              <a:ext cx="10487025" cy="6554391"/>
              <a:chOff x="5457481" y="1814642"/>
              <a:chExt cx="10487025" cy="6554391"/>
            </a:xfrm>
          </p:grpSpPr>
          <p:pic>
            <p:nvPicPr>
              <p:cNvPr id="7" name="Picture 6" descr="A video game poster with a city and a space ship">
                <a:extLst>
                  <a:ext uri="{FF2B5EF4-FFF2-40B4-BE49-F238E27FC236}">
                    <a16:creationId xmlns:a16="http://schemas.microsoft.com/office/drawing/2014/main" id="{ED3D63C6-9177-8358-FEA9-1CA428845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7481" y="1814642"/>
                <a:ext cx="10487025" cy="6554391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8E6A6A3-68CC-6282-DBB1-D05B9FD1A8EE}"/>
                  </a:ext>
                </a:extLst>
              </p:cNvPr>
              <p:cNvGrpSpPr/>
              <p:nvPr/>
            </p:nvGrpSpPr>
            <p:grpSpPr>
              <a:xfrm>
                <a:off x="8561105" y="5942126"/>
                <a:ext cx="4167435" cy="2134491"/>
                <a:chOff x="8429132" y="5320422"/>
                <a:chExt cx="4167435" cy="2134491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8061D11-F6F6-5D1D-553D-62859E9EE164}"/>
                    </a:ext>
                  </a:extLst>
                </p:cNvPr>
                <p:cNvSpPr/>
                <p:nvPr/>
              </p:nvSpPr>
              <p:spPr>
                <a:xfrm>
                  <a:off x="9444874" y="5320422"/>
                  <a:ext cx="2248292" cy="651536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1C1E1D"/>
                      </a:solidFill>
                      <a:latin typeface="Cooper Black" panose="0208090404030B020404" pitchFamily="18" charset="0"/>
                    </a:rPr>
                    <a:t>START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500F18E5-4CCD-C0CA-1AB3-4F530184805B}"/>
                    </a:ext>
                  </a:extLst>
                </p:cNvPr>
                <p:cNvSpPr/>
                <p:nvPr/>
              </p:nvSpPr>
              <p:spPr>
                <a:xfrm>
                  <a:off x="8429132" y="6158179"/>
                  <a:ext cx="1806803" cy="600159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1C1E1D"/>
                      </a:solidFill>
                      <a:latin typeface="Cooper Black" panose="0208090404030B020404" pitchFamily="18" charset="0"/>
                    </a:rPr>
                    <a:t>SCORES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465088A-AE02-4403-B007-14FDEC76646D}"/>
                    </a:ext>
                  </a:extLst>
                </p:cNvPr>
                <p:cNvSpPr/>
                <p:nvPr/>
              </p:nvSpPr>
              <p:spPr>
                <a:xfrm>
                  <a:off x="10789764" y="6158660"/>
                  <a:ext cx="1806803" cy="600159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1C1E1D"/>
                      </a:solidFill>
                      <a:latin typeface="Cooper Black" panose="0208090404030B020404" pitchFamily="18" charset="0"/>
                    </a:rPr>
                    <a:t>SETTINGS</a:t>
                  </a:r>
                </a:p>
              </p:txBody>
            </p: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A06A686E-EC3E-7429-927F-04AAF70E1E07}"/>
                    </a:ext>
                  </a:extLst>
                </p:cNvPr>
                <p:cNvSpPr/>
                <p:nvPr/>
              </p:nvSpPr>
              <p:spPr>
                <a:xfrm>
                  <a:off x="9842879" y="6944559"/>
                  <a:ext cx="1239295" cy="5103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1C1E1D"/>
                      </a:solidFill>
                      <a:latin typeface="Cooper Black" panose="0208090404030B020404" pitchFamily="18" charset="0"/>
                    </a:rPr>
                    <a:t>EXIT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1698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EC4315E-8F41-2865-28F1-E5FB0C43258B}"/>
              </a:ext>
            </a:extLst>
          </p:cNvPr>
          <p:cNvGrpSpPr/>
          <p:nvPr/>
        </p:nvGrpSpPr>
        <p:grpSpPr>
          <a:xfrm>
            <a:off x="852487" y="151804"/>
            <a:ext cx="10487025" cy="6554391"/>
            <a:chOff x="852487" y="236645"/>
            <a:chExt cx="10487025" cy="65543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510244-036C-B4C2-CA54-A86073F36C05}"/>
                </a:ext>
              </a:extLst>
            </p:cNvPr>
            <p:cNvGrpSpPr/>
            <p:nvPr/>
          </p:nvGrpSpPr>
          <p:grpSpPr>
            <a:xfrm>
              <a:off x="852487" y="236645"/>
              <a:ext cx="10487025" cy="6554391"/>
              <a:chOff x="852487" y="236645"/>
              <a:chExt cx="10487025" cy="655439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FF20BBF-E843-E93B-D055-3AC5971E4BBA}"/>
                  </a:ext>
                </a:extLst>
              </p:cNvPr>
              <p:cNvGrpSpPr/>
              <p:nvPr/>
            </p:nvGrpSpPr>
            <p:grpSpPr>
              <a:xfrm>
                <a:off x="852487" y="236645"/>
                <a:ext cx="10487025" cy="6554391"/>
                <a:chOff x="1030813" y="151804"/>
                <a:chExt cx="10487025" cy="6554391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E639CF03-4E92-B3EB-4835-6094474D31C5}"/>
                    </a:ext>
                  </a:extLst>
                </p:cNvPr>
                <p:cNvSpPr/>
                <p:nvPr/>
              </p:nvSpPr>
              <p:spPr>
                <a:xfrm>
                  <a:off x="5037839" y="4766070"/>
                  <a:ext cx="2248292" cy="651536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" name="Picture 32" descr="A video game poster with a city and a space ship">
                  <a:extLst>
                    <a:ext uri="{FF2B5EF4-FFF2-40B4-BE49-F238E27FC236}">
                      <a16:creationId xmlns:a16="http://schemas.microsoft.com/office/drawing/2014/main" id="{C2149E86-08A4-A61D-67AC-94F7241C9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0813" y="151804"/>
                  <a:ext cx="10487025" cy="6554391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FC4A82A-79BF-CBDC-649C-6927471EAFC0}"/>
                  </a:ext>
                </a:extLst>
              </p:cNvPr>
              <p:cNvSpPr/>
              <p:nvPr/>
            </p:nvSpPr>
            <p:spPr>
              <a:xfrm>
                <a:off x="4987815" y="4887215"/>
                <a:ext cx="1496510" cy="578928"/>
              </a:xfrm>
              <a:prstGeom prst="roundRect">
                <a:avLst>
                  <a:gd name="adj" fmla="val 25403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C1E1D"/>
                    </a:solidFill>
                    <a:latin typeface="Cooper Black" panose="0208090404030B020404" pitchFamily="18" charset="0"/>
                  </a:rPr>
                  <a:t>MUSIC</a:t>
                </a:r>
              </a:p>
            </p:txBody>
          </p:sp>
          <p:pic>
            <p:nvPicPr>
              <p:cNvPr id="30" name="Graphic 29" descr="Sound Medium with solid fill">
                <a:extLst>
                  <a:ext uri="{FF2B5EF4-FFF2-40B4-BE49-F238E27FC236}">
                    <a16:creationId xmlns:a16="http://schemas.microsoft.com/office/drawing/2014/main" id="{89745C7E-8807-30A1-6317-5D623FBFE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36577" y="4785195"/>
                <a:ext cx="782968" cy="782968"/>
              </a:xfrm>
              <a:prstGeom prst="rect">
                <a:avLst/>
              </a:prstGeom>
            </p:spPr>
          </p:pic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1ACD168-9A34-3615-47B1-5F7C4410A069}"/>
                  </a:ext>
                </a:extLst>
              </p:cNvPr>
              <p:cNvSpPr/>
              <p:nvPr/>
            </p:nvSpPr>
            <p:spPr>
              <a:xfrm>
                <a:off x="4987815" y="5784669"/>
                <a:ext cx="2248292" cy="651536"/>
              </a:xfrm>
              <a:prstGeom prst="roundRect">
                <a:avLst>
                  <a:gd name="adj" fmla="val 25403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C1E1D"/>
                    </a:solidFill>
                    <a:latin typeface="Cooper Black" panose="0208090404030B020404" pitchFamily="18" charset="0"/>
                  </a:rPr>
                  <a:t>RESET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5807D6F-C55A-F1C8-18CE-6C32F043D1E1}"/>
                </a:ext>
              </a:extLst>
            </p:cNvPr>
            <p:cNvGrpSpPr/>
            <p:nvPr/>
          </p:nvGrpSpPr>
          <p:grpSpPr>
            <a:xfrm>
              <a:off x="10555921" y="424206"/>
              <a:ext cx="659876" cy="617455"/>
              <a:chOff x="10490634" y="438347"/>
              <a:chExt cx="659876" cy="617455"/>
            </a:xfrm>
            <a:solidFill>
              <a:srgbClr val="92D050"/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971CC64-C04B-C82B-5C05-4C2185DE869E}"/>
                  </a:ext>
                </a:extLst>
              </p:cNvPr>
              <p:cNvSpPr/>
              <p:nvPr/>
            </p:nvSpPr>
            <p:spPr>
              <a:xfrm>
                <a:off x="10490634" y="443060"/>
                <a:ext cx="659876" cy="61274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ultiplication Sign 26">
                <a:extLst>
                  <a:ext uri="{FF2B5EF4-FFF2-40B4-BE49-F238E27FC236}">
                    <a16:creationId xmlns:a16="http://schemas.microsoft.com/office/drawing/2014/main" id="{8D3DF170-FA4B-99FF-937A-BA4BFFAC4D7C}"/>
                  </a:ext>
                </a:extLst>
              </p:cNvPr>
              <p:cNvSpPr/>
              <p:nvPr/>
            </p:nvSpPr>
            <p:spPr>
              <a:xfrm>
                <a:off x="10490634" y="438347"/>
                <a:ext cx="659876" cy="612742"/>
              </a:xfrm>
              <a:prstGeom prst="mathMultiply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0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04A467D-2209-0097-EDBD-C415E02CB4BA}"/>
              </a:ext>
            </a:extLst>
          </p:cNvPr>
          <p:cNvGrpSpPr/>
          <p:nvPr/>
        </p:nvGrpSpPr>
        <p:grpSpPr>
          <a:xfrm>
            <a:off x="852487" y="79329"/>
            <a:ext cx="10487025" cy="6554391"/>
            <a:chOff x="852487" y="236645"/>
            <a:chExt cx="10487025" cy="65543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410888-A7AB-7727-334A-51189775764C}"/>
                </a:ext>
              </a:extLst>
            </p:cNvPr>
            <p:cNvGrpSpPr/>
            <p:nvPr/>
          </p:nvGrpSpPr>
          <p:grpSpPr>
            <a:xfrm>
              <a:off x="852487" y="236645"/>
              <a:ext cx="10487025" cy="6554391"/>
              <a:chOff x="852487" y="236645"/>
              <a:chExt cx="10487025" cy="655439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255B500-A561-E554-7F4A-7590DA39613A}"/>
                  </a:ext>
                </a:extLst>
              </p:cNvPr>
              <p:cNvGrpSpPr/>
              <p:nvPr/>
            </p:nvGrpSpPr>
            <p:grpSpPr>
              <a:xfrm>
                <a:off x="852487" y="236645"/>
                <a:ext cx="10487025" cy="6554391"/>
                <a:chOff x="1030813" y="151804"/>
                <a:chExt cx="10487025" cy="6554391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8D2F638E-13AE-CE13-5899-3F87A5E55C2B}"/>
                    </a:ext>
                  </a:extLst>
                </p:cNvPr>
                <p:cNvSpPr/>
                <p:nvPr/>
              </p:nvSpPr>
              <p:spPr>
                <a:xfrm>
                  <a:off x="5037839" y="4766070"/>
                  <a:ext cx="2248292" cy="651536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" name="Picture 10" descr="A video game poster with a city and a space ship">
                  <a:extLst>
                    <a:ext uri="{FF2B5EF4-FFF2-40B4-BE49-F238E27FC236}">
                      <a16:creationId xmlns:a16="http://schemas.microsoft.com/office/drawing/2014/main" id="{F7130FE4-9AEB-E05C-46BC-EB4AA23D7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0813" y="151804"/>
                  <a:ext cx="10487025" cy="6554391"/>
                </a:xfrm>
                <a:prstGeom prst="rect">
                  <a:avLst/>
                </a:prstGeom>
              </p:spPr>
            </p:pic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225A749-BFA3-EB7B-39E0-A50C7CEDE3D4}"/>
                  </a:ext>
                </a:extLst>
              </p:cNvPr>
              <p:cNvSpPr/>
              <p:nvPr/>
            </p:nvSpPr>
            <p:spPr>
              <a:xfrm>
                <a:off x="4987815" y="4887215"/>
                <a:ext cx="1496510" cy="578928"/>
              </a:xfrm>
              <a:prstGeom prst="roundRect">
                <a:avLst>
                  <a:gd name="adj" fmla="val 25403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C1E1D"/>
                    </a:solidFill>
                    <a:latin typeface="Cooper Black" panose="0208090404030B020404" pitchFamily="18" charset="0"/>
                  </a:rPr>
                  <a:t>MUSIC</a:t>
                </a:r>
              </a:p>
            </p:txBody>
          </p:sp>
          <p:pic>
            <p:nvPicPr>
              <p:cNvPr id="8" name="Graphic 7" descr="Sound Medium with solid fill">
                <a:extLst>
                  <a:ext uri="{FF2B5EF4-FFF2-40B4-BE49-F238E27FC236}">
                    <a16:creationId xmlns:a16="http://schemas.microsoft.com/office/drawing/2014/main" id="{745799F6-1FC0-E893-BE81-676E0814E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36577" y="4785195"/>
                <a:ext cx="782968" cy="782968"/>
              </a:xfrm>
              <a:prstGeom prst="rect">
                <a:avLst/>
              </a:prstGeom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5B3257B-8963-CD56-F0F6-2346EE975CEB}"/>
                  </a:ext>
                </a:extLst>
              </p:cNvPr>
              <p:cNvSpPr/>
              <p:nvPr/>
            </p:nvSpPr>
            <p:spPr>
              <a:xfrm>
                <a:off x="4987815" y="5784669"/>
                <a:ext cx="2248292" cy="651536"/>
              </a:xfrm>
              <a:prstGeom prst="roundRect">
                <a:avLst>
                  <a:gd name="adj" fmla="val 25403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C1E1D"/>
                    </a:solidFill>
                    <a:latin typeface="Cooper Black" panose="0208090404030B020404" pitchFamily="18" charset="0"/>
                  </a:rPr>
                  <a:t>RESET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9B4449-6999-0B5A-3A3E-5F8F12B23FA7}"/>
                </a:ext>
              </a:extLst>
            </p:cNvPr>
            <p:cNvCxnSpPr>
              <a:cxnSpLocks/>
            </p:cNvCxnSpPr>
            <p:nvPr/>
          </p:nvCxnSpPr>
          <p:spPr>
            <a:xfrm>
              <a:off x="6768445" y="4887215"/>
              <a:ext cx="467662" cy="680948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804E15-81F5-51D1-A31B-CA2292B62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4495" y="4887215"/>
              <a:ext cx="491612" cy="6515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8A2F51-7CC8-ADD4-098A-4484221CEDEF}"/>
                </a:ext>
              </a:extLst>
            </p:cNvPr>
            <p:cNvGrpSpPr/>
            <p:nvPr/>
          </p:nvGrpSpPr>
          <p:grpSpPr>
            <a:xfrm>
              <a:off x="10555921" y="424206"/>
              <a:ext cx="659876" cy="612742"/>
              <a:chOff x="10490634" y="438347"/>
              <a:chExt cx="659876" cy="612742"/>
            </a:xfrm>
            <a:solidFill>
              <a:srgbClr val="92D050"/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500247-0E19-E928-5074-F8B43D5B8E9A}"/>
                  </a:ext>
                </a:extLst>
              </p:cNvPr>
              <p:cNvSpPr/>
              <p:nvPr/>
            </p:nvSpPr>
            <p:spPr>
              <a:xfrm>
                <a:off x="10490634" y="438347"/>
                <a:ext cx="659876" cy="61274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ication Sign 23">
                <a:extLst>
                  <a:ext uri="{FF2B5EF4-FFF2-40B4-BE49-F238E27FC236}">
                    <a16:creationId xmlns:a16="http://schemas.microsoft.com/office/drawing/2014/main" id="{C4C7F5E7-2AC9-A1BA-4A56-03CB6CD1B591}"/>
                  </a:ext>
                </a:extLst>
              </p:cNvPr>
              <p:cNvSpPr/>
              <p:nvPr/>
            </p:nvSpPr>
            <p:spPr>
              <a:xfrm>
                <a:off x="10490634" y="438347"/>
                <a:ext cx="659876" cy="612742"/>
              </a:xfrm>
              <a:prstGeom prst="mathMultiply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186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72D1290-DDEA-D5A0-B417-07AB4573CB8D}"/>
              </a:ext>
            </a:extLst>
          </p:cNvPr>
          <p:cNvGrpSpPr/>
          <p:nvPr/>
        </p:nvGrpSpPr>
        <p:grpSpPr>
          <a:xfrm>
            <a:off x="1770493" y="390832"/>
            <a:ext cx="8651013" cy="6076335"/>
            <a:chOff x="1770493" y="390832"/>
            <a:chExt cx="8651013" cy="6076335"/>
          </a:xfrm>
        </p:grpSpPr>
        <p:pic>
          <p:nvPicPr>
            <p:cNvPr id="26" name="Picture 25" descr="A black sky with white dots&#10;&#10;Description automatically generated">
              <a:extLst>
                <a:ext uri="{FF2B5EF4-FFF2-40B4-BE49-F238E27FC236}">
                  <a16:creationId xmlns:a16="http://schemas.microsoft.com/office/drawing/2014/main" id="{9844AC15-F3D7-C984-8439-66635E3F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493" y="390832"/>
              <a:ext cx="8651013" cy="6076335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8CB4D8-FAC5-C42C-5B48-136DDC045F7D}"/>
                </a:ext>
              </a:extLst>
            </p:cNvPr>
            <p:cNvGrpSpPr/>
            <p:nvPr/>
          </p:nvGrpSpPr>
          <p:grpSpPr>
            <a:xfrm>
              <a:off x="1842791" y="5931727"/>
              <a:ext cx="821751" cy="449408"/>
              <a:chOff x="1851907" y="6124122"/>
              <a:chExt cx="940708" cy="529441"/>
            </a:xfrm>
          </p:grpSpPr>
          <p:sp>
            <p:nvSpPr>
              <p:cNvPr id="23" name="Rectangle: Top Corners Rounded 22">
                <a:extLst>
                  <a:ext uri="{FF2B5EF4-FFF2-40B4-BE49-F238E27FC236}">
                    <a16:creationId xmlns:a16="http://schemas.microsoft.com/office/drawing/2014/main" id="{508DF201-2DF2-7E8A-333B-6C0BC406AA3E}"/>
                  </a:ext>
                </a:extLst>
              </p:cNvPr>
              <p:cNvSpPr/>
              <p:nvPr/>
            </p:nvSpPr>
            <p:spPr>
              <a:xfrm rot="5400000">
                <a:off x="2092961" y="5953909"/>
                <a:ext cx="529441" cy="869867"/>
              </a:xfrm>
              <a:prstGeom prst="round2SameRect">
                <a:avLst>
                  <a:gd name="adj1" fmla="val 17535"/>
                  <a:gd name="adj2" fmla="val 0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6A67CFD-EABC-F4B8-A8AB-A405A4FEAB39}"/>
                  </a:ext>
                </a:extLst>
              </p:cNvPr>
              <p:cNvSpPr/>
              <p:nvPr/>
            </p:nvSpPr>
            <p:spPr>
              <a:xfrm>
                <a:off x="1851907" y="6124122"/>
                <a:ext cx="45719" cy="529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E7A5FF2-09EA-00E4-1311-14E2AE16B2C4}"/>
                </a:ext>
              </a:extLst>
            </p:cNvPr>
            <p:cNvGrpSpPr/>
            <p:nvPr/>
          </p:nvGrpSpPr>
          <p:grpSpPr>
            <a:xfrm>
              <a:off x="9901086" y="471948"/>
              <a:ext cx="437464" cy="434189"/>
              <a:chOff x="10858543" y="1699409"/>
              <a:chExt cx="659876" cy="61274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82F4306-602E-54E1-9C2B-E32B80AA715B}"/>
                  </a:ext>
                </a:extLst>
              </p:cNvPr>
              <p:cNvSpPr/>
              <p:nvPr/>
            </p:nvSpPr>
            <p:spPr>
              <a:xfrm>
                <a:off x="10858543" y="1699409"/>
                <a:ext cx="659876" cy="612742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Multiplication Sign 30">
                <a:extLst>
                  <a:ext uri="{FF2B5EF4-FFF2-40B4-BE49-F238E27FC236}">
                    <a16:creationId xmlns:a16="http://schemas.microsoft.com/office/drawing/2014/main" id="{E2D712CD-C6EF-94D0-D020-DA171620528E}"/>
                  </a:ext>
                </a:extLst>
              </p:cNvPr>
              <p:cNvSpPr/>
              <p:nvPr/>
            </p:nvSpPr>
            <p:spPr>
              <a:xfrm>
                <a:off x="10858543" y="1699409"/>
                <a:ext cx="659876" cy="612742"/>
              </a:xfrm>
              <a:prstGeom prst="mathMultiply">
                <a:avLst>
                  <a:gd name="adj1" fmla="val 1870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155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60290FD-C044-885D-AAE0-9B8660B3DADA}"/>
              </a:ext>
            </a:extLst>
          </p:cNvPr>
          <p:cNvGrpSpPr/>
          <p:nvPr/>
        </p:nvGrpSpPr>
        <p:grpSpPr>
          <a:xfrm>
            <a:off x="3119717" y="2308411"/>
            <a:ext cx="5952565" cy="2613213"/>
            <a:chOff x="3119717" y="2308411"/>
            <a:chExt cx="5952565" cy="26132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D0EC6B-F57E-6B32-092C-C2D2EF43EFDD}"/>
                </a:ext>
              </a:extLst>
            </p:cNvPr>
            <p:cNvSpPr/>
            <p:nvPr/>
          </p:nvSpPr>
          <p:spPr>
            <a:xfrm>
              <a:off x="3119717" y="2308411"/>
              <a:ext cx="5952565" cy="2241177"/>
            </a:xfrm>
            <a:prstGeom prst="roundRect">
              <a:avLst>
                <a:gd name="adj" fmla="val 170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atin typeface="Aptos Black" panose="020B0004020202020204" pitchFamily="34" charset="0"/>
                </a:rPr>
                <a:t>GAME  OVER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62F2C4-B7C1-FFB2-54DF-0DA14E06E037}"/>
                </a:ext>
              </a:extLst>
            </p:cNvPr>
            <p:cNvSpPr/>
            <p:nvPr/>
          </p:nvSpPr>
          <p:spPr>
            <a:xfrm>
              <a:off x="3290047" y="4625788"/>
              <a:ext cx="5567082" cy="2958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PRESS ‘M’ FOR MAIN 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67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Black</vt:lpstr>
      <vt:lpstr>Aptos Display</vt:lpstr>
      <vt:lpstr>Arial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2205102 - A. H. M. Fuad</dc:creator>
  <cp:lastModifiedBy>2205102 - A. H. M. Fuad</cp:lastModifiedBy>
  <cp:revision>9</cp:revision>
  <dcterms:created xsi:type="dcterms:W3CDTF">2024-02-03T18:57:51Z</dcterms:created>
  <dcterms:modified xsi:type="dcterms:W3CDTF">2024-02-05T22:40:01Z</dcterms:modified>
</cp:coreProperties>
</file>