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2" r:id="rId3"/>
    <p:sldId id="261" r:id="rId4"/>
    <p:sldId id="257" r:id="rId5"/>
    <p:sldId id="262" r:id="rId6"/>
    <p:sldId id="258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0EB666A-51DC-430A-9486-843ACC928507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890515A-E066-464F-9113-B46201AF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3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66A-51DC-430A-9486-843ACC928507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515A-E066-464F-9113-B46201AF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9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66A-51DC-430A-9486-843ACC928507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515A-E066-464F-9113-B46201AF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5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66A-51DC-430A-9486-843ACC928507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515A-E066-464F-9113-B46201AFE09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2512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66A-51DC-430A-9486-843ACC928507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515A-E066-464F-9113-B46201AF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76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66A-51DC-430A-9486-843ACC928507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515A-E066-464F-9113-B46201AF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62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66A-51DC-430A-9486-843ACC928507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515A-E066-464F-9113-B46201AF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90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66A-51DC-430A-9486-843ACC928507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515A-E066-464F-9113-B46201AF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38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66A-51DC-430A-9486-843ACC928507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515A-E066-464F-9113-B46201AF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4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66A-51DC-430A-9486-843ACC928507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515A-E066-464F-9113-B46201AF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66A-51DC-430A-9486-843ACC928507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515A-E066-464F-9113-B46201AF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7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66A-51DC-430A-9486-843ACC928507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515A-E066-464F-9113-B46201AF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4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66A-51DC-430A-9486-843ACC928507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515A-E066-464F-9113-B46201AF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66A-51DC-430A-9486-843ACC928507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515A-E066-464F-9113-B46201AF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0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66A-51DC-430A-9486-843ACC928507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515A-E066-464F-9113-B46201AF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66A-51DC-430A-9486-843ACC928507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515A-E066-464F-9113-B46201AF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8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66A-51DC-430A-9486-843ACC928507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515A-E066-464F-9113-B46201AF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8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B666A-51DC-430A-9486-843ACC928507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0515A-E066-464F-9113-B46201AF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77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E:\HandGestureRecognizer\HandGestureRecognizer\bin\x64\Debug\IAProject.ex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0433" y="4985951"/>
            <a:ext cx="8791575" cy="1655762"/>
          </a:xfrm>
        </p:spPr>
        <p:txBody>
          <a:bodyPr>
            <a:normAutofit/>
          </a:bodyPr>
          <a:lstStyle/>
          <a:p>
            <a:pPr algn="ctr"/>
            <a:endParaRPr lang="en-US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Ahmad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Abd-Elghany</a:t>
            </a:r>
          </a:p>
          <a:p>
            <a:pPr algn="ctr"/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846" y="0"/>
            <a:ext cx="5411878" cy="45831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3341" y="2598351"/>
            <a:ext cx="9675926" cy="2387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 gesture Recognition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092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analysis and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Detecting the face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it to detect the highest contour accurately which will be 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next step is to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blur the edges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get a perfect binary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hull and convex points of 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hand.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points help us counting 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finger.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Finger number will be displayed and help sending instructions to computer.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705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 skin region from the rest of the image by using color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RGB is not suitable for color analysis and color based recognition due to mixing of chrominance and luminance data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HSV and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YCbCr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color spaces have the luminance and chromaticity information. Hence, they are more suitable for this task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a binary image from the original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4232129"/>
            <a:ext cx="4514850" cy="1925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155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Detecting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face using HAAR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 method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machine learning based approach where a cascade function is trained from a lot of positive and negative images. 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the face from the image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Performing Erode and Dilate filters to get smoother edges.</a:t>
            </a:r>
          </a:p>
        </p:txBody>
      </p:sp>
      <p:pic>
        <p:nvPicPr>
          <p:cNvPr id="1026" name="Picture 2" descr="fac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537" y="3650565"/>
            <a:ext cx="1983052" cy="138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ac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43" y="5134724"/>
            <a:ext cx="1881730" cy="131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54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biggest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Contour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moments (Hand).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moments you can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 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 and centroid of an image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Convex and Hull points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hand.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Calculating the points help us finding fingers count.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Finishing up by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finger number and message of interest.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C:\Users\Ahmad\AppData\Local\Microsoft\Windows\INetCache\Content.Word\Screenshot 2014-06-21 10.53.2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077" y="3194810"/>
            <a:ext cx="1298448" cy="12252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Interfacing CD4026 with 7 segment dispaly Summary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905" y="5189772"/>
            <a:ext cx="1825501" cy="1371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648" y="5189772"/>
            <a:ext cx="1765561" cy="13605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275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391" y="2167108"/>
            <a:ext cx="9905999" cy="3541714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accurate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 gestures detection system based on hand Convex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Hull.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 process, allows the real time video application with low cost sensors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such as PC and USB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camera.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Robust in counting fingers number and extracting them from the image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218" y="2062075"/>
            <a:ext cx="1062210" cy="1177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018" y="3068593"/>
            <a:ext cx="1263305" cy="1215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952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program"/>
              </a:rPr>
              <a:t>Start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0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569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 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an image processing system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web camera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hand recognition method, we are trying to transfer the gesture to some certain 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instructions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mark up the important features of hand:  fingertips, hand contours, providing real-time interaction between gesture and the system.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639" y="1995287"/>
            <a:ext cx="1391543" cy="9671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639" y="3119517"/>
            <a:ext cx="1415786" cy="1005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396" y="4400196"/>
            <a:ext cx="1383029" cy="9530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253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n-US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 and requirements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analysis and design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179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225671" cy="3541714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Interaction with computers are not comfortable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experience.</a:t>
            </a:r>
          </a:p>
          <a:p>
            <a:pPr lvl="1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 many devices (Keyboard – Mouse – joystick – cameras) 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traditional input devices like keyboard and mouse are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being replaced by many devices like: </a:t>
            </a:r>
          </a:p>
          <a:p>
            <a:pPr lvl="2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Kinect 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Leap motion</a:t>
            </a:r>
          </a:p>
          <a:p>
            <a:pPr lvl="2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Gesture recognition devices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sensors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hand gesture will be the most popular one.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168" y="3731417"/>
            <a:ext cx="1591705" cy="10611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192" y="4338185"/>
            <a:ext cx="1591705" cy="10611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216" y="5194342"/>
            <a:ext cx="1591705" cy="106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36432"/>
            <a:ext cx="9905998" cy="1478570"/>
          </a:xfrm>
        </p:spPr>
        <p:txBody>
          <a:bodyPr/>
          <a:lstStyle/>
          <a:p>
            <a:r>
              <a:rPr lang="en-US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2249486"/>
            <a:ext cx="9526588" cy="3541714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 the  communication  by  hand,  people  will  no  longer  need  to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computer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devices  in  a  certain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gap between human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machines will be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closer.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and more related products will appear and the gesture Interface will be more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605" y="4445679"/>
            <a:ext cx="2320082" cy="13455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507" y="2283859"/>
            <a:ext cx="1298448" cy="10637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873" y="4445679"/>
            <a:ext cx="2320082" cy="13455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0079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35936"/>
            <a:ext cx="9905998" cy="1478570"/>
          </a:xfrm>
        </p:spPr>
        <p:txBody>
          <a:bodyPr/>
          <a:lstStyle/>
          <a:p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en-US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71676"/>
            <a:ext cx="9905999" cy="4657724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common technologies for hand gesture recognition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Glove-based method</a:t>
            </a:r>
          </a:p>
          <a:p>
            <a:pPr lvl="2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special glove-based device to extract hand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</a:t>
            </a:r>
          </a:p>
          <a:p>
            <a:pPr lvl="2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Annoying</a:t>
            </a:r>
          </a:p>
          <a:p>
            <a:pPr lvl="1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Vision-based method</a:t>
            </a:r>
          </a:p>
          <a:p>
            <a:pPr lvl="2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Skin color Detection and Hand tracking</a:t>
            </a:r>
          </a:p>
          <a:p>
            <a:pPr lvl="2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used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35" y="2722776"/>
            <a:ext cx="1295400" cy="1221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36" y="4181221"/>
            <a:ext cx="1295399" cy="1221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1350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 and Requirements </a:t>
            </a:r>
            <a:endParaRPr lang="en-US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27251"/>
            <a:ext cx="9905999" cy="4256087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 vision system</a:t>
            </a:r>
          </a:p>
          <a:p>
            <a:pPr lvl="2"/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the RGB image from the camera</a:t>
            </a:r>
          </a:p>
          <a:p>
            <a:pPr lvl="2"/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pre-processing</a:t>
            </a:r>
          </a:p>
          <a:p>
            <a:pPr lvl="2"/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</a:t>
            </a:r>
          </a:p>
          <a:p>
            <a:pPr lvl="2"/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extraction</a:t>
            </a:r>
          </a:p>
          <a:p>
            <a:pPr lvl="2"/>
            <a:r>
              <a:rPr 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34561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 and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25917"/>
            <a:ext cx="9905999" cy="3541714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requirements vary drastically by industry, but a number of components are common to every machine vision system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2"/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Camera</a:t>
            </a:r>
          </a:p>
          <a:p>
            <a:pPr lvl="1"/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</a:t>
            </a:r>
          </a:p>
          <a:p>
            <a:pPr lvl="1"/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631" y="3172380"/>
            <a:ext cx="1295400" cy="1221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50" y="3865755"/>
            <a:ext cx="1298448" cy="1221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470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analysis and design</a:t>
            </a:r>
            <a:endParaRPr lang="en-US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3" y="2495550"/>
            <a:ext cx="9469438" cy="353377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original input data will be the RGB image captured by a web camera.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system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its computation are based on the contour 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 some preliminary processing to generate a binary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which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provides enough information of hand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contour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4" name="Picture 3" descr="figure_5_app_diagra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1" y="1857375"/>
            <a:ext cx="2319654" cy="3876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56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464</TotalTime>
  <Words>523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宋体</vt:lpstr>
      <vt:lpstr>Arial</vt:lpstr>
      <vt:lpstr>Tahoma</vt:lpstr>
      <vt:lpstr>Trebuchet MS</vt:lpstr>
      <vt:lpstr>Tw Cen MT</vt:lpstr>
      <vt:lpstr>Circuit</vt:lpstr>
      <vt:lpstr>Hand gesture Recognition</vt:lpstr>
      <vt:lpstr>Abstract</vt:lpstr>
      <vt:lpstr>Outline</vt:lpstr>
      <vt:lpstr>Introduction</vt:lpstr>
      <vt:lpstr>Introduction</vt:lpstr>
      <vt:lpstr>Introduction</vt:lpstr>
      <vt:lpstr>Planning and Requirements </vt:lpstr>
      <vt:lpstr>Planning and Requirements </vt:lpstr>
      <vt:lpstr>System analysis and design</vt:lpstr>
      <vt:lpstr>System analysis and design</vt:lpstr>
      <vt:lpstr>Implementation</vt:lpstr>
      <vt:lpstr>Implementation</vt:lpstr>
      <vt:lpstr>Implementation</vt:lpstr>
      <vt:lpstr>Conclusion</vt:lpstr>
      <vt:lpstr>Demonstration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Abd-Elghany</dc:creator>
  <cp:lastModifiedBy>Ahmad Abd-Elghany</cp:lastModifiedBy>
  <cp:revision>223</cp:revision>
  <dcterms:created xsi:type="dcterms:W3CDTF">2014-06-22T02:36:56Z</dcterms:created>
  <dcterms:modified xsi:type="dcterms:W3CDTF">2014-06-25T00:41:06Z</dcterms:modified>
</cp:coreProperties>
</file>