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E5917F-E790-448D-B42C-3264DFE429DB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372AF5-8275-4EA7-AAC1-639B4E7C5C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</p:spPr>
        <p:txBody>
          <a:bodyPr/>
          <a:lstStyle/>
          <a:p>
            <a:r>
              <a:rPr lang="en-US" dirty="0" smtClean="0"/>
              <a:t>Developed by </a:t>
            </a:r>
          </a:p>
          <a:p>
            <a:r>
              <a:rPr lang="en-US" dirty="0" err="1" smtClean="0"/>
              <a:t>Zakaria</a:t>
            </a:r>
            <a:r>
              <a:rPr lang="en-US" dirty="0" smtClean="0"/>
              <a:t> </a:t>
            </a:r>
            <a:r>
              <a:rPr lang="en-US" dirty="0" err="1" smtClean="0"/>
              <a:t>Ahmmed</a:t>
            </a:r>
            <a:endParaRPr lang="en-US" dirty="0" smtClean="0"/>
          </a:p>
          <a:p>
            <a:r>
              <a:rPr lang="en-US" dirty="0" smtClean="0"/>
              <a:t>Under Supervision </a:t>
            </a:r>
          </a:p>
          <a:p>
            <a:r>
              <a:rPr lang="en-US" dirty="0" smtClean="0"/>
              <a:t>Abdul </a:t>
            </a:r>
            <a:r>
              <a:rPr lang="en-US" dirty="0"/>
              <a:t>B</a:t>
            </a:r>
            <a:r>
              <a:rPr lang="en-US" dirty="0" smtClean="0"/>
              <a:t>ari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3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Deposit Section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1905000"/>
            <a:ext cx="3539836" cy="326743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add deposit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view previous deposit</a:t>
            </a:r>
            <a:endParaRPr lang="en-US" sz="24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view each member total </a:t>
            </a:r>
            <a:r>
              <a:rPr lang="en-US" sz="2400" dirty="0" err="1" smtClean="0"/>
              <a:t>diposit</a:t>
            </a:r>
            <a:endParaRPr lang="en-US" sz="24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71600"/>
            <a:ext cx="5410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Bazar Section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1905000"/>
            <a:ext cx="3539836" cy="326743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/>
              <a:t>Accountant can </a:t>
            </a:r>
            <a:r>
              <a:rPr lang="en-US" sz="2400" dirty="0" smtClean="0"/>
              <a:t>add bazar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view all bazars</a:t>
            </a:r>
            <a:endParaRPr lang="en-US" sz="2400" dirty="0"/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74" y="1447800"/>
            <a:ext cx="5239481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Monthly Report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207"/>
            <a:ext cx="9144000" cy="469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0"/>
            <a:ext cx="3657600" cy="326743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Two Way Login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Login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Manager Login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67" y="1219200"/>
            <a:ext cx="489653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5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Accountant Account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476316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8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Manager Account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476316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0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Manager  Welcome Window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0"/>
            <a:ext cx="3657600" cy="326743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Add Members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View Accounts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Manage Rooms &amp; Sits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Member Payment Management</a:t>
            </a:r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7800"/>
            <a:ext cx="546462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Add Member Window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0"/>
            <a:ext cx="3657600" cy="326743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Add Members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View Accounts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Manage Rooms &amp; Sits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Member Payment Management</a:t>
            </a:r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52600"/>
            <a:ext cx="4800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Accountant Welcome Window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1905000"/>
            <a:ext cx="3539836" cy="326743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Create Meal Account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Daily Meal Update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Deposit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Bazar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Meal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Extras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Report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Logout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5" y="1371599"/>
            <a:ext cx="5576455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Account Window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1905000"/>
            <a:ext cx="3539836" cy="326743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Create an Account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View his previous accounts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view </a:t>
            </a:r>
            <a:r>
              <a:rPr lang="en-US" sz="2400" dirty="0"/>
              <a:t>a</a:t>
            </a:r>
            <a:r>
              <a:rPr lang="en-US" sz="2400" dirty="0" smtClean="0"/>
              <a:t>ll available members In mess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36" y="1295400"/>
            <a:ext cx="5410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Daily Meal Update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1905000"/>
            <a:ext cx="3539836" cy="326743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Add daily bazar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Add daily meal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Accountant can view current status of meal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98" y="1447800"/>
            <a:ext cx="490114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138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Mess Management System</vt:lpstr>
      <vt:lpstr>Login Page</vt:lpstr>
      <vt:lpstr>Create Accountant Account</vt:lpstr>
      <vt:lpstr>Create Manager Account</vt:lpstr>
      <vt:lpstr>Manager  Welcome Window</vt:lpstr>
      <vt:lpstr>Add Member Window</vt:lpstr>
      <vt:lpstr>Accountant Welcome Window</vt:lpstr>
      <vt:lpstr>Create Account Window</vt:lpstr>
      <vt:lpstr>Daily Meal Update</vt:lpstr>
      <vt:lpstr>Deposit Section</vt:lpstr>
      <vt:lpstr>Bazar Section</vt:lpstr>
      <vt:lpstr>Monthly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Management System</dc:title>
  <dc:creator>Zakakaria</dc:creator>
  <cp:lastModifiedBy>Zakakaria</cp:lastModifiedBy>
  <cp:revision>15</cp:revision>
  <dcterms:created xsi:type="dcterms:W3CDTF">2018-02-11T04:32:42Z</dcterms:created>
  <dcterms:modified xsi:type="dcterms:W3CDTF">2018-02-11T05:59:20Z</dcterms:modified>
</cp:coreProperties>
</file>