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CFAE3-B046-4136-9634-E0E21FFB1EF6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BF372-7181-40FD-B9E1-F4B7A351B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72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7E5917F-E790-448D-B42C-3264DFE429DB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9372AF5-8275-4EA7-AAC1-639B4E7C5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E5917F-E790-448D-B42C-3264DFE429DB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372AF5-8275-4EA7-AAC1-639B4E7C5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E5917F-E790-448D-B42C-3264DFE429DB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372AF5-8275-4EA7-AAC1-639B4E7C5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E5917F-E790-448D-B42C-3264DFE429DB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372AF5-8275-4EA7-AAC1-639B4E7C5CF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E5917F-E790-448D-B42C-3264DFE429DB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372AF5-8275-4EA7-AAC1-639B4E7C5CF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E5917F-E790-448D-B42C-3264DFE429DB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372AF5-8275-4EA7-AAC1-639B4E7C5CF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E5917F-E790-448D-B42C-3264DFE429DB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372AF5-8275-4EA7-AAC1-639B4E7C5CF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E5917F-E790-448D-B42C-3264DFE429DB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372AF5-8275-4EA7-AAC1-639B4E7C5CF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E5917F-E790-448D-B42C-3264DFE429DB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372AF5-8275-4EA7-AAC1-639B4E7C5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7E5917F-E790-448D-B42C-3264DFE429DB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372AF5-8275-4EA7-AAC1-639B4E7C5CF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7E5917F-E790-448D-B42C-3264DFE429DB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9372AF5-8275-4EA7-AAC1-639B4E7C5CF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7E5917F-E790-448D-B42C-3264DFE429DB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9372AF5-8275-4EA7-AAC1-639B4E7C5CF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Student Attendance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2819400"/>
          </a:xfrm>
        </p:spPr>
        <p:txBody>
          <a:bodyPr/>
          <a:lstStyle/>
          <a:p>
            <a:r>
              <a:rPr lang="en-US" dirty="0" smtClean="0"/>
              <a:t>Developed by </a:t>
            </a:r>
          </a:p>
          <a:p>
            <a:r>
              <a:rPr lang="en-US" dirty="0" err="1" smtClean="0"/>
              <a:t>Zakaria</a:t>
            </a:r>
            <a:r>
              <a:rPr lang="en-US" dirty="0" smtClean="0"/>
              <a:t> </a:t>
            </a:r>
            <a:r>
              <a:rPr lang="en-US" dirty="0" err="1" smtClean="0"/>
              <a:t>Ahmmed</a:t>
            </a:r>
            <a:endParaRPr lang="en-US" dirty="0" smtClean="0"/>
          </a:p>
          <a:p>
            <a:r>
              <a:rPr lang="en-US" dirty="0" smtClean="0"/>
              <a:t>Under Supervision </a:t>
            </a:r>
          </a:p>
          <a:p>
            <a:r>
              <a:rPr lang="en-US" dirty="0" smtClean="0"/>
              <a:t>Abdul </a:t>
            </a:r>
            <a:r>
              <a:rPr lang="en-US" dirty="0"/>
              <a:t>B</a:t>
            </a:r>
            <a:r>
              <a:rPr lang="en-US" dirty="0" smtClean="0"/>
              <a:t>ari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134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1"/>
            <a:ext cx="7772400" cy="83819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Attendance Status By Month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6634"/>
            <a:ext cx="9144000" cy="442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025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1"/>
            <a:ext cx="7772400" cy="83819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Save Attendance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6510"/>
            <a:ext cx="9144000" cy="529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473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1"/>
            <a:ext cx="7772400" cy="83819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Saved Attendance Status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6510"/>
            <a:ext cx="9144000" cy="544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29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1"/>
            <a:ext cx="7772400" cy="83819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Individual Attendance Status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801"/>
            <a:ext cx="91440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072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1"/>
            <a:ext cx="7772400" cy="838199"/>
          </a:xfrm>
        </p:spPr>
        <p:txBody>
          <a:bodyPr>
            <a:normAutofit/>
          </a:bodyPr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219200"/>
            <a:ext cx="8229600" cy="1447800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sz="2400" dirty="0"/>
              <a:t>Admit Student By </a:t>
            </a:r>
            <a:r>
              <a:rPr lang="en-US" sz="2400" dirty="0" smtClean="0"/>
              <a:t>Class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400" dirty="0" smtClean="0"/>
              <a:t>Give </a:t>
            </a:r>
            <a:r>
              <a:rPr lang="en-US" sz="2400" dirty="0"/>
              <a:t>Attendance For Each </a:t>
            </a:r>
            <a:r>
              <a:rPr lang="en-US" sz="2400" dirty="0" smtClean="0"/>
              <a:t>Class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400" dirty="0" smtClean="0"/>
              <a:t>View </a:t>
            </a:r>
            <a:r>
              <a:rPr lang="en-US" sz="2400" dirty="0"/>
              <a:t>Attendance Status For Each Student For Any </a:t>
            </a:r>
            <a:r>
              <a:rPr lang="en-US" sz="2400" dirty="0" smtClean="0"/>
              <a:t>Month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400" dirty="0"/>
              <a:t>Filtering &amp; Shorting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400" dirty="0" smtClean="0"/>
          </a:p>
          <a:p>
            <a:pPr algn="l"/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" y="2842598"/>
            <a:ext cx="7772400" cy="533399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l"/>
            <a:r>
              <a:rPr lang="en-US" sz="2800" dirty="0" smtClean="0"/>
              <a:t>Tools and Technology</a:t>
            </a:r>
            <a:endParaRPr lang="en-US" sz="2800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04800" y="3452198"/>
            <a:ext cx="4343400" cy="1295400"/>
          </a:xfrm>
          <a:prstGeom prst="rect">
            <a:avLst/>
          </a:prstGeom>
        </p:spPr>
        <p:txBody>
          <a:bodyPr vert="horz" lIns="45720" rIns="45720">
            <a:norm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57200" indent="-457200" algn="l">
              <a:buFont typeface="Wingdings" pitchFamily="2" charset="2"/>
              <a:buChar char="Ø"/>
            </a:pPr>
            <a:r>
              <a:rPr lang="en-US" sz="2400" dirty="0" smtClean="0"/>
              <a:t>Hibernate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400" dirty="0" smtClean="0"/>
              <a:t>Bootstrap &amp; CSS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400" dirty="0" smtClean="0"/>
              <a:t>Restful Web Service</a:t>
            </a:r>
          </a:p>
          <a:p>
            <a:pPr algn="l"/>
            <a:endParaRPr lang="en-US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572000" y="3452198"/>
            <a:ext cx="4343400" cy="1177636"/>
          </a:xfrm>
          <a:prstGeom prst="rect">
            <a:avLst/>
          </a:prstGeom>
        </p:spPr>
        <p:txBody>
          <a:bodyPr vert="horz" lIns="45720" rIns="45720">
            <a:normAutofit fontScale="92500" lnSpcReduction="10000"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57200" indent="-457200" algn="l">
              <a:buFont typeface="Wingdings" pitchFamily="2" charset="2"/>
              <a:buChar char="Ø"/>
            </a:pPr>
            <a:r>
              <a:rPr lang="en-US" sz="2400" dirty="0" smtClean="0"/>
              <a:t>Angular JS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400" dirty="0" smtClean="0"/>
              <a:t>Routing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400" dirty="0" smtClean="0"/>
              <a:t>Filter</a:t>
            </a:r>
            <a:endParaRPr lang="en-US" sz="2400" dirty="0"/>
          </a:p>
          <a:p>
            <a:pPr algn="l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4763869"/>
            <a:ext cx="861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solidFill>
                  <a:srgbClr val="00B0F0"/>
                </a:solidFill>
              </a:rPr>
              <a:t>Link: </a:t>
            </a:r>
            <a:r>
              <a:rPr lang="en-US" dirty="0" smtClean="0"/>
              <a:t>https</a:t>
            </a:r>
            <a:r>
              <a:rPr lang="en-US" dirty="0"/>
              <a:t>://github.com/ahmmedzakaria/Student-AttendanceManagement.git</a:t>
            </a:r>
          </a:p>
        </p:txBody>
      </p:sp>
    </p:spTree>
    <p:extLst>
      <p:ext uri="{BB962C8B-B14F-4D97-AF65-F5344CB8AC3E}">
        <p14:creationId xmlns:p14="http://schemas.microsoft.com/office/powerpoint/2010/main" val="4088952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1"/>
            <a:ext cx="7772400" cy="83819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Student Admission Page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372"/>
            <a:ext cx="9144000" cy="406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55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1"/>
            <a:ext cx="7772400" cy="83819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Admit Student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552"/>
            <a:ext cx="9144000" cy="489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358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1"/>
            <a:ext cx="7772400" cy="83819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Admit Student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552"/>
            <a:ext cx="9144000" cy="489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335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1"/>
            <a:ext cx="7772400" cy="83819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Edit Student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6593"/>
            <a:ext cx="9144000" cy="444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92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1"/>
            <a:ext cx="7772400" cy="83819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Delete Student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6593"/>
            <a:ext cx="9144000" cy="444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92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1"/>
            <a:ext cx="7772400" cy="83819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Delete Status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6593"/>
            <a:ext cx="9144000" cy="444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779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1"/>
            <a:ext cx="7772400" cy="83819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Student Attendance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6510"/>
            <a:ext cx="9144000" cy="567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8669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345</TotalTime>
  <Words>80</Words>
  <Application>Microsoft Office PowerPoint</Application>
  <PresentationFormat>On-screen Show (4:3)</PresentationFormat>
  <Paragraphs>29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Student Attendance System</vt:lpstr>
      <vt:lpstr>Project Overview</vt:lpstr>
      <vt:lpstr>Student Admission Page</vt:lpstr>
      <vt:lpstr>Admit Student</vt:lpstr>
      <vt:lpstr>Admit Student</vt:lpstr>
      <vt:lpstr>Edit Student</vt:lpstr>
      <vt:lpstr>Delete Student</vt:lpstr>
      <vt:lpstr>Delete Status</vt:lpstr>
      <vt:lpstr>Student Attendance</vt:lpstr>
      <vt:lpstr>Attendance Status By Month</vt:lpstr>
      <vt:lpstr>Save Attendance</vt:lpstr>
      <vt:lpstr>Saved Attendance Status</vt:lpstr>
      <vt:lpstr>Individual Attendance Status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 Management System</dc:title>
  <dc:creator>Zakakaria</dc:creator>
  <cp:lastModifiedBy>Zakaria</cp:lastModifiedBy>
  <cp:revision>71</cp:revision>
  <dcterms:created xsi:type="dcterms:W3CDTF">2018-02-11T04:32:42Z</dcterms:created>
  <dcterms:modified xsi:type="dcterms:W3CDTF">2018-05-25T23:14:19Z</dcterms:modified>
</cp:coreProperties>
</file>