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293570f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293570f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293570f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293570f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293570f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293570f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 Group - Final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Morgan, Ethan Bradley-Foo, Landon Hunsucker, </a:t>
            </a:r>
            <a:r>
              <a:rPr lang="en"/>
              <a:t>Dhanush Ravuru, </a:t>
            </a:r>
            <a:r>
              <a:rPr lang="en"/>
              <a:t>Shashank Pb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29450" y="1266800"/>
            <a:ext cx="25263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Overview</a:t>
            </a:r>
            <a:endParaRPr sz="15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Travel management application to assist customers in booking tickets to travel destinations around the world.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Utilize a recommendation system to suggest trips the user may be interested in.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413625" y="1266800"/>
            <a:ext cx="25263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Key Features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Flight/Hotel Booking Integration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 Reviews/Ratings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Cost-effective Trip Planning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Personalized Travel Recommendations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6097800" y="1266800"/>
            <a:ext cx="25263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Objective</a:t>
            </a:r>
            <a:endParaRPr sz="1500" u="sng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Customers should be able to utilize cost-effective travel management solutions, travel recommendations, and book travel tickets across various modes of transport.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Travel</a:t>
            </a:r>
            <a:r>
              <a:rPr lang="en" sz="1500"/>
              <a:t> agency employees should be easily create and/or remove trips and register/remove new users.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266800"/>
            <a:ext cx="7505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 &amp; Learning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266800"/>
            <a:ext cx="7505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collection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Pulling data from multiple sources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Collaboration to determine importance of varying features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Focusing and Simplifying accordingly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Working with FastAPI Structure(Schemas/Routers/Controllers)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Trial and Error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Splitting tasks into user stories over multiple sprints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Pulling inspiration from previous projects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Pushing our individual portions to the GitHub Repository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</a:t>
            </a:r>
            <a:r>
              <a:rPr lang="en" sz="1400"/>
              <a:t>onsistent</a:t>
            </a:r>
            <a:r>
              <a:rPr lang="en" sz="1400"/>
              <a:t> communication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Thorough understanding of every member’s assigned user stories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Engaging team meetings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