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DM Sans Medium"/>
      <p:regular r:id="rId18"/>
      <p:bold r:id="rId19"/>
      <p:italic r:id="rId20"/>
      <p:boldItalic r:id="rId21"/>
    </p:embeddedFont>
    <p:embeddedFont>
      <p:font typeface="Cabin"/>
      <p:regular r:id="rId22"/>
      <p:bold r:id="rId23"/>
      <p:italic r:id="rId24"/>
      <p:boldItalic r:id="rId25"/>
    </p:embeddedFont>
    <p:embeddedFont>
      <p:font typeface="Bebas Neue"/>
      <p:regular r:id="rId26"/>
    </p:embeddedFont>
    <p:embeddedFont>
      <p:font typeface="Hind Siliguri"/>
      <p:regular r:id="rId27"/>
      <p:bold r:id="rId28"/>
    </p:embeddedFont>
    <p:embeddedFont>
      <p:font typeface="DM Sans"/>
      <p:regular r:id="rId29"/>
      <p:bold r:id="rId30"/>
      <p:italic r:id="rId31"/>
      <p:boldItalic r:id="rId32"/>
    </p:embeddedFont>
    <p:embeddedFont>
      <p:font typeface="Cabin Medium"/>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iS5/RaT6USavk9dIsKXD8cbGLE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DMSansMedium-italic.fntdata"/><Relationship Id="rId22" Type="http://schemas.openxmlformats.org/officeDocument/2006/relationships/font" Target="fonts/Cabin-regular.fntdata"/><Relationship Id="rId21" Type="http://schemas.openxmlformats.org/officeDocument/2006/relationships/font" Target="fonts/DMSansMedium-boldItalic.fntdata"/><Relationship Id="rId24" Type="http://schemas.openxmlformats.org/officeDocument/2006/relationships/font" Target="fonts/Cabin-italic.fntdata"/><Relationship Id="rId23" Type="http://schemas.openxmlformats.org/officeDocument/2006/relationships/font" Target="fonts/Cabin-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ebasNeue-regular.fntdata"/><Relationship Id="rId25" Type="http://schemas.openxmlformats.org/officeDocument/2006/relationships/font" Target="fonts/Cabin-boldItalic.fntdata"/><Relationship Id="rId28" Type="http://schemas.openxmlformats.org/officeDocument/2006/relationships/font" Target="fonts/HindSiliguri-bold.fntdata"/><Relationship Id="rId27" Type="http://schemas.openxmlformats.org/officeDocument/2006/relationships/font" Target="fonts/HindSiliguri-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DM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DMSans-italic.fntdata"/><Relationship Id="rId30" Type="http://schemas.openxmlformats.org/officeDocument/2006/relationships/font" Target="fonts/DMSans-bold.fntdata"/><Relationship Id="rId11" Type="http://schemas.openxmlformats.org/officeDocument/2006/relationships/slide" Target="slides/slide7.xml"/><Relationship Id="rId33" Type="http://schemas.openxmlformats.org/officeDocument/2006/relationships/font" Target="fonts/CabinMedium-regular.fntdata"/><Relationship Id="rId10" Type="http://schemas.openxmlformats.org/officeDocument/2006/relationships/slide" Target="slides/slide6.xml"/><Relationship Id="rId32" Type="http://schemas.openxmlformats.org/officeDocument/2006/relationships/font" Target="fonts/DMSans-boldItalic.fntdata"/><Relationship Id="rId13" Type="http://schemas.openxmlformats.org/officeDocument/2006/relationships/slide" Target="slides/slide9.xml"/><Relationship Id="rId35" Type="http://schemas.openxmlformats.org/officeDocument/2006/relationships/font" Target="fonts/CabinMedium-italic.fntdata"/><Relationship Id="rId12" Type="http://schemas.openxmlformats.org/officeDocument/2006/relationships/slide" Target="slides/slide8.xml"/><Relationship Id="rId34" Type="http://schemas.openxmlformats.org/officeDocument/2006/relationships/font" Target="fonts/CabinMedium-bold.fntdata"/><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font" Target="fonts/CabinMedium-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DMSansMedium-bold.fntdata"/><Relationship Id="rId18" Type="http://schemas.openxmlformats.org/officeDocument/2006/relationships/font" Target="fonts/DMSans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3" name="Google Shape;76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250f0725bd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250f0725bd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250f38a4e6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250f38a4e6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250f38a4e6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250f38a4e6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0" name="Google Shape;10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7" name="Google Shape;91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9" name="Google Shape;92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5" name="Google Shape;93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5" name="Google Shape;94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3" name="Google Shape;95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1" name="Google Shape;97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250f38a4e6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250f38a4e6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4" name="Google Shape;98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48"/>
          <p:cNvSpPr txBox="1"/>
          <p:nvPr>
            <p:ph type="ctrTitle"/>
          </p:nvPr>
        </p:nvSpPr>
        <p:spPr>
          <a:xfrm>
            <a:off x="713225" y="673650"/>
            <a:ext cx="3840600" cy="2380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000"/>
              <a:buNone/>
              <a:defRPr sz="54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10" name="Google Shape;10;p48"/>
          <p:cNvSpPr txBox="1"/>
          <p:nvPr>
            <p:ph idx="1" type="subTitle"/>
          </p:nvPr>
        </p:nvSpPr>
        <p:spPr>
          <a:xfrm>
            <a:off x="741625" y="3165175"/>
            <a:ext cx="3837600" cy="4698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3000"/>
              <a:buNone/>
              <a:defRPr sz="16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1" name="Google Shape;11;p48"/>
          <p:cNvSpPr/>
          <p:nvPr/>
        </p:nvSpPr>
        <p:spPr>
          <a:xfrm rot="8100000">
            <a:off x="-3356551" y="-1639550"/>
            <a:ext cx="6903805" cy="3418649"/>
          </a:xfrm>
          <a:custGeom>
            <a:rect b="b" l="l" r="r" t="t"/>
            <a:pathLst>
              <a:path extrusionOk="0" h="127531" w="257543">
                <a:moveTo>
                  <a:pt x="188005" y="0"/>
                </a:moveTo>
                <a:cubicBezTo>
                  <a:pt x="181301" y="0"/>
                  <a:pt x="174410" y="3584"/>
                  <a:pt x="169426" y="8411"/>
                </a:cubicBezTo>
                <a:cubicBezTo>
                  <a:pt x="162708" y="14946"/>
                  <a:pt x="158301" y="23457"/>
                  <a:pt x="152404" y="30751"/>
                </a:cubicBezTo>
                <a:cubicBezTo>
                  <a:pt x="146760" y="37770"/>
                  <a:pt x="138781" y="43972"/>
                  <a:pt x="129847" y="43972"/>
                </a:cubicBezTo>
                <a:cubicBezTo>
                  <a:pt x="129495" y="43972"/>
                  <a:pt x="129142" y="43963"/>
                  <a:pt x="128787" y="43943"/>
                </a:cubicBezTo>
                <a:cubicBezTo>
                  <a:pt x="118817" y="43366"/>
                  <a:pt x="111157" y="35402"/>
                  <a:pt x="104197" y="28259"/>
                </a:cubicBezTo>
                <a:cubicBezTo>
                  <a:pt x="97728" y="21592"/>
                  <a:pt x="89776" y="14686"/>
                  <a:pt x="80687" y="14686"/>
                </a:cubicBezTo>
                <a:cubicBezTo>
                  <a:pt x="80039" y="14686"/>
                  <a:pt x="79385" y="14721"/>
                  <a:pt x="78725" y="14794"/>
                </a:cubicBezTo>
                <a:cubicBezTo>
                  <a:pt x="70609" y="15675"/>
                  <a:pt x="64166" y="22241"/>
                  <a:pt x="60579" y="29536"/>
                </a:cubicBezTo>
                <a:cubicBezTo>
                  <a:pt x="57053" y="36861"/>
                  <a:pt x="55716" y="45007"/>
                  <a:pt x="53497" y="52819"/>
                </a:cubicBezTo>
                <a:cubicBezTo>
                  <a:pt x="51247" y="60661"/>
                  <a:pt x="47782" y="68594"/>
                  <a:pt x="41278" y="73457"/>
                </a:cubicBezTo>
                <a:cubicBezTo>
                  <a:pt x="33800" y="79080"/>
                  <a:pt x="23648" y="79628"/>
                  <a:pt x="15532" y="84248"/>
                </a:cubicBezTo>
                <a:cubicBezTo>
                  <a:pt x="8420" y="88290"/>
                  <a:pt x="3222" y="95494"/>
                  <a:pt x="1581" y="103518"/>
                </a:cubicBezTo>
                <a:cubicBezTo>
                  <a:pt x="0" y="111543"/>
                  <a:pt x="2675" y="121026"/>
                  <a:pt x="7660" y="127531"/>
                </a:cubicBezTo>
                <a:lnTo>
                  <a:pt x="247178" y="127531"/>
                </a:lnTo>
                <a:cubicBezTo>
                  <a:pt x="254199" y="119993"/>
                  <a:pt x="257543" y="107652"/>
                  <a:pt x="255689" y="97439"/>
                </a:cubicBezTo>
                <a:cubicBezTo>
                  <a:pt x="253835" y="87287"/>
                  <a:pt x="246935" y="78199"/>
                  <a:pt x="237664" y="73700"/>
                </a:cubicBezTo>
                <a:cubicBezTo>
                  <a:pt x="230795" y="70357"/>
                  <a:pt x="222649" y="69293"/>
                  <a:pt x="216843" y="64278"/>
                </a:cubicBezTo>
                <a:cubicBezTo>
                  <a:pt x="211007" y="59171"/>
                  <a:pt x="208849" y="51056"/>
                  <a:pt x="208302" y="43305"/>
                </a:cubicBezTo>
                <a:cubicBezTo>
                  <a:pt x="207785" y="35584"/>
                  <a:pt x="208576" y="27712"/>
                  <a:pt x="207269" y="20083"/>
                </a:cubicBezTo>
                <a:cubicBezTo>
                  <a:pt x="205992" y="12453"/>
                  <a:pt x="202040" y="4611"/>
                  <a:pt x="194958" y="1450"/>
                </a:cubicBezTo>
                <a:cubicBezTo>
                  <a:pt x="192726" y="449"/>
                  <a:pt x="190377" y="0"/>
                  <a:pt x="18800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8"/>
          <p:cNvSpPr/>
          <p:nvPr/>
        </p:nvSpPr>
        <p:spPr>
          <a:xfrm>
            <a:off x="8864100" y="2372975"/>
            <a:ext cx="297900" cy="262200"/>
          </a:xfrm>
          <a:custGeom>
            <a:rect b="b" l="l" r="r" t="t"/>
            <a:pathLst>
              <a:path extrusionOk="0" h="10488" w="11916">
                <a:moveTo>
                  <a:pt x="4560" y="1764"/>
                </a:moveTo>
                <a:cubicBezTo>
                  <a:pt x="5806" y="1764"/>
                  <a:pt x="6900" y="2280"/>
                  <a:pt x="7660" y="3162"/>
                </a:cubicBezTo>
                <a:lnTo>
                  <a:pt x="4620" y="6201"/>
                </a:lnTo>
                <a:lnTo>
                  <a:pt x="3101" y="4682"/>
                </a:lnTo>
                <a:cubicBezTo>
                  <a:pt x="2979" y="4545"/>
                  <a:pt x="2804" y="4477"/>
                  <a:pt x="2622" y="4477"/>
                </a:cubicBezTo>
                <a:cubicBezTo>
                  <a:pt x="2439" y="4477"/>
                  <a:pt x="2249" y="4545"/>
                  <a:pt x="2097" y="4682"/>
                </a:cubicBezTo>
                <a:cubicBezTo>
                  <a:pt x="1824" y="4955"/>
                  <a:pt x="1824" y="5411"/>
                  <a:pt x="2097" y="5715"/>
                </a:cubicBezTo>
                <a:lnTo>
                  <a:pt x="4134" y="7752"/>
                </a:lnTo>
                <a:cubicBezTo>
                  <a:pt x="4286" y="7904"/>
                  <a:pt x="4438" y="7995"/>
                  <a:pt x="4620" y="7995"/>
                </a:cubicBezTo>
                <a:cubicBezTo>
                  <a:pt x="4803" y="7995"/>
                  <a:pt x="5015" y="7904"/>
                  <a:pt x="5107" y="7752"/>
                </a:cubicBezTo>
                <a:lnTo>
                  <a:pt x="8420" y="4439"/>
                </a:lnTo>
                <a:cubicBezTo>
                  <a:pt x="8663" y="4894"/>
                  <a:pt x="8785" y="5411"/>
                  <a:pt x="8785" y="5958"/>
                </a:cubicBezTo>
                <a:cubicBezTo>
                  <a:pt x="8785" y="8299"/>
                  <a:pt x="6870" y="10183"/>
                  <a:pt x="4560" y="10183"/>
                </a:cubicBezTo>
                <a:cubicBezTo>
                  <a:pt x="2249" y="10183"/>
                  <a:pt x="334" y="8299"/>
                  <a:pt x="334" y="5958"/>
                </a:cubicBezTo>
                <a:cubicBezTo>
                  <a:pt x="334" y="3648"/>
                  <a:pt x="2249" y="1764"/>
                  <a:pt x="4560" y="1764"/>
                </a:cubicBezTo>
                <a:close/>
                <a:moveTo>
                  <a:pt x="11167" y="1"/>
                </a:moveTo>
                <a:cubicBezTo>
                  <a:pt x="10981" y="1"/>
                  <a:pt x="10791" y="62"/>
                  <a:pt x="10639" y="183"/>
                </a:cubicBezTo>
                <a:lnTo>
                  <a:pt x="7933" y="2888"/>
                </a:lnTo>
                <a:cubicBezTo>
                  <a:pt x="7082" y="1977"/>
                  <a:pt x="5897" y="1369"/>
                  <a:pt x="4560" y="1369"/>
                </a:cubicBezTo>
                <a:cubicBezTo>
                  <a:pt x="2037" y="1369"/>
                  <a:pt x="0" y="3435"/>
                  <a:pt x="0" y="5928"/>
                </a:cubicBezTo>
                <a:cubicBezTo>
                  <a:pt x="0" y="8451"/>
                  <a:pt x="2037" y="10487"/>
                  <a:pt x="4560" y="10487"/>
                </a:cubicBezTo>
                <a:cubicBezTo>
                  <a:pt x="7052" y="10487"/>
                  <a:pt x="9119" y="8451"/>
                  <a:pt x="9119" y="5928"/>
                </a:cubicBezTo>
                <a:cubicBezTo>
                  <a:pt x="9119" y="5290"/>
                  <a:pt x="8967" y="4682"/>
                  <a:pt x="8724" y="4104"/>
                </a:cubicBezTo>
                <a:lnTo>
                  <a:pt x="11672" y="1186"/>
                </a:lnTo>
                <a:cubicBezTo>
                  <a:pt x="11915" y="943"/>
                  <a:pt x="11915" y="487"/>
                  <a:pt x="11672" y="183"/>
                </a:cubicBezTo>
                <a:cubicBezTo>
                  <a:pt x="11535" y="62"/>
                  <a:pt x="11353" y="1"/>
                  <a:pt x="111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 name="Google Shape;13;p48"/>
          <p:cNvGrpSpPr/>
          <p:nvPr/>
        </p:nvGrpSpPr>
        <p:grpSpPr>
          <a:xfrm>
            <a:off x="4735500" y="281575"/>
            <a:ext cx="100325" cy="100325"/>
            <a:chOff x="3879350" y="945625"/>
            <a:chExt cx="100325" cy="100325"/>
          </a:xfrm>
        </p:grpSpPr>
        <p:sp>
          <p:nvSpPr>
            <p:cNvPr id="14" name="Google Shape;14;p48"/>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8"/>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 name="Google Shape;16;p48"/>
          <p:cNvGrpSpPr/>
          <p:nvPr/>
        </p:nvGrpSpPr>
        <p:grpSpPr>
          <a:xfrm>
            <a:off x="309850" y="4048875"/>
            <a:ext cx="100325" cy="100325"/>
            <a:chOff x="3879350" y="945625"/>
            <a:chExt cx="100325" cy="100325"/>
          </a:xfrm>
        </p:grpSpPr>
        <p:sp>
          <p:nvSpPr>
            <p:cNvPr id="17" name="Google Shape;17;p48"/>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8"/>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61" name="Shape 261"/>
        <p:cNvGrpSpPr/>
        <p:nvPr/>
      </p:nvGrpSpPr>
      <p:grpSpPr>
        <a:xfrm>
          <a:off x="0" y="0"/>
          <a:ext cx="0" cy="0"/>
          <a:chOff x="0" y="0"/>
          <a:chExt cx="0" cy="0"/>
        </a:xfrm>
      </p:grpSpPr>
      <p:sp>
        <p:nvSpPr>
          <p:cNvPr id="262" name="Google Shape;262;p57"/>
          <p:cNvSpPr/>
          <p:nvPr/>
        </p:nvSpPr>
        <p:spPr>
          <a:xfrm rot="-4646950">
            <a:off x="6011937" y="2361413"/>
            <a:ext cx="6903583" cy="3418539"/>
          </a:xfrm>
          <a:custGeom>
            <a:rect b="b" l="l" r="r" t="t"/>
            <a:pathLst>
              <a:path extrusionOk="0" h="127531" w="257543">
                <a:moveTo>
                  <a:pt x="188005" y="0"/>
                </a:moveTo>
                <a:cubicBezTo>
                  <a:pt x="181301" y="0"/>
                  <a:pt x="174410" y="3584"/>
                  <a:pt x="169426" y="8411"/>
                </a:cubicBezTo>
                <a:cubicBezTo>
                  <a:pt x="162708" y="14946"/>
                  <a:pt x="158301" y="23457"/>
                  <a:pt x="152404" y="30751"/>
                </a:cubicBezTo>
                <a:cubicBezTo>
                  <a:pt x="146760" y="37770"/>
                  <a:pt x="138781" y="43972"/>
                  <a:pt x="129847" y="43972"/>
                </a:cubicBezTo>
                <a:cubicBezTo>
                  <a:pt x="129495" y="43972"/>
                  <a:pt x="129142" y="43963"/>
                  <a:pt x="128787" y="43943"/>
                </a:cubicBezTo>
                <a:cubicBezTo>
                  <a:pt x="118817" y="43366"/>
                  <a:pt x="111157" y="35402"/>
                  <a:pt x="104197" y="28259"/>
                </a:cubicBezTo>
                <a:cubicBezTo>
                  <a:pt x="97728" y="21592"/>
                  <a:pt x="89776" y="14686"/>
                  <a:pt x="80687" y="14686"/>
                </a:cubicBezTo>
                <a:cubicBezTo>
                  <a:pt x="80039" y="14686"/>
                  <a:pt x="79385" y="14721"/>
                  <a:pt x="78725" y="14794"/>
                </a:cubicBezTo>
                <a:cubicBezTo>
                  <a:pt x="70609" y="15675"/>
                  <a:pt x="64166" y="22241"/>
                  <a:pt x="60579" y="29536"/>
                </a:cubicBezTo>
                <a:cubicBezTo>
                  <a:pt x="57053" y="36861"/>
                  <a:pt x="55716" y="45007"/>
                  <a:pt x="53497" y="52819"/>
                </a:cubicBezTo>
                <a:cubicBezTo>
                  <a:pt x="51247" y="60661"/>
                  <a:pt x="47782" y="68594"/>
                  <a:pt x="41278" y="73457"/>
                </a:cubicBezTo>
                <a:cubicBezTo>
                  <a:pt x="33800" y="79080"/>
                  <a:pt x="23648" y="79628"/>
                  <a:pt x="15532" y="84248"/>
                </a:cubicBezTo>
                <a:cubicBezTo>
                  <a:pt x="8420" y="88290"/>
                  <a:pt x="3222" y="95494"/>
                  <a:pt x="1581" y="103518"/>
                </a:cubicBezTo>
                <a:cubicBezTo>
                  <a:pt x="0" y="111543"/>
                  <a:pt x="2675" y="121026"/>
                  <a:pt x="7660" y="127531"/>
                </a:cubicBezTo>
                <a:lnTo>
                  <a:pt x="247178" y="127531"/>
                </a:lnTo>
                <a:cubicBezTo>
                  <a:pt x="254199" y="119993"/>
                  <a:pt x="257543" y="107652"/>
                  <a:pt x="255689" y="97439"/>
                </a:cubicBezTo>
                <a:cubicBezTo>
                  <a:pt x="253835" y="87287"/>
                  <a:pt x="246935" y="78199"/>
                  <a:pt x="237664" y="73700"/>
                </a:cubicBezTo>
                <a:cubicBezTo>
                  <a:pt x="230795" y="70357"/>
                  <a:pt x="222649" y="69293"/>
                  <a:pt x="216843" y="64278"/>
                </a:cubicBezTo>
                <a:cubicBezTo>
                  <a:pt x="211007" y="59171"/>
                  <a:pt x="208849" y="51056"/>
                  <a:pt x="208302" y="43305"/>
                </a:cubicBezTo>
                <a:cubicBezTo>
                  <a:pt x="207785" y="35584"/>
                  <a:pt x="208576" y="27712"/>
                  <a:pt x="207269" y="20083"/>
                </a:cubicBezTo>
                <a:cubicBezTo>
                  <a:pt x="205992" y="12453"/>
                  <a:pt x="202040" y="4611"/>
                  <a:pt x="194958" y="1450"/>
                </a:cubicBezTo>
                <a:cubicBezTo>
                  <a:pt x="192726" y="449"/>
                  <a:pt x="190377" y="0"/>
                  <a:pt x="18800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57"/>
          <p:cNvSpPr/>
          <p:nvPr/>
        </p:nvSpPr>
        <p:spPr>
          <a:xfrm rot="8100000">
            <a:off x="-1848942" y="-1816153"/>
            <a:ext cx="5965893" cy="3276669"/>
          </a:xfrm>
          <a:custGeom>
            <a:rect b="b" l="l" r="r" t="t"/>
            <a:pathLst>
              <a:path extrusionOk="0" h="131068" w="238638">
                <a:moveTo>
                  <a:pt x="73483" y="1"/>
                </a:moveTo>
                <a:cubicBezTo>
                  <a:pt x="73406" y="1"/>
                  <a:pt x="73330" y="1"/>
                  <a:pt x="73254" y="1"/>
                </a:cubicBezTo>
                <a:cubicBezTo>
                  <a:pt x="65655" y="32"/>
                  <a:pt x="58300" y="3011"/>
                  <a:pt x="52099" y="7418"/>
                </a:cubicBezTo>
                <a:cubicBezTo>
                  <a:pt x="43436" y="13619"/>
                  <a:pt x="36719" y="24652"/>
                  <a:pt x="40366" y="34622"/>
                </a:cubicBezTo>
                <a:cubicBezTo>
                  <a:pt x="44622" y="46203"/>
                  <a:pt x="60519" y="50549"/>
                  <a:pt x="63984" y="62404"/>
                </a:cubicBezTo>
                <a:cubicBezTo>
                  <a:pt x="66111" y="69759"/>
                  <a:pt x="61886" y="78392"/>
                  <a:pt x="54743" y="81188"/>
                </a:cubicBezTo>
                <a:cubicBezTo>
                  <a:pt x="52416" y="82101"/>
                  <a:pt x="50009" y="82421"/>
                  <a:pt x="47555" y="82421"/>
                </a:cubicBezTo>
                <a:cubicBezTo>
                  <a:pt x="41809" y="82421"/>
                  <a:pt x="35800" y="80668"/>
                  <a:pt x="29927" y="80668"/>
                </a:cubicBezTo>
                <a:cubicBezTo>
                  <a:pt x="29789" y="80668"/>
                  <a:pt x="29652" y="80669"/>
                  <a:pt x="29515" y="80671"/>
                </a:cubicBezTo>
                <a:cubicBezTo>
                  <a:pt x="18208" y="80823"/>
                  <a:pt x="7357" y="88696"/>
                  <a:pt x="3679" y="99395"/>
                </a:cubicBezTo>
                <a:cubicBezTo>
                  <a:pt x="1" y="110125"/>
                  <a:pt x="4013" y="123985"/>
                  <a:pt x="12889" y="131067"/>
                </a:cubicBezTo>
                <a:lnTo>
                  <a:pt x="229063" y="131067"/>
                </a:lnTo>
                <a:cubicBezTo>
                  <a:pt x="235598" y="124289"/>
                  <a:pt x="238637" y="111796"/>
                  <a:pt x="235203" y="103012"/>
                </a:cubicBezTo>
                <a:cubicBezTo>
                  <a:pt x="231738" y="94228"/>
                  <a:pt x="222923" y="87845"/>
                  <a:pt x="213500" y="87358"/>
                </a:cubicBezTo>
                <a:cubicBezTo>
                  <a:pt x="212907" y="87324"/>
                  <a:pt x="212308" y="87311"/>
                  <a:pt x="211705" y="87311"/>
                </a:cubicBezTo>
                <a:cubicBezTo>
                  <a:pt x="209410" y="87311"/>
                  <a:pt x="207061" y="87507"/>
                  <a:pt x="204773" y="87507"/>
                </a:cubicBezTo>
                <a:cubicBezTo>
                  <a:pt x="201782" y="87507"/>
                  <a:pt x="198892" y="87172"/>
                  <a:pt x="196357" y="85626"/>
                </a:cubicBezTo>
                <a:cubicBezTo>
                  <a:pt x="190308" y="81918"/>
                  <a:pt x="189761" y="73224"/>
                  <a:pt x="191919" y="66507"/>
                </a:cubicBezTo>
                <a:cubicBezTo>
                  <a:pt x="194077" y="59820"/>
                  <a:pt x="198302" y="53771"/>
                  <a:pt x="199640" y="46811"/>
                </a:cubicBezTo>
                <a:cubicBezTo>
                  <a:pt x="201160" y="38908"/>
                  <a:pt x="198576" y="30367"/>
                  <a:pt x="192892" y="24622"/>
                </a:cubicBezTo>
                <a:cubicBezTo>
                  <a:pt x="188250" y="19904"/>
                  <a:pt x="181618" y="17238"/>
                  <a:pt x="174999" y="17238"/>
                </a:cubicBezTo>
                <a:cubicBezTo>
                  <a:pt x="173601" y="17238"/>
                  <a:pt x="172203" y="17357"/>
                  <a:pt x="170825" y="17600"/>
                </a:cubicBezTo>
                <a:cubicBezTo>
                  <a:pt x="159973" y="19485"/>
                  <a:pt x="151827" y="28148"/>
                  <a:pt x="143134" y="34956"/>
                </a:cubicBezTo>
                <a:cubicBezTo>
                  <a:pt x="137026" y="39757"/>
                  <a:pt x="129134" y="43773"/>
                  <a:pt x="121685" y="43773"/>
                </a:cubicBezTo>
                <a:cubicBezTo>
                  <a:pt x="118571" y="43773"/>
                  <a:pt x="115535" y="43071"/>
                  <a:pt x="112738" y="41431"/>
                </a:cubicBezTo>
                <a:cubicBezTo>
                  <a:pt x="101674" y="34926"/>
                  <a:pt x="101857" y="18543"/>
                  <a:pt x="93559" y="8755"/>
                </a:cubicBezTo>
                <a:cubicBezTo>
                  <a:pt x="88654" y="2978"/>
                  <a:pt x="81008" y="1"/>
                  <a:pt x="7348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57"/>
          <p:cNvSpPr/>
          <p:nvPr/>
        </p:nvSpPr>
        <p:spPr>
          <a:xfrm>
            <a:off x="8574850" y="277288"/>
            <a:ext cx="297900" cy="262200"/>
          </a:xfrm>
          <a:custGeom>
            <a:rect b="b" l="l" r="r" t="t"/>
            <a:pathLst>
              <a:path extrusionOk="0" h="10488" w="11916">
                <a:moveTo>
                  <a:pt x="4560" y="1764"/>
                </a:moveTo>
                <a:cubicBezTo>
                  <a:pt x="5806" y="1764"/>
                  <a:pt x="6900" y="2280"/>
                  <a:pt x="7660" y="3162"/>
                </a:cubicBezTo>
                <a:lnTo>
                  <a:pt x="4620" y="6201"/>
                </a:lnTo>
                <a:lnTo>
                  <a:pt x="3101" y="4682"/>
                </a:lnTo>
                <a:cubicBezTo>
                  <a:pt x="2979" y="4545"/>
                  <a:pt x="2804" y="4477"/>
                  <a:pt x="2622" y="4477"/>
                </a:cubicBezTo>
                <a:cubicBezTo>
                  <a:pt x="2439" y="4477"/>
                  <a:pt x="2249" y="4545"/>
                  <a:pt x="2097" y="4682"/>
                </a:cubicBezTo>
                <a:cubicBezTo>
                  <a:pt x="1824" y="4955"/>
                  <a:pt x="1824" y="5411"/>
                  <a:pt x="2097" y="5715"/>
                </a:cubicBezTo>
                <a:lnTo>
                  <a:pt x="4134" y="7752"/>
                </a:lnTo>
                <a:cubicBezTo>
                  <a:pt x="4286" y="7904"/>
                  <a:pt x="4438" y="7995"/>
                  <a:pt x="4620" y="7995"/>
                </a:cubicBezTo>
                <a:cubicBezTo>
                  <a:pt x="4803" y="7995"/>
                  <a:pt x="5015" y="7904"/>
                  <a:pt x="5107" y="7752"/>
                </a:cubicBezTo>
                <a:lnTo>
                  <a:pt x="8420" y="4439"/>
                </a:lnTo>
                <a:cubicBezTo>
                  <a:pt x="8663" y="4894"/>
                  <a:pt x="8785" y="5411"/>
                  <a:pt x="8785" y="5958"/>
                </a:cubicBezTo>
                <a:cubicBezTo>
                  <a:pt x="8785" y="8299"/>
                  <a:pt x="6870" y="10183"/>
                  <a:pt x="4560" y="10183"/>
                </a:cubicBezTo>
                <a:cubicBezTo>
                  <a:pt x="2249" y="10183"/>
                  <a:pt x="334" y="8299"/>
                  <a:pt x="334" y="5958"/>
                </a:cubicBezTo>
                <a:cubicBezTo>
                  <a:pt x="334" y="3648"/>
                  <a:pt x="2249" y="1764"/>
                  <a:pt x="4560" y="1764"/>
                </a:cubicBezTo>
                <a:close/>
                <a:moveTo>
                  <a:pt x="11167" y="1"/>
                </a:moveTo>
                <a:cubicBezTo>
                  <a:pt x="10981" y="1"/>
                  <a:pt x="10791" y="62"/>
                  <a:pt x="10639" y="183"/>
                </a:cubicBezTo>
                <a:lnTo>
                  <a:pt x="7933" y="2888"/>
                </a:lnTo>
                <a:cubicBezTo>
                  <a:pt x="7082" y="1977"/>
                  <a:pt x="5897" y="1369"/>
                  <a:pt x="4560" y="1369"/>
                </a:cubicBezTo>
                <a:cubicBezTo>
                  <a:pt x="2037" y="1369"/>
                  <a:pt x="0" y="3435"/>
                  <a:pt x="0" y="5928"/>
                </a:cubicBezTo>
                <a:cubicBezTo>
                  <a:pt x="0" y="8451"/>
                  <a:pt x="2037" y="10487"/>
                  <a:pt x="4560" y="10487"/>
                </a:cubicBezTo>
                <a:cubicBezTo>
                  <a:pt x="7052" y="10487"/>
                  <a:pt x="9119" y="8451"/>
                  <a:pt x="9119" y="5928"/>
                </a:cubicBezTo>
                <a:cubicBezTo>
                  <a:pt x="9119" y="5290"/>
                  <a:pt x="8967" y="4682"/>
                  <a:pt x="8724" y="4104"/>
                </a:cubicBezTo>
                <a:lnTo>
                  <a:pt x="11672" y="1186"/>
                </a:lnTo>
                <a:cubicBezTo>
                  <a:pt x="11915" y="943"/>
                  <a:pt x="11915" y="487"/>
                  <a:pt x="11672" y="183"/>
                </a:cubicBezTo>
                <a:cubicBezTo>
                  <a:pt x="11535" y="62"/>
                  <a:pt x="11353" y="1"/>
                  <a:pt x="111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57"/>
          <p:cNvSpPr/>
          <p:nvPr/>
        </p:nvSpPr>
        <p:spPr>
          <a:xfrm>
            <a:off x="438388" y="4737063"/>
            <a:ext cx="171000" cy="251550"/>
          </a:xfrm>
          <a:custGeom>
            <a:rect b="b" l="l" r="r" t="t"/>
            <a:pathLst>
              <a:path extrusionOk="0" h="10062" w="6840">
                <a:moveTo>
                  <a:pt x="1946" y="0"/>
                </a:moveTo>
                <a:lnTo>
                  <a:pt x="1946" y="5380"/>
                </a:lnTo>
                <a:lnTo>
                  <a:pt x="1" y="5380"/>
                </a:lnTo>
                <a:lnTo>
                  <a:pt x="1703" y="7690"/>
                </a:lnTo>
                <a:lnTo>
                  <a:pt x="3405" y="10061"/>
                </a:lnTo>
                <a:lnTo>
                  <a:pt x="5138" y="7690"/>
                </a:lnTo>
                <a:lnTo>
                  <a:pt x="6840" y="5380"/>
                </a:lnTo>
                <a:lnTo>
                  <a:pt x="4895" y="5380"/>
                </a:lnTo>
                <a:lnTo>
                  <a:pt x="489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6" name="Google Shape;266;p57"/>
          <p:cNvGrpSpPr/>
          <p:nvPr/>
        </p:nvGrpSpPr>
        <p:grpSpPr>
          <a:xfrm>
            <a:off x="76038" y="3984563"/>
            <a:ext cx="576650" cy="250800"/>
            <a:chOff x="8211950" y="-238625"/>
            <a:chExt cx="576650" cy="250800"/>
          </a:xfrm>
        </p:grpSpPr>
        <p:sp>
          <p:nvSpPr>
            <p:cNvPr id="267" name="Google Shape;267;p57"/>
            <p:cNvSpPr/>
            <p:nvPr/>
          </p:nvSpPr>
          <p:spPr>
            <a:xfrm>
              <a:off x="8211950" y="-238625"/>
              <a:ext cx="576650" cy="250800"/>
            </a:xfrm>
            <a:custGeom>
              <a:rect b="b" l="l" r="r" t="t"/>
              <a:pathLst>
                <a:path extrusionOk="0" h="10032" w="23066">
                  <a:moveTo>
                    <a:pt x="3521" y="1"/>
                  </a:moveTo>
                  <a:cubicBezTo>
                    <a:pt x="2974" y="1"/>
                    <a:pt x="2457" y="426"/>
                    <a:pt x="2457" y="1065"/>
                  </a:cubicBezTo>
                  <a:lnTo>
                    <a:pt x="2457" y="5472"/>
                  </a:lnTo>
                  <a:lnTo>
                    <a:pt x="147" y="9484"/>
                  </a:lnTo>
                  <a:cubicBezTo>
                    <a:pt x="1" y="9728"/>
                    <a:pt x="187" y="10031"/>
                    <a:pt x="439" y="10031"/>
                  </a:cubicBezTo>
                  <a:cubicBezTo>
                    <a:pt x="501" y="10031"/>
                    <a:pt x="567" y="10013"/>
                    <a:pt x="633" y="9971"/>
                  </a:cubicBezTo>
                  <a:lnTo>
                    <a:pt x="4676" y="7813"/>
                  </a:lnTo>
                  <a:lnTo>
                    <a:pt x="22001" y="7813"/>
                  </a:lnTo>
                  <a:cubicBezTo>
                    <a:pt x="22579" y="7813"/>
                    <a:pt x="23065" y="7357"/>
                    <a:pt x="23065" y="6749"/>
                  </a:cubicBezTo>
                  <a:lnTo>
                    <a:pt x="23065" y="1065"/>
                  </a:lnTo>
                  <a:cubicBezTo>
                    <a:pt x="23035" y="487"/>
                    <a:pt x="22518" y="1"/>
                    <a:pt x="2197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57"/>
            <p:cNvSpPr/>
            <p:nvPr/>
          </p:nvSpPr>
          <p:spPr>
            <a:xfrm>
              <a:off x="8326550" y="-168700"/>
              <a:ext cx="60825" cy="60800"/>
            </a:xfrm>
            <a:custGeom>
              <a:rect b="b" l="l" r="r" t="t"/>
              <a:pathLst>
                <a:path extrusionOk="0" h="2432" w="2433">
                  <a:moveTo>
                    <a:pt x="1217" y="0"/>
                  </a:moveTo>
                  <a:cubicBezTo>
                    <a:pt x="548" y="0"/>
                    <a:pt x="1" y="517"/>
                    <a:pt x="1" y="1216"/>
                  </a:cubicBezTo>
                  <a:cubicBezTo>
                    <a:pt x="1" y="1885"/>
                    <a:pt x="548" y="2432"/>
                    <a:pt x="1217" y="2432"/>
                  </a:cubicBezTo>
                  <a:cubicBezTo>
                    <a:pt x="1916" y="2432"/>
                    <a:pt x="2432" y="1915"/>
                    <a:pt x="2432" y="1216"/>
                  </a:cubicBezTo>
                  <a:cubicBezTo>
                    <a:pt x="2432" y="578"/>
                    <a:pt x="1916" y="0"/>
                    <a:pt x="12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57"/>
            <p:cNvSpPr/>
            <p:nvPr/>
          </p:nvSpPr>
          <p:spPr>
            <a:xfrm>
              <a:off x="8442825" y="-168700"/>
              <a:ext cx="60800" cy="60800"/>
            </a:xfrm>
            <a:custGeom>
              <a:rect b="b" l="l" r="r" t="t"/>
              <a:pathLst>
                <a:path extrusionOk="0" h="2432" w="2432">
                  <a:moveTo>
                    <a:pt x="1216" y="0"/>
                  </a:moveTo>
                  <a:cubicBezTo>
                    <a:pt x="517" y="0"/>
                    <a:pt x="0" y="517"/>
                    <a:pt x="0" y="1216"/>
                  </a:cubicBezTo>
                  <a:cubicBezTo>
                    <a:pt x="0" y="1885"/>
                    <a:pt x="517" y="2432"/>
                    <a:pt x="1216" y="2432"/>
                  </a:cubicBezTo>
                  <a:cubicBezTo>
                    <a:pt x="1885" y="2432"/>
                    <a:pt x="2432" y="1915"/>
                    <a:pt x="2432" y="1216"/>
                  </a:cubicBezTo>
                  <a:cubicBezTo>
                    <a:pt x="2432" y="578"/>
                    <a:pt x="1854" y="0"/>
                    <a:pt x="12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57"/>
            <p:cNvSpPr/>
            <p:nvPr/>
          </p:nvSpPr>
          <p:spPr>
            <a:xfrm>
              <a:off x="8558325" y="-168700"/>
              <a:ext cx="60825" cy="60800"/>
            </a:xfrm>
            <a:custGeom>
              <a:rect b="b" l="l" r="r" t="t"/>
              <a:pathLst>
                <a:path extrusionOk="0" h="2432" w="2433">
                  <a:moveTo>
                    <a:pt x="1216" y="0"/>
                  </a:moveTo>
                  <a:cubicBezTo>
                    <a:pt x="548" y="0"/>
                    <a:pt x="0" y="517"/>
                    <a:pt x="0" y="1216"/>
                  </a:cubicBezTo>
                  <a:cubicBezTo>
                    <a:pt x="0" y="1885"/>
                    <a:pt x="548" y="2432"/>
                    <a:pt x="1216" y="2432"/>
                  </a:cubicBezTo>
                  <a:cubicBezTo>
                    <a:pt x="1915" y="2432"/>
                    <a:pt x="2432" y="1915"/>
                    <a:pt x="2432" y="1216"/>
                  </a:cubicBezTo>
                  <a:cubicBezTo>
                    <a:pt x="2432" y="578"/>
                    <a:pt x="1915" y="0"/>
                    <a:pt x="12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1" name="Google Shape;271;p57"/>
          <p:cNvSpPr/>
          <p:nvPr/>
        </p:nvSpPr>
        <p:spPr>
          <a:xfrm>
            <a:off x="8599925" y="1094425"/>
            <a:ext cx="247750" cy="364025"/>
          </a:xfrm>
          <a:custGeom>
            <a:rect b="b" l="l" r="r" t="t"/>
            <a:pathLst>
              <a:path extrusionOk="0" h="14561" w="9910">
                <a:moveTo>
                  <a:pt x="4985" y="1"/>
                </a:moveTo>
                <a:lnTo>
                  <a:pt x="2463" y="3375"/>
                </a:lnTo>
                <a:lnTo>
                  <a:pt x="1" y="6779"/>
                </a:lnTo>
                <a:lnTo>
                  <a:pt x="2797" y="6779"/>
                </a:lnTo>
                <a:lnTo>
                  <a:pt x="2797" y="14560"/>
                </a:lnTo>
                <a:lnTo>
                  <a:pt x="7113" y="14560"/>
                </a:lnTo>
                <a:lnTo>
                  <a:pt x="7113" y="6779"/>
                </a:lnTo>
                <a:lnTo>
                  <a:pt x="9910" y="6779"/>
                </a:lnTo>
                <a:lnTo>
                  <a:pt x="7448" y="3375"/>
                </a:lnTo>
                <a:lnTo>
                  <a:pt x="498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57"/>
          <p:cNvSpPr/>
          <p:nvPr/>
        </p:nvSpPr>
        <p:spPr>
          <a:xfrm>
            <a:off x="390850" y="922675"/>
            <a:ext cx="218549" cy="311890"/>
          </a:xfrm>
          <a:custGeom>
            <a:rect b="b" l="l" r="r" t="t"/>
            <a:pathLst>
              <a:path extrusionOk="0" h="8026" w="5624">
                <a:moveTo>
                  <a:pt x="2827" y="1391"/>
                </a:moveTo>
                <a:cubicBezTo>
                  <a:pt x="2956" y="1391"/>
                  <a:pt x="3101" y="1414"/>
                  <a:pt x="3253" y="1460"/>
                </a:cubicBezTo>
                <a:lnTo>
                  <a:pt x="2797" y="3010"/>
                </a:lnTo>
                <a:cubicBezTo>
                  <a:pt x="2493" y="2858"/>
                  <a:pt x="2250" y="2706"/>
                  <a:pt x="2128" y="2463"/>
                </a:cubicBezTo>
                <a:cubicBezTo>
                  <a:pt x="2037" y="2341"/>
                  <a:pt x="1976" y="2128"/>
                  <a:pt x="2067" y="1916"/>
                </a:cubicBezTo>
                <a:cubicBezTo>
                  <a:pt x="2128" y="1672"/>
                  <a:pt x="2280" y="1520"/>
                  <a:pt x="2493" y="1460"/>
                </a:cubicBezTo>
                <a:cubicBezTo>
                  <a:pt x="2584" y="1414"/>
                  <a:pt x="2698" y="1391"/>
                  <a:pt x="2827" y="1391"/>
                </a:cubicBezTo>
                <a:close/>
                <a:moveTo>
                  <a:pt x="2949" y="4408"/>
                </a:moveTo>
                <a:cubicBezTo>
                  <a:pt x="3283" y="4560"/>
                  <a:pt x="3466" y="4773"/>
                  <a:pt x="3587" y="4955"/>
                </a:cubicBezTo>
                <a:cubicBezTo>
                  <a:pt x="3709" y="5138"/>
                  <a:pt x="3709" y="5381"/>
                  <a:pt x="3618" y="5624"/>
                </a:cubicBezTo>
                <a:cubicBezTo>
                  <a:pt x="3557" y="5897"/>
                  <a:pt x="3405" y="6080"/>
                  <a:pt x="3192" y="6171"/>
                </a:cubicBezTo>
                <a:cubicBezTo>
                  <a:pt x="3115" y="6222"/>
                  <a:pt x="3022" y="6241"/>
                  <a:pt x="2916" y="6241"/>
                </a:cubicBezTo>
                <a:cubicBezTo>
                  <a:pt x="2773" y="6241"/>
                  <a:pt x="2608" y="6206"/>
                  <a:pt x="2432" y="6171"/>
                </a:cubicBezTo>
                <a:lnTo>
                  <a:pt x="2949" y="4408"/>
                </a:lnTo>
                <a:close/>
                <a:moveTo>
                  <a:pt x="3739" y="1"/>
                </a:moveTo>
                <a:lnTo>
                  <a:pt x="3557" y="609"/>
                </a:lnTo>
                <a:cubicBezTo>
                  <a:pt x="3320" y="549"/>
                  <a:pt x="3092" y="522"/>
                  <a:pt x="2877" y="522"/>
                </a:cubicBezTo>
                <a:cubicBezTo>
                  <a:pt x="2541" y="522"/>
                  <a:pt x="2236" y="588"/>
                  <a:pt x="1976" y="700"/>
                </a:cubicBezTo>
                <a:cubicBezTo>
                  <a:pt x="1551" y="882"/>
                  <a:pt x="1277" y="1277"/>
                  <a:pt x="1095" y="1764"/>
                </a:cubicBezTo>
                <a:cubicBezTo>
                  <a:pt x="973" y="2220"/>
                  <a:pt x="1003" y="2676"/>
                  <a:pt x="1216" y="3040"/>
                </a:cubicBezTo>
                <a:cubicBezTo>
                  <a:pt x="1459" y="3435"/>
                  <a:pt x="1885" y="3770"/>
                  <a:pt x="2493" y="4104"/>
                </a:cubicBezTo>
                <a:lnTo>
                  <a:pt x="1915" y="5989"/>
                </a:lnTo>
                <a:cubicBezTo>
                  <a:pt x="1672" y="5897"/>
                  <a:pt x="1490" y="5745"/>
                  <a:pt x="1338" y="5563"/>
                </a:cubicBezTo>
                <a:cubicBezTo>
                  <a:pt x="1186" y="5320"/>
                  <a:pt x="1034" y="5107"/>
                  <a:pt x="912" y="4742"/>
                </a:cubicBezTo>
                <a:lnTo>
                  <a:pt x="0" y="5259"/>
                </a:lnTo>
                <a:cubicBezTo>
                  <a:pt x="152" y="5685"/>
                  <a:pt x="365" y="6019"/>
                  <a:pt x="700" y="6353"/>
                </a:cubicBezTo>
                <a:cubicBezTo>
                  <a:pt x="943" y="6627"/>
                  <a:pt x="1247" y="6840"/>
                  <a:pt x="1672" y="6992"/>
                </a:cubicBezTo>
                <a:lnTo>
                  <a:pt x="1399" y="7873"/>
                </a:lnTo>
                <a:lnTo>
                  <a:pt x="1946" y="8025"/>
                </a:lnTo>
                <a:lnTo>
                  <a:pt x="2219" y="7144"/>
                </a:lnTo>
                <a:cubicBezTo>
                  <a:pt x="2512" y="7213"/>
                  <a:pt x="2779" y="7251"/>
                  <a:pt x="3026" y="7251"/>
                </a:cubicBezTo>
                <a:cubicBezTo>
                  <a:pt x="3318" y="7251"/>
                  <a:pt x="3583" y="7198"/>
                  <a:pt x="3830" y="7083"/>
                </a:cubicBezTo>
                <a:cubicBezTo>
                  <a:pt x="4317" y="6900"/>
                  <a:pt x="4590" y="6505"/>
                  <a:pt x="4742" y="5989"/>
                </a:cubicBezTo>
                <a:cubicBezTo>
                  <a:pt x="4894" y="5442"/>
                  <a:pt x="4864" y="4986"/>
                  <a:pt x="4651" y="4621"/>
                </a:cubicBezTo>
                <a:cubicBezTo>
                  <a:pt x="4408" y="4226"/>
                  <a:pt x="3982" y="3800"/>
                  <a:pt x="3314" y="3435"/>
                </a:cubicBezTo>
                <a:lnTo>
                  <a:pt x="3800" y="1703"/>
                </a:lnTo>
                <a:cubicBezTo>
                  <a:pt x="3982" y="1794"/>
                  <a:pt x="4195" y="1916"/>
                  <a:pt x="4347" y="2098"/>
                </a:cubicBezTo>
                <a:cubicBezTo>
                  <a:pt x="4499" y="2280"/>
                  <a:pt x="4590" y="2524"/>
                  <a:pt x="4712" y="2767"/>
                </a:cubicBezTo>
                <a:lnTo>
                  <a:pt x="5624" y="2250"/>
                </a:lnTo>
                <a:cubicBezTo>
                  <a:pt x="5441" y="1885"/>
                  <a:pt x="5259" y="1581"/>
                  <a:pt x="4985" y="1338"/>
                </a:cubicBezTo>
                <a:cubicBezTo>
                  <a:pt x="4712" y="1125"/>
                  <a:pt x="4408" y="913"/>
                  <a:pt x="4073" y="761"/>
                </a:cubicBezTo>
                <a:lnTo>
                  <a:pt x="4256" y="153"/>
                </a:lnTo>
                <a:lnTo>
                  <a:pt x="373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57"/>
          <p:cNvSpPr/>
          <p:nvPr/>
        </p:nvSpPr>
        <p:spPr>
          <a:xfrm>
            <a:off x="8817200" y="2636914"/>
            <a:ext cx="247745" cy="247731"/>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57"/>
          <p:cNvSpPr/>
          <p:nvPr/>
        </p:nvSpPr>
        <p:spPr>
          <a:xfrm>
            <a:off x="4032150" y="28907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57"/>
          <p:cNvSpPr/>
          <p:nvPr/>
        </p:nvSpPr>
        <p:spPr>
          <a:xfrm>
            <a:off x="8872750" y="8067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57"/>
          <p:cNvSpPr/>
          <p:nvPr/>
        </p:nvSpPr>
        <p:spPr>
          <a:xfrm>
            <a:off x="7652175" y="2168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57"/>
          <p:cNvSpPr/>
          <p:nvPr/>
        </p:nvSpPr>
        <p:spPr>
          <a:xfrm>
            <a:off x="870100" y="491638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7"/>
          <p:cNvSpPr/>
          <p:nvPr/>
        </p:nvSpPr>
        <p:spPr>
          <a:xfrm>
            <a:off x="134925" y="44966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57"/>
          <p:cNvSpPr/>
          <p:nvPr/>
        </p:nvSpPr>
        <p:spPr>
          <a:xfrm>
            <a:off x="390850" y="320927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0" name="Google Shape;280;p57"/>
          <p:cNvGrpSpPr/>
          <p:nvPr/>
        </p:nvGrpSpPr>
        <p:grpSpPr>
          <a:xfrm>
            <a:off x="7942400" y="202800"/>
            <a:ext cx="100325" cy="100325"/>
            <a:chOff x="3879350" y="945625"/>
            <a:chExt cx="100325" cy="100325"/>
          </a:xfrm>
        </p:grpSpPr>
        <p:sp>
          <p:nvSpPr>
            <p:cNvPr id="281" name="Google Shape;281;p57"/>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57"/>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3" name="Google Shape;283;p5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3500"/>
              <a:buNone/>
              <a:defRPr/>
            </a:lvl1pPr>
            <a:lvl2pPr lvl="1" algn="l">
              <a:lnSpc>
                <a:spcPct val="115000"/>
              </a:lnSpc>
              <a:spcBef>
                <a:spcPts val="0"/>
              </a:spcBef>
              <a:spcAft>
                <a:spcPts val="0"/>
              </a:spcAft>
              <a:buSzPts val="3500"/>
              <a:buNone/>
              <a:defRPr/>
            </a:lvl2pPr>
            <a:lvl3pPr lvl="2" algn="l">
              <a:lnSpc>
                <a:spcPct val="115000"/>
              </a:lnSpc>
              <a:spcBef>
                <a:spcPts val="0"/>
              </a:spcBef>
              <a:spcAft>
                <a:spcPts val="0"/>
              </a:spcAft>
              <a:buSzPts val="3500"/>
              <a:buNone/>
              <a:defRPr/>
            </a:lvl3pPr>
            <a:lvl4pPr lvl="3" algn="l">
              <a:lnSpc>
                <a:spcPct val="115000"/>
              </a:lnSpc>
              <a:spcBef>
                <a:spcPts val="0"/>
              </a:spcBef>
              <a:spcAft>
                <a:spcPts val="0"/>
              </a:spcAft>
              <a:buSzPts val="3500"/>
              <a:buNone/>
              <a:defRPr/>
            </a:lvl4pPr>
            <a:lvl5pPr lvl="4" algn="l">
              <a:lnSpc>
                <a:spcPct val="115000"/>
              </a:lnSpc>
              <a:spcBef>
                <a:spcPts val="0"/>
              </a:spcBef>
              <a:spcAft>
                <a:spcPts val="0"/>
              </a:spcAft>
              <a:buSzPts val="3500"/>
              <a:buNone/>
              <a:defRPr/>
            </a:lvl5pPr>
            <a:lvl6pPr lvl="5" algn="l">
              <a:lnSpc>
                <a:spcPct val="115000"/>
              </a:lnSpc>
              <a:spcBef>
                <a:spcPts val="0"/>
              </a:spcBef>
              <a:spcAft>
                <a:spcPts val="0"/>
              </a:spcAft>
              <a:buSzPts val="3500"/>
              <a:buNone/>
              <a:defRPr/>
            </a:lvl6pPr>
            <a:lvl7pPr lvl="6" algn="l">
              <a:lnSpc>
                <a:spcPct val="115000"/>
              </a:lnSpc>
              <a:spcBef>
                <a:spcPts val="0"/>
              </a:spcBef>
              <a:spcAft>
                <a:spcPts val="0"/>
              </a:spcAft>
              <a:buSzPts val="3500"/>
              <a:buNone/>
              <a:defRPr/>
            </a:lvl7pPr>
            <a:lvl8pPr lvl="7" algn="l">
              <a:lnSpc>
                <a:spcPct val="115000"/>
              </a:lnSpc>
              <a:spcBef>
                <a:spcPts val="0"/>
              </a:spcBef>
              <a:spcAft>
                <a:spcPts val="0"/>
              </a:spcAft>
              <a:buSzPts val="3500"/>
              <a:buNone/>
              <a:defRPr/>
            </a:lvl8pPr>
            <a:lvl9pPr lvl="8" algn="l">
              <a:lnSpc>
                <a:spcPct val="115000"/>
              </a:lnSpc>
              <a:spcBef>
                <a:spcPts val="0"/>
              </a:spcBef>
              <a:spcAft>
                <a:spcPts val="0"/>
              </a:spcAft>
              <a:buSzPts val="3500"/>
              <a:buNone/>
              <a:defRPr/>
            </a:lvl9pPr>
          </a:lstStyle>
          <a:p/>
        </p:txBody>
      </p:sp>
      <p:sp>
        <p:nvSpPr>
          <p:cNvPr id="284" name="Google Shape;284;p57"/>
          <p:cNvSpPr txBox="1"/>
          <p:nvPr>
            <p:ph idx="1" type="subTitle"/>
          </p:nvPr>
        </p:nvSpPr>
        <p:spPr>
          <a:xfrm>
            <a:off x="1101175" y="2151961"/>
            <a:ext cx="1986000" cy="6240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85" name="Google Shape;285;p57"/>
          <p:cNvSpPr txBox="1"/>
          <p:nvPr>
            <p:ph idx="2" type="subTitle"/>
          </p:nvPr>
        </p:nvSpPr>
        <p:spPr>
          <a:xfrm>
            <a:off x="3578947" y="2151961"/>
            <a:ext cx="1986000" cy="6240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86" name="Google Shape;286;p57"/>
          <p:cNvSpPr txBox="1"/>
          <p:nvPr>
            <p:ph idx="3" type="subTitle"/>
          </p:nvPr>
        </p:nvSpPr>
        <p:spPr>
          <a:xfrm>
            <a:off x="1101175" y="3984575"/>
            <a:ext cx="1986000" cy="6240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87" name="Google Shape;287;p57"/>
          <p:cNvSpPr txBox="1"/>
          <p:nvPr>
            <p:ph idx="4" type="subTitle"/>
          </p:nvPr>
        </p:nvSpPr>
        <p:spPr>
          <a:xfrm>
            <a:off x="3578947" y="3984575"/>
            <a:ext cx="1986000" cy="6240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88" name="Google Shape;288;p57"/>
          <p:cNvSpPr txBox="1"/>
          <p:nvPr>
            <p:ph idx="5" type="subTitle"/>
          </p:nvPr>
        </p:nvSpPr>
        <p:spPr>
          <a:xfrm>
            <a:off x="6056725" y="2151961"/>
            <a:ext cx="1986000" cy="6240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89" name="Google Shape;289;p57"/>
          <p:cNvSpPr txBox="1"/>
          <p:nvPr>
            <p:ph idx="6" type="subTitle"/>
          </p:nvPr>
        </p:nvSpPr>
        <p:spPr>
          <a:xfrm>
            <a:off x="6056725" y="3984575"/>
            <a:ext cx="1986000" cy="6240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90" name="Google Shape;290;p57"/>
          <p:cNvSpPr txBox="1"/>
          <p:nvPr>
            <p:ph idx="7" type="subTitle"/>
          </p:nvPr>
        </p:nvSpPr>
        <p:spPr>
          <a:xfrm>
            <a:off x="1101175" y="1797350"/>
            <a:ext cx="1986000" cy="425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200"/>
              <a:buFont typeface="DM Sans Medium"/>
              <a:buNone/>
              <a:defRPr sz="2200">
                <a:latin typeface="Cabin Medium"/>
                <a:ea typeface="Cabin Medium"/>
                <a:cs typeface="Cabin Medium"/>
                <a:sym typeface="Cabin Medium"/>
              </a:defRPr>
            </a:lvl1pPr>
            <a:lvl2pPr lvl="1"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
        <p:nvSpPr>
          <p:cNvPr id="291" name="Google Shape;291;p57"/>
          <p:cNvSpPr txBox="1"/>
          <p:nvPr>
            <p:ph idx="8" type="subTitle"/>
          </p:nvPr>
        </p:nvSpPr>
        <p:spPr>
          <a:xfrm>
            <a:off x="3578947" y="1797350"/>
            <a:ext cx="1986000" cy="425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200"/>
              <a:buFont typeface="DM Sans Medium"/>
              <a:buNone/>
              <a:defRPr sz="2200">
                <a:latin typeface="Cabin Medium"/>
                <a:ea typeface="Cabin Medium"/>
                <a:cs typeface="Cabin Medium"/>
                <a:sym typeface="Cabin Medium"/>
              </a:defRPr>
            </a:lvl1pPr>
            <a:lvl2pPr lvl="1"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
        <p:nvSpPr>
          <p:cNvPr id="292" name="Google Shape;292;p57"/>
          <p:cNvSpPr txBox="1"/>
          <p:nvPr>
            <p:ph idx="9" type="subTitle"/>
          </p:nvPr>
        </p:nvSpPr>
        <p:spPr>
          <a:xfrm>
            <a:off x="1101175" y="3631700"/>
            <a:ext cx="1986000" cy="429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200"/>
              <a:buFont typeface="DM Sans Medium"/>
              <a:buNone/>
              <a:defRPr sz="2200">
                <a:latin typeface="Cabin Medium"/>
                <a:ea typeface="Cabin Medium"/>
                <a:cs typeface="Cabin Medium"/>
                <a:sym typeface="Cabin Medium"/>
              </a:defRPr>
            </a:lvl1pPr>
            <a:lvl2pPr lvl="1"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
        <p:nvSpPr>
          <p:cNvPr id="293" name="Google Shape;293;p57"/>
          <p:cNvSpPr txBox="1"/>
          <p:nvPr>
            <p:ph idx="13" type="subTitle"/>
          </p:nvPr>
        </p:nvSpPr>
        <p:spPr>
          <a:xfrm>
            <a:off x="3578947" y="3631700"/>
            <a:ext cx="1986000" cy="429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200"/>
              <a:buFont typeface="DM Sans Medium"/>
              <a:buNone/>
              <a:defRPr sz="2200">
                <a:latin typeface="Cabin Medium"/>
                <a:ea typeface="Cabin Medium"/>
                <a:cs typeface="Cabin Medium"/>
                <a:sym typeface="Cabin Medium"/>
              </a:defRPr>
            </a:lvl1pPr>
            <a:lvl2pPr lvl="1"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
        <p:nvSpPr>
          <p:cNvPr id="294" name="Google Shape;294;p57"/>
          <p:cNvSpPr txBox="1"/>
          <p:nvPr>
            <p:ph idx="14" type="subTitle"/>
          </p:nvPr>
        </p:nvSpPr>
        <p:spPr>
          <a:xfrm>
            <a:off x="6056725" y="1797350"/>
            <a:ext cx="1986000" cy="425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200"/>
              <a:buFont typeface="DM Sans Medium"/>
              <a:buNone/>
              <a:defRPr sz="2200">
                <a:latin typeface="Cabin Medium"/>
                <a:ea typeface="Cabin Medium"/>
                <a:cs typeface="Cabin Medium"/>
                <a:sym typeface="Cabin Medium"/>
              </a:defRPr>
            </a:lvl1pPr>
            <a:lvl2pPr lvl="1"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
        <p:nvSpPr>
          <p:cNvPr id="295" name="Google Shape;295;p57"/>
          <p:cNvSpPr txBox="1"/>
          <p:nvPr>
            <p:ph idx="15" type="subTitle"/>
          </p:nvPr>
        </p:nvSpPr>
        <p:spPr>
          <a:xfrm>
            <a:off x="6056725" y="3631700"/>
            <a:ext cx="1986000" cy="429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200"/>
              <a:buFont typeface="DM Sans Medium"/>
              <a:buNone/>
              <a:defRPr sz="2200">
                <a:latin typeface="Cabin Medium"/>
                <a:ea typeface="Cabin Medium"/>
                <a:cs typeface="Cabin Medium"/>
                <a:sym typeface="Cabin Medium"/>
              </a:defRPr>
            </a:lvl1pPr>
            <a:lvl2pPr lvl="1"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96" name="Shape 296"/>
        <p:cNvGrpSpPr/>
        <p:nvPr/>
      </p:nvGrpSpPr>
      <p:grpSpPr>
        <a:xfrm>
          <a:off x="0" y="0"/>
          <a:ext cx="0" cy="0"/>
          <a:chOff x="0" y="0"/>
          <a:chExt cx="0" cy="0"/>
        </a:xfrm>
      </p:grpSpPr>
      <p:sp>
        <p:nvSpPr>
          <p:cNvPr id="297" name="Google Shape;297;p5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3500"/>
              <a:buNone/>
              <a:defRPr/>
            </a:lvl1pPr>
            <a:lvl2pPr lvl="1" algn="l">
              <a:lnSpc>
                <a:spcPct val="115000"/>
              </a:lnSpc>
              <a:spcBef>
                <a:spcPts val="0"/>
              </a:spcBef>
              <a:spcAft>
                <a:spcPts val="0"/>
              </a:spcAft>
              <a:buSzPts val="3500"/>
              <a:buNone/>
              <a:defRPr/>
            </a:lvl2pPr>
            <a:lvl3pPr lvl="2" algn="l">
              <a:lnSpc>
                <a:spcPct val="115000"/>
              </a:lnSpc>
              <a:spcBef>
                <a:spcPts val="0"/>
              </a:spcBef>
              <a:spcAft>
                <a:spcPts val="0"/>
              </a:spcAft>
              <a:buSzPts val="3500"/>
              <a:buNone/>
              <a:defRPr/>
            </a:lvl3pPr>
            <a:lvl4pPr lvl="3" algn="l">
              <a:lnSpc>
                <a:spcPct val="115000"/>
              </a:lnSpc>
              <a:spcBef>
                <a:spcPts val="0"/>
              </a:spcBef>
              <a:spcAft>
                <a:spcPts val="0"/>
              </a:spcAft>
              <a:buSzPts val="3500"/>
              <a:buNone/>
              <a:defRPr/>
            </a:lvl4pPr>
            <a:lvl5pPr lvl="4" algn="l">
              <a:lnSpc>
                <a:spcPct val="115000"/>
              </a:lnSpc>
              <a:spcBef>
                <a:spcPts val="0"/>
              </a:spcBef>
              <a:spcAft>
                <a:spcPts val="0"/>
              </a:spcAft>
              <a:buSzPts val="3500"/>
              <a:buNone/>
              <a:defRPr/>
            </a:lvl5pPr>
            <a:lvl6pPr lvl="5" algn="l">
              <a:lnSpc>
                <a:spcPct val="115000"/>
              </a:lnSpc>
              <a:spcBef>
                <a:spcPts val="0"/>
              </a:spcBef>
              <a:spcAft>
                <a:spcPts val="0"/>
              </a:spcAft>
              <a:buSzPts val="3500"/>
              <a:buNone/>
              <a:defRPr/>
            </a:lvl6pPr>
            <a:lvl7pPr lvl="6" algn="l">
              <a:lnSpc>
                <a:spcPct val="115000"/>
              </a:lnSpc>
              <a:spcBef>
                <a:spcPts val="0"/>
              </a:spcBef>
              <a:spcAft>
                <a:spcPts val="0"/>
              </a:spcAft>
              <a:buSzPts val="3500"/>
              <a:buNone/>
              <a:defRPr/>
            </a:lvl7pPr>
            <a:lvl8pPr lvl="7" algn="l">
              <a:lnSpc>
                <a:spcPct val="115000"/>
              </a:lnSpc>
              <a:spcBef>
                <a:spcPts val="0"/>
              </a:spcBef>
              <a:spcAft>
                <a:spcPts val="0"/>
              </a:spcAft>
              <a:buSzPts val="3500"/>
              <a:buNone/>
              <a:defRPr/>
            </a:lvl8pPr>
            <a:lvl9pPr lvl="8" algn="l">
              <a:lnSpc>
                <a:spcPct val="115000"/>
              </a:lnSpc>
              <a:spcBef>
                <a:spcPts val="0"/>
              </a:spcBef>
              <a:spcAft>
                <a:spcPts val="0"/>
              </a:spcAft>
              <a:buSzPts val="3500"/>
              <a:buNone/>
              <a:defRPr/>
            </a:lvl9pPr>
          </a:lstStyle>
          <a:p/>
        </p:txBody>
      </p:sp>
      <p:sp>
        <p:nvSpPr>
          <p:cNvPr id="298" name="Google Shape;298;p58"/>
          <p:cNvSpPr txBox="1"/>
          <p:nvPr>
            <p:ph idx="1" type="subTitle"/>
          </p:nvPr>
        </p:nvSpPr>
        <p:spPr>
          <a:xfrm>
            <a:off x="4791834" y="2577700"/>
            <a:ext cx="2589600" cy="12210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800"/>
              <a:buNone/>
              <a:defRPr b="0" sz="1400"/>
            </a:lvl1pPr>
            <a:lvl2pPr lvl="1" algn="ctr">
              <a:lnSpc>
                <a:spcPct val="115000"/>
              </a:lnSpc>
              <a:spcBef>
                <a:spcPts val="0"/>
              </a:spcBef>
              <a:spcAft>
                <a:spcPts val="0"/>
              </a:spcAft>
              <a:buSzPts val="2800"/>
              <a:buNone/>
              <a:defRPr sz="2800"/>
            </a:lvl2pPr>
            <a:lvl3pPr lvl="2" algn="ctr">
              <a:lnSpc>
                <a:spcPct val="115000"/>
              </a:lnSpc>
              <a:spcBef>
                <a:spcPts val="0"/>
              </a:spcBef>
              <a:spcAft>
                <a:spcPts val="0"/>
              </a:spcAft>
              <a:buSzPts val="2800"/>
              <a:buNone/>
              <a:defRPr sz="2800"/>
            </a:lvl3pPr>
            <a:lvl4pPr lvl="3" algn="ctr">
              <a:lnSpc>
                <a:spcPct val="115000"/>
              </a:lnSpc>
              <a:spcBef>
                <a:spcPts val="0"/>
              </a:spcBef>
              <a:spcAft>
                <a:spcPts val="0"/>
              </a:spcAft>
              <a:buSzPts val="2800"/>
              <a:buNone/>
              <a:defRPr sz="2800"/>
            </a:lvl4pPr>
            <a:lvl5pPr lvl="4" algn="ctr">
              <a:lnSpc>
                <a:spcPct val="115000"/>
              </a:lnSpc>
              <a:spcBef>
                <a:spcPts val="0"/>
              </a:spcBef>
              <a:spcAft>
                <a:spcPts val="0"/>
              </a:spcAft>
              <a:buSzPts val="2800"/>
              <a:buNone/>
              <a:defRPr sz="2800"/>
            </a:lvl5pPr>
            <a:lvl6pPr lvl="5" algn="ctr">
              <a:lnSpc>
                <a:spcPct val="115000"/>
              </a:lnSpc>
              <a:spcBef>
                <a:spcPts val="0"/>
              </a:spcBef>
              <a:spcAft>
                <a:spcPts val="0"/>
              </a:spcAft>
              <a:buSzPts val="2800"/>
              <a:buNone/>
              <a:defRPr sz="2800"/>
            </a:lvl6pPr>
            <a:lvl7pPr lvl="6" algn="ctr">
              <a:lnSpc>
                <a:spcPct val="115000"/>
              </a:lnSpc>
              <a:spcBef>
                <a:spcPts val="0"/>
              </a:spcBef>
              <a:spcAft>
                <a:spcPts val="0"/>
              </a:spcAft>
              <a:buSzPts val="2800"/>
              <a:buNone/>
              <a:defRPr sz="2800"/>
            </a:lvl7pPr>
            <a:lvl8pPr lvl="7" algn="ctr">
              <a:lnSpc>
                <a:spcPct val="115000"/>
              </a:lnSpc>
              <a:spcBef>
                <a:spcPts val="0"/>
              </a:spcBef>
              <a:spcAft>
                <a:spcPts val="0"/>
              </a:spcAft>
              <a:buSzPts val="2800"/>
              <a:buNone/>
              <a:defRPr sz="2800"/>
            </a:lvl8pPr>
            <a:lvl9pPr lvl="8" algn="ctr">
              <a:lnSpc>
                <a:spcPct val="115000"/>
              </a:lnSpc>
              <a:spcBef>
                <a:spcPts val="0"/>
              </a:spcBef>
              <a:spcAft>
                <a:spcPts val="0"/>
              </a:spcAft>
              <a:buSzPts val="2800"/>
              <a:buNone/>
              <a:defRPr sz="2800"/>
            </a:lvl9pPr>
          </a:lstStyle>
          <a:p/>
        </p:txBody>
      </p:sp>
      <p:sp>
        <p:nvSpPr>
          <p:cNvPr id="299" name="Google Shape;299;p58"/>
          <p:cNvSpPr txBox="1"/>
          <p:nvPr>
            <p:ph idx="2" type="subTitle"/>
          </p:nvPr>
        </p:nvSpPr>
        <p:spPr>
          <a:xfrm>
            <a:off x="1762575" y="2577700"/>
            <a:ext cx="2589600" cy="12210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800"/>
              <a:buNone/>
              <a:defRPr b="0" sz="1400"/>
            </a:lvl1pPr>
            <a:lvl2pPr lvl="1" algn="ctr">
              <a:lnSpc>
                <a:spcPct val="115000"/>
              </a:lnSpc>
              <a:spcBef>
                <a:spcPts val="0"/>
              </a:spcBef>
              <a:spcAft>
                <a:spcPts val="0"/>
              </a:spcAft>
              <a:buSzPts val="2800"/>
              <a:buNone/>
              <a:defRPr sz="2800"/>
            </a:lvl2pPr>
            <a:lvl3pPr lvl="2" algn="ctr">
              <a:lnSpc>
                <a:spcPct val="115000"/>
              </a:lnSpc>
              <a:spcBef>
                <a:spcPts val="0"/>
              </a:spcBef>
              <a:spcAft>
                <a:spcPts val="0"/>
              </a:spcAft>
              <a:buSzPts val="2800"/>
              <a:buNone/>
              <a:defRPr sz="2800"/>
            </a:lvl3pPr>
            <a:lvl4pPr lvl="3" algn="ctr">
              <a:lnSpc>
                <a:spcPct val="115000"/>
              </a:lnSpc>
              <a:spcBef>
                <a:spcPts val="0"/>
              </a:spcBef>
              <a:spcAft>
                <a:spcPts val="0"/>
              </a:spcAft>
              <a:buSzPts val="2800"/>
              <a:buNone/>
              <a:defRPr sz="2800"/>
            </a:lvl4pPr>
            <a:lvl5pPr lvl="4" algn="ctr">
              <a:lnSpc>
                <a:spcPct val="115000"/>
              </a:lnSpc>
              <a:spcBef>
                <a:spcPts val="0"/>
              </a:spcBef>
              <a:spcAft>
                <a:spcPts val="0"/>
              </a:spcAft>
              <a:buSzPts val="2800"/>
              <a:buNone/>
              <a:defRPr sz="2800"/>
            </a:lvl5pPr>
            <a:lvl6pPr lvl="5" algn="ctr">
              <a:lnSpc>
                <a:spcPct val="115000"/>
              </a:lnSpc>
              <a:spcBef>
                <a:spcPts val="0"/>
              </a:spcBef>
              <a:spcAft>
                <a:spcPts val="0"/>
              </a:spcAft>
              <a:buSzPts val="2800"/>
              <a:buNone/>
              <a:defRPr sz="2800"/>
            </a:lvl6pPr>
            <a:lvl7pPr lvl="6" algn="ctr">
              <a:lnSpc>
                <a:spcPct val="115000"/>
              </a:lnSpc>
              <a:spcBef>
                <a:spcPts val="0"/>
              </a:spcBef>
              <a:spcAft>
                <a:spcPts val="0"/>
              </a:spcAft>
              <a:buSzPts val="2800"/>
              <a:buNone/>
              <a:defRPr sz="2800"/>
            </a:lvl7pPr>
            <a:lvl8pPr lvl="7" algn="ctr">
              <a:lnSpc>
                <a:spcPct val="115000"/>
              </a:lnSpc>
              <a:spcBef>
                <a:spcPts val="0"/>
              </a:spcBef>
              <a:spcAft>
                <a:spcPts val="0"/>
              </a:spcAft>
              <a:buSzPts val="2800"/>
              <a:buNone/>
              <a:defRPr sz="2800"/>
            </a:lvl8pPr>
            <a:lvl9pPr lvl="8" algn="ctr">
              <a:lnSpc>
                <a:spcPct val="115000"/>
              </a:lnSpc>
              <a:spcBef>
                <a:spcPts val="0"/>
              </a:spcBef>
              <a:spcAft>
                <a:spcPts val="0"/>
              </a:spcAft>
              <a:buSzPts val="2800"/>
              <a:buNone/>
              <a:defRPr sz="2800"/>
            </a:lvl9pPr>
          </a:lstStyle>
          <a:p/>
        </p:txBody>
      </p:sp>
      <p:sp>
        <p:nvSpPr>
          <p:cNvPr id="300" name="Google Shape;300;p58"/>
          <p:cNvSpPr txBox="1"/>
          <p:nvPr>
            <p:ph idx="3" type="subTitle"/>
          </p:nvPr>
        </p:nvSpPr>
        <p:spPr>
          <a:xfrm>
            <a:off x="4791834" y="2218825"/>
            <a:ext cx="2589600" cy="429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200"/>
              <a:buFont typeface="DM Sans Medium"/>
              <a:buNone/>
              <a:defRPr b="1" sz="2200">
                <a:latin typeface="Cabin"/>
                <a:ea typeface="Cabin"/>
                <a:cs typeface="Cabin"/>
                <a:sym typeface="Cabin"/>
              </a:defRPr>
            </a:lvl1pPr>
            <a:lvl2pPr lvl="1"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
        <p:nvSpPr>
          <p:cNvPr id="301" name="Google Shape;301;p58"/>
          <p:cNvSpPr txBox="1"/>
          <p:nvPr>
            <p:ph idx="4" type="subTitle"/>
          </p:nvPr>
        </p:nvSpPr>
        <p:spPr>
          <a:xfrm>
            <a:off x="1762566" y="2218825"/>
            <a:ext cx="2589600" cy="429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200"/>
              <a:buFont typeface="DM Sans Medium"/>
              <a:buNone/>
              <a:defRPr b="1" sz="2200">
                <a:latin typeface="Cabin"/>
                <a:ea typeface="Cabin"/>
                <a:cs typeface="Cabin"/>
                <a:sym typeface="Cabin"/>
              </a:defRPr>
            </a:lvl1pPr>
            <a:lvl2pPr lvl="1"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
        <p:nvSpPr>
          <p:cNvPr id="302" name="Google Shape;302;p58"/>
          <p:cNvSpPr/>
          <p:nvPr/>
        </p:nvSpPr>
        <p:spPr>
          <a:xfrm rot="-7393838">
            <a:off x="5030486" y="-1429574"/>
            <a:ext cx="6903712" cy="3418603"/>
          </a:xfrm>
          <a:custGeom>
            <a:rect b="b" l="l" r="r" t="t"/>
            <a:pathLst>
              <a:path extrusionOk="0" h="127531" w="257543">
                <a:moveTo>
                  <a:pt x="188005" y="0"/>
                </a:moveTo>
                <a:cubicBezTo>
                  <a:pt x="181301" y="0"/>
                  <a:pt x="174410" y="3584"/>
                  <a:pt x="169426" y="8411"/>
                </a:cubicBezTo>
                <a:cubicBezTo>
                  <a:pt x="162708" y="14946"/>
                  <a:pt x="158301" y="23457"/>
                  <a:pt x="152404" y="30751"/>
                </a:cubicBezTo>
                <a:cubicBezTo>
                  <a:pt x="146760" y="37770"/>
                  <a:pt x="138781" y="43972"/>
                  <a:pt x="129847" y="43972"/>
                </a:cubicBezTo>
                <a:cubicBezTo>
                  <a:pt x="129495" y="43972"/>
                  <a:pt x="129142" y="43963"/>
                  <a:pt x="128787" y="43943"/>
                </a:cubicBezTo>
                <a:cubicBezTo>
                  <a:pt x="118817" y="43366"/>
                  <a:pt x="111157" y="35402"/>
                  <a:pt x="104197" y="28259"/>
                </a:cubicBezTo>
                <a:cubicBezTo>
                  <a:pt x="97728" y="21592"/>
                  <a:pt x="89776" y="14686"/>
                  <a:pt x="80687" y="14686"/>
                </a:cubicBezTo>
                <a:cubicBezTo>
                  <a:pt x="80039" y="14686"/>
                  <a:pt x="79385" y="14721"/>
                  <a:pt x="78725" y="14794"/>
                </a:cubicBezTo>
                <a:cubicBezTo>
                  <a:pt x="70609" y="15675"/>
                  <a:pt x="64166" y="22241"/>
                  <a:pt x="60579" y="29536"/>
                </a:cubicBezTo>
                <a:cubicBezTo>
                  <a:pt x="57053" y="36861"/>
                  <a:pt x="55716" y="45007"/>
                  <a:pt x="53497" y="52819"/>
                </a:cubicBezTo>
                <a:cubicBezTo>
                  <a:pt x="51247" y="60661"/>
                  <a:pt x="47782" y="68594"/>
                  <a:pt x="41278" y="73457"/>
                </a:cubicBezTo>
                <a:cubicBezTo>
                  <a:pt x="33800" y="79080"/>
                  <a:pt x="23648" y="79628"/>
                  <a:pt x="15532" y="84248"/>
                </a:cubicBezTo>
                <a:cubicBezTo>
                  <a:pt x="8420" y="88290"/>
                  <a:pt x="3222" y="95494"/>
                  <a:pt x="1581" y="103518"/>
                </a:cubicBezTo>
                <a:cubicBezTo>
                  <a:pt x="0" y="111543"/>
                  <a:pt x="2675" y="121026"/>
                  <a:pt x="7660" y="127531"/>
                </a:cubicBezTo>
                <a:lnTo>
                  <a:pt x="247178" y="127531"/>
                </a:lnTo>
                <a:cubicBezTo>
                  <a:pt x="254199" y="119993"/>
                  <a:pt x="257543" y="107652"/>
                  <a:pt x="255689" y="97439"/>
                </a:cubicBezTo>
                <a:cubicBezTo>
                  <a:pt x="253835" y="87287"/>
                  <a:pt x="246935" y="78199"/>
                  <a:pt x="237664" y="73700"/>
                </a:cubicBezTo>
                <a:cubicBezTo>
                  <a:pt x="230795" y="70357"/>
                  <a:pt x="222649" y="69293"/>
                  <a:pt x="216843" y="64278"/>
                </a:cubicBezTo>
                <a:cubicBezTo>
                  <a:pt x="211007" y="59171"/>
                  <a:pt x="208849" y="51056"/>
                  <a:pt x="208302" y="43305"/>
                </a:cubicBezTo>
                <a:cubicBezTo>
                  <a:pt x="207785" y="35584"/>
                  <a:pt x="208576" y="27712"/>
                  <a:pt x="207269" y="20083"/>
                </a:cubicBezTo>
                <a:cubicBezTo>
                  <a:pt x="205992" y="12453"/>
                  <a:pt x="202040" y="4611"/>
                  <a:pt x="194958" y="1450"/>
                </a:cubicBezTo>
                <a:cubicBezTo>
                  <a:pt x="192726" y="449"/>
                  <a:pt x="190377" y="0"/>
                  <a:pt x="18800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58"/>
          <p:cNvSpPr/>
          <p:nvPr/>
        </p:nvSpPr>
        <p:spPr>
          <a:xfrm rot="5400000">
            <a:off x="-2065462" y="4072035"/>
            <a:ext cx="5965950" cy="3276700"/>
          </a:xfrm>
          <a:custGeom>
            <a:rect b="b" l="l" r="r" t="t"/>
            <a:pathLst>
              <a:path extrusionOk="0" h="131068" w="238638">
                <a:moveTo>
                  <a:pt x="73483" y="1"/>
                </a:moveTo>
                <a:cubicBezTo>
                  <a:pt x="73406" y="1"/>
                  <a:pt x="73330" y="1"/>
                  <a:pt x="73254" y="1"/>
                </a:cubicBezTo>
                <a:cubicBezTo>
                  <a:pt x="65655" y="32"/>
                  <a:pt x="58300" y="3011"/>
                  <a:pt x="52099" y="7418"/>
                </a:cubicBezTo>
                <a:cubicBezTo>
                  <a:pt x="43436" y="13619"/>
                  <a:pt x="36719" y="24652"/>
                  <a:pt x="40366" y="34622"/>
                </a:cubicBezTo>
                <a:cubicBezTo>
                  <a:pt x="44622" y="46203"/>
                  <a:pt x="60519" y="50549"/>
                  <a:pt x="63984" y="62404"/>
                </a:cubicBezTo>
                <a:cubicBezTo>
                  <a:pt x="66111" y="69759"/>
                  <a:pt x="61886" y="78392"/>
                  <a:pt x="54743" y="81188"/>
                </a:cubicBezTo>
                <a:cubicBezTo>
                  <a:pt x="52416" y="82101"/>
                  <a:pt x="50009" y="82421"/>
                  <a:pt x="47555" y="82421"/>
                </a:cubicBezTo>
                <a:cubicBezTo>
                  <a:pt x="41809" y="82421"/>
                  <a:pt x="35800" y="80668"/>
                  <a:pt x="29927" y="80668"/>
                </a:cubicBezTo>
                <a:cubicBezTo>
                  <a:pt x="29789" y="80668"/>
                  <a:pt x="29652" y="80669"/>
                  <a:pt x="29515" y="80671"/>
                </a:cubicBezTo>
                <a:cubicBezTo>
                  <a:pt x="18208" y="80823"/>
                  <a:pt x="7357" y="88696"/>
                  <a:pt x="3679" y="99395"/>
                </a:cubicBezTo>
                <a:cubicBezTo>
                  <a:pt x="1" y="110125"/>
                  <a:pt x="4013" y="123985"/>
                  <a:pt x="12889" y="131067"/>
                </a:cubicBezTo>
                <a:lnTo>
                  <a:pt x="229063" y="131067"/>
                </a:lnTo>
                <a:cubicBezTo>
                  <a:pt x="235598" y="124289"/>
                  <a:pt x="238637" y="111796"/>
                  <a:pt x="235203" y="103012"/>
                </a:cubicBezTo>
                <a:cubicBezTo>
                  <a:pt x="231738" y="94228"/>
                  <a:pt x="222923" y="87845"/>
                  <a:pt x="213500" y="87358"/>
                </a:cubicBezTo>
                <a:cubicBezTo>
                  <a:pt x="212907" y="87324"/>
                  <a:pt x="212308" y="87311"/>
                  <a:pt x="211705" y="87311"/>
                </a:cubicBezTo>
                <a:cubicBezTo>
                  <a:pt x="209410" y="87311"/>
                  <a:pt x="207061" y="87507"/>
                  <a:pt x="204773" y="87507"/>
                </a:cubicBezTo>
                <a:cubicBezTo>
                  <a:pt x="201782" y="87507"/>
                  <a:pt x="198892" y="87172"/>
                  <a:pt x="196357" y="85626"/>
                </a:cubicBezTo>
                <a:cubicBezTo>
                  <a:pt x="190308" y="81918"/>
                  <a:pt x="189761" y="73224"/>
                  <a:pt x="191919" y="66507"/>
                </a:cubicBezTo>
                <a:cubicBezTo>
                  <a:pt x="194077" y="59820"/>
                  <a:pt x="198302" y="53771"/>
                  <a:pt x="199640" y="46811"/>
                </a:cubicBezTo>
                <a:cubicBezTo>
                  <a:pt x="201160" y="38908"/>
                  <a:pt x="198576" y="30367"/>
                  <a:pt x="192892" y="24622"/>
                </a:cubicBezTo>
                <a:cubicBezTo>
                  <a:pt x="188250" y="19904"/>
                  <a:pt x="181618" y="17238"/>
                  <a:pt x="174999" y="17238"/>
                </a:cubicBezTo>
                <a:cubicBezTo>
                  <a:pt x="173601" y="17238"/>
                  <a:pt x="172203" y="17357"/>
                  <a:pt x="170825" y="17600"/>
                </a:cubicBezTo>
                <a:cubicBezTo>
                  <a:pt x="159973" y="19485"/>
                  <a:pt x="151827" y="28148"/>
                  <a:pt x="143134" y="34956"/>
                </a:cubicBezTo>
                <a:cubicBezTo>
                  <a:pt x="137026" y="39757"/>
                  <a:pt x="129134" y="43773"/>
                  <a:pt x="121685" y="43773"/>
                </a:cubicBezTo>
                <a:cubicBezTo>
                  <a:pt x="118571" y="43773"/>
                  <a:pt x="115535" y="43071"/>
                  <a:pt x="112738" y="41431"/>
                </a:cubicBezTo>
                <a:cubicBezTo>
                  <a:pt x="101674" y="34926"/>
                  <a:pt x="101857" y="18543"/>
                  <a:pt x="93559" y="8755"/>
                </a:cubicBezTo>
                <a:cubicBezTo>
                  <a:pt x="88654" y="2978"/>
                  <a:pt x="81008" y="1"/>
                  <a:pt x="7348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58"/>
          <p:cNvSpPr/>
          <p:nvPr/>
        </p:nvSpPr>
        <p:spPr>
          <a:xfrm>
            <a:off x="166425" y="3201475"/>
            <a:ext cx="247750" cy="364025"/>
          </a:xfrm>
          <a:custGeom>
            <a:rect b="b" l="l" r="r" t="t"/>
            <a:pathLst>
              <a:path extrusionOk="0" h="14561" w="9910">
                <a:moveTo>
                  <a:pt x="4985" y="1"/>
                </a:moveTo>
                <a:lnTo>
                  <a:pt x="2463" y="3375"/>
                </a:lnTo>
                <a:lnTo>
                  <a:pt x="1" y="6779"/>
                </a:lnTo>
                <a:lnTo>
                  <a:pt x="2797" y="6779"/>
                </a:lnTo>
                <a:lnTo>
                  <a:pt x="2797" y="14560"/>
                </a:lnTo>
                <a:lnTo>
                  <a:pt x="7113" y="14560"/>
                </a:lnTo>
                <a:lnTo>
                  <a:pt x="7113" y="6779"/>
                </a:lnTo>
                <a:lnTo>
                  <a:pt x="9910" y="6779"/>
                </a:lnTo>
                <a:lnTo>
                  <a:pt x="7448" y="3375"/>
                </a:lnTo>
                <a:lnTo>
                  <a:pt x="498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58"/>
          <p:cNvSpPr/>
          <p:nvPr/>
        </p:nvSpPr>
        <p:spPr>
          <a:xfrm>
            <a:off x="8590488" y="193463"/>
            <a:ext cx="171000" cy="251550"/>
          </a:xfrm>
          <a:custGeom>
            <a:rect b="b" l="l" r="r" t="t"/>
            <a:pathLst>
              <a:path extrusionOk="0" h="10062" w="6840">
                <a:moveTo>
                  <a:pt x="1946" y="0"/>
                </a:moveTo>
                <a:lnTo>
                  <a:pt x="1946" y="5380"/>
                </a:lnTo>
                <a:lnTo>
                  <a:pt x="1" y="5380"/>
                </a:lnTo>
                <a:lnTo>
                  <a:pt x="1703" y="7690"/>
                </a:lnTo>
                <a:lnTo>
                  <a:pt x="3405" y="10061"/>
                </a:lnTo>
                <a:lnTo>
                  <a:pt x="5138" y="7690"/>
                </a:lnTo>
                <a:lnTo>
                  <a:pt x="6840" y="5380"/>
                </a:lnTo>
                <a:lnTo>
                  <a:pt x="4895" y="5380"/>
                </a:lnTo>
                <a:lnTo>
                  <a:pt x="489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58"/>
          <p:cNvSpPr/>
          <p:nvPr/>
        </p:nvSpPr>
        <p:spPr>
          <a:xfrm>
            <a:off x="8462825" y="1106200"/>
            <a:ext cx="127675" cy="203675"/>
          </a:xfrm>
          <a:custGeom>
            <a:rect b="b" l="l" r="r" t="t"/>
            <a:pathLst>
              <a:path extrusionOk="0" h="8147" w="5107">
                <a:moveTo>
                  <a:pt x="1976" y="1581"/>
                </a:moveTo>
                <a:lnTo>
                  <a:pt x="2189" y="3223"/>
                </a:lnTo>
                <a:cubicBezTo>
                  <a:pt x="1824" y="3192"/>
                  <a:pt x="1581" y="3101"/>
                  <a:pt x="1429" y="3010"/>
                </a:cubicBezTo>
                <a:cubicBezTo>
                  <a:pt x="1216" y="2888"/>
                  <a:pt x="1155" y="2706"/>
                  <a:pt x="1125" y="2463"/>
                </a:cubicBezTo>
                <a:cubicBezTo>
                  <a:pt x="1064" y="2250"/>
                  <a:pt x="1155" y="2037"/>
                  <a:pt x="1307" y="1885"/>
                </a:cubicBezTo>
                <a:cubicBezTo>
                  <a:pt x="1459" y="1733"/>
                  <a:pt x="1672" y="1612"/>
                  <a:pt x="1976" y="1581"/>
                </a:cubicBezTo>
                <a:close/>
                <a:moveTo>
                  <a:pt x="2888" y="4408"/>
                </a:moveTo>
                <a:lnTo>
                  <a:pt x="2888" y="4408"/>
                </a:lnTo>
                <a:cubicBezTo>
                  <a:pt x="3253" y="4439"/>
                  <a:pt x="3496" y="4530"/>
                  <a:pt x="3708" y="4682"/>
                </a:cubicBezTo>
                <a:cubicBezTo>
                  <a:pt x="3891" y="4773"/>
                  <a:pt x="3952" y="5016"/>
                  <a:pt x="4012" y="5290"/>
                </a:cubicBezTo>
                <a:cubicBezTo>
                  <a:pt x="4043" y="5533"/>
                  <a:pt x="3952" y="5776"/>
                  <a:pt x="3800" y="5928"/>
                </a:cubicBezTo>
                <a:cubicBezTo>
                  <a:pt x="3648" y="6080"/>
                  <a:pt x="3435" y="6202"/>
                  <a:pt x="3101" y="6232"/>
                </a:cubicBezTo>
                <a:lnTo>
                  <a:pt x="2888" y="4408"/>
                </a:lnTo>
                <a:close/>
                <a:moveTo>
                  <a:pt x="2371" y="1"/>
                </a:moveTo>
                <a:lnTo>
                  <a:pt x="1794" y="62"/>
                </a:lnTo>
                <a:lnTo>
                  <a:pt x="1885" y="670"/>
                </a:lnTo>
                <a:cubicBezTo>
                  <a:pt x="1277" y="791"/>
                  <a:pt x="760" y="1034"/>
                  <a:pt x="456" y="1369"/>
                </a:cubicBezTo>
                <a:cubicBezTo>
                  <a:pt x="152" y="1733"/>
                  <a:pt x="0" y="2159"/>
                  <a:pt x="91" y="2706"/>
                </a:cubicBezTo>
                <a:cubicBezTo>
                  <a:pt x="122" y="3192"/>
                  <a:pt x="365" y="3557"/>
                  <a:pt x="699" y="3831"/>
                </a:cubicBezTo>
                <a:cubicBezTo>
                  <a:pt x="1064" y="4104"/>
                  <a:pt x="1611" y="4256"/>
                  <a:pt x="2280" y="4317"/>
                </a:cubicBezTo>
                <a:lnTo>
                  <a:pt x="2523" y="6262"/>
                </a:lnTo>
                <a:cubicBezTo>
                  <a:pt x="2481" y="6268"/>
                  <a:pt x="2441" y="6270"/>
                  <a:pt x="2400" y="6270"/>
                </a:cubicBezTo>
                <a:cubicBezTo>
                  <a:pt x="2206" y="6270"/>
                  <a:pt x="2025" y="6211"/>
                  <a:pt x="1824" y="6110"/>
                </a:cubicBezTo>
                <a:cubicBezTo>
                  <a:pt x="1642" y="5958"/>
                  <a:pt x="1368" y="5806"/>
                  <a:pt x="1155" y="5533"/>
                </a:cubicBezTo>
                <a:lnTo>
                  <a:pt x="517" y="6353"/>
                </a:lnTo>
                <a:cubicBezTo>
                  <a:pt x="821" y="6688"/>
                  <a:pt x="1125" y="6901"/>
                  <a:pt x="1429" y="7022"/>
                </a:cubicBezTo>
                <a:cubicBezTo>
                  <a:pt x="1763" y="7174"/>
                  <a:pt x="2189" y="7235"/>
                  <a:pt x="2584" y="7235"/>
                </a:cubicBezTo>
                <a:lnTo>
                  <a:pt x="2705" y="8147"/>
                </a:lnTo>
                <a:lnTo>
                  <a:pt x="3283" y="8086"/>
                </a:lnTo>
                <a:lnTo>
                  <a:pt x="3161" y="7174"/>
                </a:lnTo>
                <a:cubicBezTo>
                  <a:pt x="3769" y="7083"/>
                  <a:pt x="4256" y="6870"/>
                  <a:pt x="4620" y="6475"/>
                </a:cubicBezTo>
                <a:cubicBezTo>
                  <a:pt x="4955" y="6110"/>
                  <a:pt x="5107" y="5624"/>
                  <a:pt x="5016" y="5077"/>
                </a:cubicBezTo>
                <a:cubicBezTo>
                  <a:pt x="4985" y="4560"/>
                  <a:pt x="4772" y="4135"/>
                  <a:pt x="4408" y="3861"/>
                </a:cubicBezTo>
                <a:cubicBezTo>
                  <a:pt x="4073" y="3618"/>
                  <a:pt x="3496" y="3405"/>
                  <a:pt x="2736" y="3314"/>
                </a:cubicBezTo>
                <a:lnTo>
                  <a:pt x="2553" y="1551"/>
                </a:lnTo>
                <a:cubicBezTo>
                  <a:pt x="2797" y="1551"/>
                  <a:pt x="3009" y="1581"/>
                  <a:pt x="3192" y="1703"/>
                </a:cubicBezTo>
                <a:cubicBezTo>
                  <a:pt x="3435" y="1825"/>
                  <a:pt x="3617" y="1977"/>
                  <a:pt x="3800" y="2189"/>
                </a:cubicBezTo>
                <a:lnTo>
                  <a:pt x="4468" y="1369"/>
                </a:lnTo>
                <a:cubicBezTo>
                  <a:pt x="4164" y="1095"/>
                  <a:pt x="3860" y="913"/>
                  <a:pt x="3496" y="791"/>
                </a:cubicBezTo>
                <a:cubicBezTo>
                  <a:pt x="3161" y="639"/>
                  <a:pt x="2827" y="609"/>
                  <a:pt x="2432" y="609"/>
                </a:cubicBezTo>
                <a:lnTo>
                  <a:pt x="23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58"/>
          <p:cNvSpPr/>
          <p:nvPr/>
        </p:nvSpPr>
        <p:spPr>
          <a:xfrm>
            <a:off x="8761488" y="3798688"/>
            <a:ext cx="297900" cy="262200"/>
          </a:xfrm>
          <a:custGeom>
            <a:rect b="b" l="l" r="r" t="t"/>
            <a:pathLst>
              <a:path extrusionOk="0" h="10488" w="11916">
                <a:moveTo>
                  <a:pt x="4560" y="1764"/>
                </a:moveTo>
                <a:cubicBezTo>
                  <a:pt x="5806" y="1764"/>
                  <a:pt x="6900" y="2280"/>
                  <a:pt x="7660" y="3162"/>
                </a:cubicBezTo>
                <a:lnTo>
                  <a:pt x="4620" y="6201"/>
                </a:lnTo>
                <a:lnTo>
                  <a:pt x="3101" y="4682"/>
                </a:lnTo>
                <a:cubicBezTo>
                  <a:pt x="2979" y="4545"/>
                  <a:pt x="2804" y="4477"/>
                  <a:pt x="2622" y="4477"/>
                </a:cubicBezTo>
                <a:cubicBezTo>
                  <a:pt x="2439" y="4477"/>
                  <a:pt x="2249" y="4545"/>
                  <a:pt x="2097" y="4682"/>
                </a:cubicBezTo>
                <a:cubicBezTo>
                  <a:pt x="1824" y="4955"/>
                  <a:pt x="1824" y="5411"/>
                  <a:pt x="2097" y="5715"/>
                </a:cubicBezTo>
                <a:lnTo>
                  <a:pt x="4134" y="7752"/>
                </a:lnTo>
                <a:cubicBezTo>
                  <a:pt x="4286" y="7904"/>
                  <a:pt x="4438" y="7995"/>
                  <a:pt x="4620" y="7995"/>
                </a:cubicBezTo>
                <a:cubicBezTo>
                  <a:pt x="4803" y="7995"/>
                  <a:pt x="5015" y="7904"/>
                  <a:pt x="5107" y="7752"/>
                </a:cubicBezTo>
                <a:lnTo>
                  <a:pt x="8420" y="4439"/>
                </a:lnTo>
                <a:cubicBezTo>
                  <a:pt x="8663" y="4894"/>
                  <a:pt x="8785" y="5411"/>
                  <a:pt x="8785" y="5958"/>
                </a:cubicBezTo>
                <a:cubicBezTo>
                  <a:pt x="8785" y="8299"/>
                  <a:pt x="6870" y="10183"/>
                  <a:pt x="4560" y="10183"/>
                </a:cubicBezTo>
                <a:cubicBezTo>
                  <a:pt x="2249" y="10183"/>
                  <a:pt x="334" y="8299"/>
                  <a:pt x="334" y="5958"/>
                </a:cubicBezTo>
                <a:cubicBezTo>
                  <a:pt x="334" y="3648"/>
                  <a:pt x="2249" y="1764"/>
                  <a:pt x="4560" y="1764"/>
                </a:cubicBezTo>
                <a:close/>
                <a:moveTo>
                  <a:pt x="11167" y="1"/>
                </a:moveTo>
                <a:cubicBezTo>
                  <a:pt x="10981" y="1"/>
                  <a:pt x="10791" y="62"/>
                  <a:pt x="10639" y="183"/>
                </a:cubicBezTo>
                <a:lnTo>
                  <a:pt x="7933" y="2888"/>
                </a:lnTo>
                <a:cubicBezTo>
                  <a:pt x="7082" y="1977"/>
                  <a:pt x="5897" y="1369"/>
                  <a:pt x="4560" y="1369"/>
                </a:cubicBezTo>
                <a:cubicBezTo>
                  <a:pt x="2037" y="1369"/>
                  <a:pt x="0" y="3435"/>
                  <a:pt x="0" y="5928"/>
                </a:cubicBezTo>
                <a:cubicBezTo>
                  <a:pt x="0" y="8451"/>
                  <a:pt x="2037" y="10487"/>
                  <a:pt x="4560" y="10487"/>
                </a:cubicBezTo>
                <a:cubicBezTo>
                  <a:pt x="7052" y="10487"/>
                  <a:pt x="9119" y="8451"/>
                  <a:pt x="9119" y="5928"/>
                </a:cubicBezTo>
                <a:cubicBezTo>
                  <a:pt x="9119" y="5290"/>
                  <a:pt x="8967" y="4682"/>
                  <a:pt x="8724" y="4104"/>
                </a:cubicBezTo>
                <a:lnTo>
                  <a:pt x="11672" y="1186"/>
                </a:lnTo>
                <a:cubicBezTo>
                  <a:pt x="11915" y="943"/>
                  <a:pt x="11915" y="487"/>
                  <a:pt x="11672" y="183"/>
                </a:cubicBezTo>
                <a:cubicBezTo>
                  <a:pt x="11535" y="62"/>
                  <a:pt x="11353" y="1"/>
                  <a:pt x="111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8" name="Google Shape;308;p58"/>
          <p:cNvGrpSpPr/>
          <p:nvPr/>
        </p:nvGrpSpPr>
        <p:grpSpPr>
          <a:xfrm>
            <a:off x="166413" y="288688"/>
            <a:ext cx="576650" cy="250800"/>
            <a:chOff x="8211950" y="-238625"/>
            <a:chExt cx="576650" cy="250800"/>
          </a:xfrm>
        </p:grpSpPr>
        <p:sp>
          <p:nvSpPr>
            <p:cNvPr id="309" name="Google Shape;309;p58"/>
            <p:cNvSpPr/>
            <p:nvPr/>
          </p:nvSpPr>
          <p:spPr>
            <a:xfrm>
              <a:off x="8211950" y="-238625"/>
              <a:ext cx="576650" cy="250800"/>
            </a:xfrm>
            <a:custGeom>
              <a:rect b="b" l="l" r="r" t="t"/>
              <a:pathLst>
                <a:path extrusionOk="0" h="10032" w="23066">
                  <a:moveTo>
                    <a:pt x="3521" y="1"/>
                  </a:moveTo>
                  <a:cubicBezTo>
                    <a:pt x="2974" y="1"/>
                    <a:pt x="2457" y="426"/>
                    <a:pt x="2457" y="1065"/>
                  </a:cubicBezTo>
                  <a:lnTo>
                    <a:pt x="2457" y="5472"/>
                  </a:lnTo>
                  <a:lnTo>
                    <a:pt x="147" y="9484"/>
                  </a:lnTo>
                  <a:cubicBezTo>
                    <a:pt x="1" y="9728"/>
                    <a:pt x="187" y="10031"/>
                    <a:pt x="439" y="10031"/>
                  </a:cubicBezTo>
                  <a:cubicBezTo>
                    <a:pt x="501" y="10031"/>
                    <a:pt x="567" y="10013"/>
                    <a:pt x="633" y="9971"/>
                  </a:cubicBezTo>
                  <a:lnTo>
                    <a:pt x="4676" y="7813"/>
                  </a:lnTo>
                  <a:lnTo>
                    <a:pt x="22001" y="7813"/>
                  </a:lnTo>
                  <a:cubicBezTo>
                    <a:pt x="22579" y="7813"/>
                    <a:pt x="23065" y="7357"/>
                    <a:pt x="23065" y="6749"/>
                  </a:cubicBezTo>
                  <a:lnTo>
                    <a:pt x="23065" y="1065"/>
                  </a:lnTo>
                  <a:cubicBezTo>
                    <a:pt x="23035" y="487"/>
                    <a:pt x="22518" y="1"/>
                    <a:pt x="219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58"/>
            <p:cNvSpPr/>
            <p:nvPr/>
          </p:nvSpPr>
          <p:spPr>
            <a:xfrm>
              <a:off x="8326550" y="-168700"/>
              <a:ext cx="60825" cy="60800"/>
            </a:xfrm>
            <a:custGeom>
              <a:rect b="b" l="l" r="r" t="t"/>
              <a:pathLst>
                <a:path extrusionOk="0" h="2432" w="2433">
                  <a:moveTo>
                    <a:pt x="1217" y="0"/>
                  </a:moveTo>
                  <a:cubicBezTo>
                    <a:pt x="548" y="0"/>
                    <a:pt x="1" y="517"/>
                    <a:pt x="1" y="1216"/>
                  </a:cubicBezTo>
                  <a:cubicBezTo>
                    <a:pt x="1" y="1885"/>
                    <a:pt x="548" y="2432"/>
                    <a:pt x="1217" y="2432"/>
                  </a:cubicBezTo>
                  <a:cubicBezTo>
                    <a:pt x="1916" y="2432"/>
                    <a:pt x="2432" y="1915"/>
                    <a:pt x="2432" y="1216"/>
                  </a:cubicBezTo>
                  <a:cubicBezTo>
                    <a:pt x="2432" y="578"/>
                    <a:pt x="1916" y="0"/>
                    <a:pt x="12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58"/>
            <p:cNvSpPr/>
            <p:nvPr/>
          </p:nvSpPr>
          <p:spPr>
            <a:xfrm>
              <a:off x="8442825" y="-168700"/>
              <a:ext cx="60800" cy="60800"/>
            </a:xfrm>
            <a:custGeom>
              <a:rect b="b" l="l" r="r" t="t"/>
              <a:pathLst>
                <a:path extrusionOk="0" h="2432" w="2432">
                  <a:moveTo>
                    <a:pt x="1216" y="0"/>
                  </a:moveTo>
                  <a:cubicBezTo>
                    <a:pt x="517" y="0"/>
                    <a:pt x="0" y="517"/>
                    <a:pt x="0" y="1216"/>
                  </a:cubicBezTo>
                  <a:cubicBezTo>
                    <a:pt x="0" y="1885"/>
                    <a:pt x="517" y="2432"/>
                    <a:pt x="1216" y="2432"/>
                  </a:cubicBezTo>
                  <a:cubicBezTo>
                    <a:pt x="1885" y="2432"/>
                    <a:pt x="2432" y="1915"/>
                    <a:pt x="2432" y="1216"/>
                  </a:cubicBezTo>
                  <a:cubicBezTo>
                    <a:pt x="2432" y="578"/>
                    <a:pt x="1854" y="0"/>
                    <a:pt x="12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58"/>
            <p:cNvSpPr/>
            <p:nvPr/>
          </p:nvSpPr>
          <p:spPr>
            <a:xfrm>
              <a:off x="8558325" y="-168700"/>
              <a:ext cx="60825" cy="60800"/>
            </a:xfrm>
            <a:custGeom>
              <a:rect b="b" l="l" r="r" t="t"/>
              <a:pathLst>
                <a:path extrusionOk="0" h="2432" w="2433">
                  <a:moveTo>
                    <a:pt x="1216" y="0"/>
                  </a:moveTo>
                  <a:cubicBezTo>
                    <a:pt x="548" y="0"/>
                    <a:pt x="0" y="517"/>
                    <a:pt x="0" y="1216"/>
                  </a:cubicBezTo>
                  <a:cubicBezTo>
                    <a:pt x="0" y="1885"/>
                    <a:pt x="548" y="2432"/>
                    <a:pt x="1216" y="2432"/>
                  </a:cubicBezTo>
                  <a:cubicBezTo>
                    <a:pt x="1915" y="2432"/>
                    <a:pt x="2432" y="1915"/>
                    <a:pt x="2432" y="1216"/>
                  </a:cubicBezTo>
                  <a:cubicBezTo>
                    <a:pt x="2432" y="578"/>
                    <a:pt x="1915" y="0"/>
                    <a:pt x="12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3" name="Google Shape;313;p58"/>
          <p:cNvSpPr/>
          <p:nvPr/>
        </p:nvSpPr>
        <p:spPr>
          <a:xfrm>
            <a:off x="1300500" y="19347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58"/>
          <p:cNvSpPr/>
          <p:nvPr/>
        </p:nvSpPr>
        <p:spPr>
          <a:xfrm>
            <a:off x="7458500" y="44502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58"/>
          <p:cNvSpPr/>
          <p:nvPr/>
        </p:nvSpPr>
        <p:spPr>
          <a:xfrm>
            <a:off x="166425" y="23976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58"/>
          <p:cNvSpPr/>
          <p:nvPr/>
        </p:nvSpPr>
        <p:spPr>
          <a:xfrm>
            <a:off x="8862150" y="25356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58"/>
          <p:cNvSpPr/>
          <p:nvPr/>
        </p:nvSpPr>
        <p:spPr>
          <a:xfrm>
            <a:off x="8518275" y="362267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58"/>
          <p:cNvSpPr/>
          <p:nvPr/>
        </p:nvSpPr>
        <p:spPr>
          <a:xfrm>
            <a:off x="2791525" y="484280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58"/>
          <p:cNvSpPr/>
          <p:nvPr/>
        </p:nvSpPr>
        <p:spPr>
          <a:xfrm>
            <a:off x="7778600" y="477057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0" name="Google Shape;320;p58"/>
          <p:cNvGrpSpPr/>
          <p:nvPr/>
        </p:nvGrpSpPr>
        <p:grpSpPr>
          <a:xfrm>
            <a:off x="462250" y="2727400"/>
            <a:ext cx="100325" cy="100325"/>
            <a:chOff x="3879350" y="945625"/>
            <a:chExt cx="100325" cy="100325"/>
          </a:xfrm>
        </p:grpSpPr>
        <p:sp>
          <p:nvSpPr>
            <p:cNvPr id="321" name="Google Shape;321;p58"/>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8"/>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3" name="Google Shape;323;p58"/>
          <p:cNvSpPr/>
          <p:nvPr/>
        </p:nvSpPr>
        <p:spPr>
          <a:xfrm>
            <a:off x="166425" y="41351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24" name="Shape 324"/>
        <p:cNvGrpSpPr/>
        <p:nvPr/>
      </p:nvGrpSpPr>
      <p:grpSpPr>
        <a:xfrm>
          <a:off x="0" y="0"/>
          <a:ext cx="0" cy="0"/>
          <a:chOff x="0" y="0"/>
          <a:chExt cx="0" cy="0"/>
        </a:xfrm>
      </p:grpSpPr>
      <p:sp>
        <p:nvSpPr>
          <p:cNvPr id="325" name="Google Shape;325;p59"/>
          <p:cNvSpPr/>
          <p:nvPr/>
        </p:nvSpPr>
        <p:spPr>
          <a:xfrm rot="-9194566">
            <a:off x="4963035" y="-1098813"/>
            <a:ext cx="5965802" cy="3276619"/>
          </a:xfrm>
          <a:custGeom>
            <a:rect b="b" l="l" r="r" t="t"/>
            <a:pathLst>
              <a:path extrusionOk="0" h="131068" w="238638">
                <a:moveTo>
                  <a:pt x="73483" y="1"/>
                </a:moveTo>
                <a:cubicBezTo>
                  <a:pt x="73406" y="1"/>
                  <a:pt x="73330" y="1"/>
                  <a:pt x="73254" y="1"/>
                </a:cubicBezTo>
                <a:cubicBezTo>
                  <a:pt x="65655" y="32"/>
                  <a:pt x="58300" y="3011"/>
                  <a:pt x="52099" y="7418"/>
                </a:cubicBezTo>
                <a:cubicBezTo>
                  <a:pt x="43436" y="13619"/>
                  <a:pt x="36719" y="24652"/>
                  <a:pt x="40366" y="34622"/>
                </a:cubicBezTo>
                <a:cubicBezTo>
                  <a:pt x="44622" y="46203"/>
                  <a:pt x="60519" y="50549"/>
                  <a:pt x="63984" y="62404"/>
                </a:cubicBezTo>
                <a:cubicBezTo>
                  <a:pt x="66111" y="69759"/>
                  <a:pt x="61886" y="78392"/>
                  <a:pt x="54743" y="81188"/>
                </a:cubicBezTo>
                <a:cubicBezTo>
                  <a:pt x="52416" y="82101"/>
                  <a:pt x="50009" y="82421"/>
                  <a:pt x="47555" y="82421"/>
                </a:cubicBezTo>
                <a:cubicBezTo>
                  <a:pt x="41809" y="82421"/>
                  <a:pt x="35800" y="80668"/>
                  <a:pt x="29927" y="80668"/>
                </a:cubicBezTo>
                <a:cubicBezTo>
                  <a:pt x="29789" y="80668"/>
                  <a:pt x="29652" y="80669"/>
                  <a:pt x="29515" y="80671"/>
                </a:cubicBezTo>
                <a:cubicBezTo>
                  <a:pt x="18208" y="80823"/>
                  <a:pt x="7357" y="88696"/>
                  <a:pt x="3679" y="99395"/>
                </a:cubicBezTo>
                <a:cubicBezTo>
                  <a:pt x="1" y="110125"/>
                  <a:pt x="4013" y="123985"/>
                  <a:pt x="12889" y="131067"/>
                </a:cubicBezTo>
                <a:lnTo>
                  <a:pt x="229063" y="131067"/>
                </a:lnTo>
                <a:cubicBezTo>
                  <a:pt x="235598" y="124289"/>
                  <a:pt x="238637" y="111796"/>
                  <a:pt x="235203" y="103012"/>
                </a:cubicBezTo>
                <a:cubicBezTo>
                  <a:pt x="231738" y="94228"/>
                  <a:pt x="222923" y="87845"/>
                  <a:pt x="213500" y="87358"/>
                </a:cubicBezTo>
                <a:cubicBezTo>
                  <a:pt x="212907" y="87324"/>
                  <a:pt x="212308" y="87311"/>
                  <a:pt x="211705" y="87311"/>
                </a:cubicBezTo>
                <a:cubicBezTo>
                  <a:pt x="209410" y="87311"/>
                  <a:pt x="207061" y="87507"/>
                  <a:pt x="204773" y="87507"/>
                </a:cubicBezTo>
                <a:cubicBezTo>
                  <a:pt x="201782" y="87507"/>
                  <a:pt x="198892" y="87172"/>
                  <a:pt x="196357" y="85626"/>
                </a:cubicBezTo>
                <a:cubicBezTo>
                  <a:pt x="190308" y="81918"/>
                  <a:pt x="189761" y="73224"/>
                  <a:pt x="191919" y="66507"/>
                </a:cubicBezTo>
                <a:cubicBezTo>
                  <a:pt x="194077" y="59820"/>
                  <a:pt x="198302" y="53771"/>
                  <a:pt x="199640" y="46811"/>
                </a:cubicBezTo>
                <a:cubicBezTo>
                  <a:pt x="201160" y="38908"/>
                  <a:pt x="198576" y="30367"/>
                  <a:pt x="192892" y="24622"/>
                </a:cubicBezTo>
                <a:cubicBezTo>
                  <a:pt x="188250" y="19904"/>
                  <a:pt x="181618" y="17238"/>
                  <a:pt x="174999" y="17238"/>
                </a:cubicBezTo>
                <a:cubicBezTo>
                  <a:pt x="173601" y="17238"/>
                  <a:pt x="172203" y="17357"/>
                  <a:pt x="170825" y="17600"/>
                </a:cubicBezTo>
                <a:cubicBezTo>
                  <a:pt x="159973" y="19485"/>
                  <a:pt x="151827" y="28148"/>
                  <a:pt x="143134" y="34956"/>
                </a:cubicBezTo>
                <a:cubicBezTo>
                  <a:pt x="137026" y="39757"/>
                  <a:pt x="129134" y="43773"/>
                  <a:pt x="121685" y="43773"/>
                </a:cubicBezTo>
                <a:cubicBezTo>
                  <a:pt x="118571" y="43773"/>
                  <a:pt x="115535" y="43071"/>
                  <a:pt x="112738" y="41431"/>
                </a:cubicBezTo>
                <a:cubicBezTo>
                  <a:pt x="101674" y="34926"/>
                  <a:pt x="101857" y="18543"/>
                  <a:pt x="93559" y="8755"/>
                </a:cubicBezTo>
                <a:cubicBezTo>
                  <a:pt x="88654" y="2978"/>
                  <a:pt x="81008" y="1"/>
                  <a:pt x="7348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9"/>
          <p:cNvSpPr/>
          <p:nvPr/>
        </p:nvSpPr>
        <p:spPr>
          <a:xfrm>
            <a:off x="203013" y="4671350"/>
            <a:ext cx="428625" cy="428600"/>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9"/>
          <p:cNvSpPr/>
          <p:nvPr/>
        </p:nvSpPr>
        <p:spPr>
          <a:xfrm>
            <a:off x="125500" y="549363"/>
            <a:ext cx="247750" cy="364025"/>
          </a:xfrm>
          <a:custGeom>
            <a:rect b="b" l="l" r="r" t="t"/>
            <a:pathLst>
              <a:path extrusionOk="0" h="14561" w="9910">
                <a:moveTo>
                  <a:pt x="4985" y="1"/>
                </a:moveTo>
                <a:lnTo>
                  <a:pt x="2463" y="3375"/>
                </a:lnTo>
                <a:lnTo>
                  <a:pt x="1" y="6779"/>
                </a:lnTo>
                <a:lnTo>
                  <a:pt x="2797" y="6779"/>
                </a:lnTo>
                <a:lnTo>
                  <a:pt x="2797" y="14560"/>
                </a:lnTo>
                <a:lnTo>
                  <a:pt x="7113" y="14560"/>
                </a:lnTo>
                <a:lnTo>
                  <a:pt x="7113" y="6779"/>
                </a:lnTo>
                <a:lnTo>
                  <a:pt x="9910" y="6779"/>
                </a:lnTo>
                <a:lnTo>
                  <a:pt x="7448" y="3375"/>
                </a:lnTo>
                <a:lnTo>
                  <a:pt x="498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59"/>
          <p:cNvSpPr/>
          <p:nvPr/>
        </p:nvSpPr>
        <p:spPr>
          <a:xfrm>
            <a:off x="8036625" y="4759875"/>
            <a:ext cx="171000" cy="251550"/>
          </a:xfrm>
          <a:custGeom>
            <a:rect b="b" l="l" r="r" t="t"/>
            <a:pathLst>
              <a:path extrusionOk="0" h="10062" w="6840">
                <a:moveTo>
                  <a:pt x="1946" y="0"/>
                </a:moveTo>
                <a:lnTo>
                  <a:pt x="1946" y="5380"/>
                </a:lnTo>
                <a:lnTo>
                  <a:pt x="1" y="5380"/>
                </a:lnTo>
                <a:lnTo>
                  <a:pt x="1703" y="7690"/>
                </a:lnTo>
                <a:lnTo>
                  <a:pt x="3405" y="10061"/>
                </a:lnTo>
                <a:lnTo>
                  <a:pt x="5138" y="7690"/>
                </a:lnTo>
                <a:lnTo>
                  <a:pt x="6840" y="5380"/>
                </a:lnTo>
                <a:lnTo>
                  <a:pt x="4895" y="5380"/>
                </a:lnTo>
                <a:lnTo>
                  <a:pt x="489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59"/>
          <p:cNvSpPr/>
          <p:nvPr/>
        </p:nvSpPr>
        <p:spPr>
          <a:xfrm>
            <a:off x="8676925" y="3822413"/>
            <a:ext cx="127675" cy="203675"/>
          </a:xfrm>
          <a:custGeom>
            <a:rect b="b" l="l" r="r" t="t"/>
            <a:pathLst>
              <a:path extrusionOk="0" h="8147" w="5107">
                <a:moveTo>
                  <a:pt x="1976" y="1581"/>
                </a:moveTo>
                <a:lnTo>
                  <a:pt x="2189" y="3223"/>
                </a:lnTo>
                <a:cubicBezTo>
                  <a:pt x="1824" y="3192"/>
                  <a:pt x="1581" y="3101"/>
                  <a:pt x="1429" y="3010"/>
                </a:cubicBezTo>
                <a:cubicBezTo>
                  <a:pt x="1216" y="2888"/>
                  <a:pt x="1155" y="2706"/>
                  <a:pt x="1125" y="2463"/>
                </a:cubicBezTo>
                <a:cubicBezTo>
                  <a:pt x="1064" y="2250"/>
                  <a:pt x="1155" y="2037"/>
                  <a:pt x="1307" y="1885"/>
                </a:cubicBezTo>
                <a:cubicBezTo>
                  <a:pt x="1459" y="1733"/>
                  <a:pt x="1672" y="1612"/>
                  <a:pt x="1976" y="1581"/>
                </a:cubicBezTo>
                <a:close/>
                <a:moveTo>
                  <a:pt x="2888" y="4408"/>
                </a:moveTo>
                <a:lnTo>
                  <a:pt x="2888" y="4408"/>
                </a:lnTo>
                <a:cubicBezTo>
                  <a:pt x="3253" y="4439"/>
                  <a:pt x="3496" y="4530"/>
                  <a:pt x="3708" y="4682"/>
                </a:cubicBezTo>
                <a:cubicBezTo>
                  <a:pt x="3891" y="4773"/>
                  <a:pt x="3952" y="5016"/>
                  <a:pt x="4012" y="5290"/>
                </a:cubicBezTo>
                <a:cubicBezTo>
                  <a:pt x="4043" y="5533"/>
                  <a:pt x="3952" y="5776"/>
                  <a:pt x="3800" y="5928"/>
                </a:cubicBezTo>
                <a:cubicBezTo>
                  <a:pt x="3648" y="6080"/>
                  <a:pt x="3435" y="6202"/>
                  <a:pt x="3101" y="6232"/>
                </a:cubicBezTo>
                <a:lnTo>
                  <a:pt x="2888" y="4408"/>
                </a:lnTo>
                <a:close/>
                <a:moveTo>
                  <a:pt x="2371" y="1"/>
                </a:moveTo>
                <a:lnTo>
                  <a:pt x="1794" y="62"/>
                </a:lnTo>
                <a:lnTo>
                  <a:pt x="1885" y="670"/>
                </a:lnTo>
                <a:cubicBezTo>
                  <a:pt x="1277" y="791"/>
                  <a:pt x="760" y="1034"/>
                  <a:pt x="456" y="1369"/>
                </a:cubicBezTo>
                <a:cubicBezTo>
                  <a:pt x="152" y="1733"/>
                  <a:pt x="0" y="2159"/>
                  <a:pt x="91" y="2706"/>
                </a:cubicBezTo>
                <a:cubicBezTo>
                  <a:pt x="122" y="3192"/>
                  <a:pt x="365" y="3557"/>
                  <a:pt x="699" y="3831"/>
                </a:cubicBezTo>
                <a:cubicBezTo>
                  <a:pt x="1064" y="4104"/>
                  <a:pt x="1611" y="4256"/>
                  <a:pt x="2280" y="4317"/>
                </a:cubicBezTo>
                <a:lnTo>
                  <a:pt x="2523" y="6262"/>
                </a:lnTo>
                <a:cubicBezTo>
                  <a:pt x="2481" y="6268"/>
                  <a:pt x="2441" y="6270"/>
                  <a:pt x="2400" y="6270"/>
                </a:cubicBezTo>
                <a:cubicBezTo>
                  <a:pt x="2206" y="6270"/>
                  <a:pt x="2025" y="6211"/>
                  <a:pt x="1824" y="6110"/>
                </a:cubicBezTo>
                <a:cubicBezTo>
                  <a:pt x="1642" y="5958"/>
                  <a:pt x="1368" y="5806"/>
                  <a:pt x="1155" y="5533"/>
                </a:cubicBezTo>
                <a:lnTo>
                  <a:pt x="517" y="6353"/>
                </a:lnTo>
                <a:cubicBezTo>
                  <a:pt x="821" y="6688"/>
                  <a:pt x="1125" y="6901"/>
                  <a:pt x="1429" y="7022"/>
                </a:cubicBezTo>
                <a:cubicBezTo>
                  <a:pt x="1763" y="7174"/>
                  <a:pt x="2189" y="7235"/>
                  <a:pt x="2584" y="7235"/>
                </a:cubicBezTo>
                <a:lnTo>
                  <a:pt x="2705" y="8147"/>
                </a:lnTo>
                <a:lnTo>
                  <a:pt x="3283" y="8086"/>
                </a:lnTo>
                <a:lnTo>
                  <a:pt x="3161" y="7174"/>
                </a:lnTo>
                <a:cubicBezTo>
                  <a:pt x="3769" y="7083"/>
                  <a:pt x="4256" y="6870"/>
                  <a:pt x="4620" y="6475"/>
                </a:cubicBezTo>
                <a:cubicBezTo>
                  <a:pt x="4955" y="6110"/>
                  <a:pt x="5107" y="5624"/>
                  <a:pt x="5016" y="5077"/>
                </a:cubicBezTo>
                <a:cubicBezTo>
                  <a:pt x="4985" y="4560"/>
                  <a:pt x="4772" y="4135"/>
                  <a:pt x="4408" y="3861"/>
                </a:cubicBezTo>
                <a:cubicBezTo>
                  <a:pt x="4073" y="3618"/>
                  <a:pt x="3496" y="3405"/>
                  <a:pt x="2736" y="3314"/>
                </a:cubicBezTo>
                <a:lnTo>
                  <a:pt x="2553" y="1551"/>
                </a:lnTo>
                <a:cubicBezTo>
                  <a:pt x="2797" y="1551"/>
                  <a:pt x="3009" y="1581"/>
                  <a:pt x="3192" y="1703"/>
                </a:cubicBezTo>
                <a:cubicBezTo>
                  <a:pt x="3435" y="1825"/>
                  <a:pt x="3617" y="1977"/>
                  <a:pt x="3800" y="2189"/>
                </a:cubicBezTo>
                <a:lnTo>
                  <a:pt x="4468" y="1369"/>
                </a:lnTo>
                <a:cubicBezTo>
                  <a:pt x="4164" y="1095"/>
                  <a:pt x="3860" y="913"/>
                  <a:pt x="3496" y="791"/>
                </a:cubicBezTo>
                <a:cubicBezTo>
                  <a:pt x="3161" y="639"/>
                  <a:pt x="2827" y="609"/>
                  <a:pt x="2432" y="609"/>
                </a:cubicBezTo>
                <a:lnTo>
                  <a:pt x="23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9"/>
          <p:cNvSpPr/>
          <p:nvPr/>
        </p:nvSpPr>
        <p:spPr>
          <a:xfrm>
            <a:off x="8804600" y="4140975"/>
            <a:ext cx="140600" cy="200650"/>
          </a:xfrm>
          <a:custGeom>
            <a:rect b="b" l="l" r="r" t="t"/>
            <a:pathLst>
              <a:path extrusionOk="0" h="8026" w="5624">
                <a:moveTo>
                  <a:pt x="2827" y="1391"/>
                </a:moveTo>
                <a:cubicBezTo>
                  <a:pt x="2956" y="1391"/>
                  <a:pt x="3101" y="1414"/>
                  <a:pt x="3253" y="1460"/>
                </a:cubicBezTo>
                <a:lnTo>
                  <a:pt x="2797" y="3010"/>
                </a:lnTo>
                <a:cubicBezTo>
                  <a:pt x="2493" y="2858"/>
                  <a:pt x="2250" y="2706"/>
                  <a:pt x="2128" y="2463"/>
                </a:cubicBezTo>
                <a:cubicBezTo>
                  <a:pt x="2037" y="2341"/>
                  <a:pt x="1976" y="2128"/>
                  <a:pt x="2067" y="1916"/>
                </a:cubicBezTo>
                <a:cubicBezTo>
                  <a:pt x="2128" y="1672"/>
                  <a:pt x="2280" y="1520"/>
                  <a:pt x="2493" y="1460"/>
                </a:cubicBezTo>
                <a:cubicBezTo>
                  <a:pt x="2584" y="1414"/>
                  <a:pt x="2698" y="1391"/>
                  <a:pt x="2827" y="1391"/>
                </a:cubicBezTo>
                <a:close/>
                <a:moveTo>
                  <a:pt x="2949" y="4408"/>
                </a:moveTo>
                <a:cubicBezTo>
                  <a:pt x="3283" y="4560"/>
                  <a:pt x="3466" y="4773"/>
                  <a:pt x="3587" y="4955"/>
                </a:cubicBezTo>
                <a:cubicBezTo>
                  <a:pt x="3709" y="5138"/>
                  <a:pt x="3709" y="5381"/>
                  <a:pt x="3618" y="5624"/>
                </a:cubicBezTo>
                <a:cubicBezTo>
                  <a:pt x="3557" y="5897"/>
                  <a:pt x="3405" y="6080"/>
                  <a:pt x="3192" y="6171"/>
                </a:cubicBezTo>
                <a:cubicBezTo>
                  <a:pt x="3115" y="6222"/>
                  <a:pt x="3022" y="6241"/>
                  <a:pt x="2916" y="6241"/>
                </a:cubicBezTo>
                <a:cubicBezTo>
                  <a:pt x="2773" y="6241"/>
                  <a:pt x="2608" y="6206"/>
                  <a:pt x="2432" y="6171"/>
                </a:cubicBezTo>
                <a:lnTo>
                  <a:pt x="2949" y="4408"/>
                </a:lnTo>
                <a:close/>
                <a:moveTo>
                  <a:pt x="3739" y="1"/>
                </a:moveTo>
                <a:lnTo>
                  <a:pt x="3557" y="609"/>
                </a:lnTo>
                <a:cubicBezTo>
                  <a:pt x="3320" y="549"/>
                  <a:pt x="3092" y="522"/>
                  <a:pt x="2877" y="522"/>
                </a:cubicBezTo>
                <a:cubicBezTo>
                  <a:pt x="2541" y="522"/>
                  <a:pt x="2236" y="588"/>
                  <a:pt x="1976" y="700"/>
                </a:cubicBezTo>
                <a:cubicBezTo>
                  <a:pt x="1551" y="882"/>
                  <a:pt x="1277" y="1277"/>
                  <a:pt x="1095" y="1764"/>
                </a:cubicBezTo>
                <a:cubicBezTo>
                  <a:pt x="973" y="2220"/>
                  <a:pt x="1003" y="2676"/>
                  <a:pt x="1216" y="3040"/>
                </a:cubicBezTo>
                <a:cubicBezTo>
                  <a:pt x="1459" y="3435"/>
                  <a:pt x="1885" y="3770"/>
                  <a:pt x="2493" y="4104"/>
                </a:cubicBezTo>
                <a:lnTo>
                  <a:pt x="1915" y="5989"/>
                </a:lnTo>
                <a:cubicBezTo>
                  <a:pt x="1672" y="5897"/>
                  <a:pt x="1490" y="5745"/>
                  <a:pt x="1338" y="5563"/>
                </a:cubicBezTo>
                <a:cubicBezTo>
                  <a:pt x="1186" y="5320"/>
                  <a:pt x="1034" y="5107"/>
                  <a:pt x="912" y="4742"/>
                </a:cubicBezTo>
                <a:lnTo>
                  <a:pt x="0" y="5259"/>
                </a:lnTo>
                <a:cubicBezTo>
                  <a:pt x="152" y="5685"/>
                  <a:pt x="365" y="6019"/>
                  <a:pt x="700" y="6353"/>
                </a:cubicBezTo>
                <a:cubicBezTo>
                  <a:pt x="943" y="6627"/>
                  <a:pt x="1247" y="6840"/>
                  <a:pt x="1672" y="6992"/>
                </a:cubicBezTo>
                <a:lnTo>
                  <a:pt x="1399" y="7873"/>
                </a:lnTo>
                <a:lnTo>
                  <a:pt x="1946" y="8025"/>
                </a:lnTo>
                <a:lnTo>
                  <a:pt x="2219" y="7144"/>
                </a:lnTo>
                <a:cubicBezTo>
                  <a:pt x="2512" y="7213"/>
                  <a:pt x="2779" y="7251"/>
                  <a:pt x="3026" y="7251"/>
                </a:cubicBezTo>
                <a:cubicBezTo>
                  <a:pt x="3318" y="7251"/>
                  <a:pt x="3583" y="7198"/>
                  <a:pt x="3830" y="7083"/>
                </a:cubicBezTo>
                <a:cubicBezTo>
                  <a:pt x="4317" y="6900"/>
                  <a:pt x="4590" y="6505"/>
                  <a:pt x="4742" y="5989"/>
                </a:cubicBezTo>
                <a:cubicBezTo>
                  <a:pt x="4894" y="5442"/>
                  <a:pt x="4864" y="4986"/>
                  <a:pt x="4651" y="4621"/>
                </a:cubicBezTo>
                <a:cubicBezTo>
                  <a:pt x="4408" y="4226"/>
                  <a:pt x="3982" y="3800"/>
                  <a:pt x="3314" y="3435"/>
                </a:cubicBezTo>
                <a:lnTo>
                  <a:pt x="3800" y="1703"/>
                </a:lnTo>
                <a:cubicBezTo>
                  <a:pt x="3982" y="1794"/>
                  <a:pt x="4195" y="1916"/>
                  <a:pt x="4347" y="2098"/>
                </a:cubicBezTo>
                <a:cubicBezTo>
                  <a:pt x="4499" y="2280"/>
                  <a:pt x="4590" y="2524"/>
                  <a:pt x="4712" y="2767"/>
                </a:cubicBezTo>
                <a:lnTo>
                  <a:pt x="5624" y="2250"/>
                </a:lnTo>
                <a:cubicBezTo>
                  <a:pt x="5441" y="1885"/>
                  <a:pt x="5259" y="1581"/>
                  <a:pt x="4985" y="1338"/>
                </a:cubicBezTo>
                <a:cubicBezTo>
                  <a:pt x="4712" y="1125"/>
                  <a:pt x="4408" y="913"/>
                  <a:pt x="4073" y="761"/>
                </a:cubicBezTo>
                <a:lnTo>
                  <a:pt x="4256" y="153"/>
                </a:lnTo>
                <a:lnTo>
                  <a:pt x="37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9"/>
          <p:cNvSpPr/>
          <p:nvPr/>
        </p:nvSpPr>
        <p:spPr>
          <a:xfrm>
            <a:off x="373250" y="1179314"/>
            <a:ext cx="247745" cy="247731"/>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59"/>
          <p:cNvSpPr/>
          <p:nvPr/>
        </p:nvSpPr>
        <p:spPr>
          <a:xfrm>
            <a:off x="5030875" y="141413"/>
            <a:ext cx="297900" cy="262200"/>
          </a:xfrm>
          <a:custGeom>
            <a:rect b="b" l="l" r="r" t="t"/>
            <a:pathLst>
              <a:path extrusionOk="0" h="10488" w="11916">
                <a:moveTo>
                  <a:pt x="4560" y="1764"/>
                </a:moveTo>
                <a:cubicBezTo>
                  <a:pt x="5806" y="1764"/>
                  <a:pt x="6900" y="2280"/>
                  <a:pt x="7660" y="3162"/>
                </a:cubicBezTo>
                <a:lnTo>
                  <a:pt x="4620" y="6201"/>
                </a:lnTo>
                <a:lnTo>
                  <a:pt x="3101" y="4682"/>
                </a:lnTo>
                <a:cubicBezTo>
                  <a:pt x="2979" y="4545"/>
                  <a:pt x="2804" y="4477"/>
                  <a:pt x="2622" y="4477"/>
                </a:cubicBezTo>
                <a:cubicBezTo>
                  <a:pt x="2439" y="4477"/>
                  <a:pt x="2249" y="4545"/>
                  <a:pt x="2097" y="4682"/>
                </a:cubicBezTo>
                <a:cubicBezTo>
                  <a:pt x="1824" y="4955"/>
                  <a:pt x="1824" y="5411"/>
                  <a:pt x="2097" y="5715"/>
                </a:cubicBezTo>
                <a:lnTo>
                  <a:pt x="4134" y="7752"/>
                </a:lnTo>
                <a:cubicBezTo>
                  <a:pt x="4286" y="7904"/>
                  <a:pt x="4438" y="7995"/>
                  <a:pt x="4620" y="7995"/>
                </a:cubicBezTo>
                <a:cubicBezTo>
                  <a:pt x="4803" y="7995"/>
                  <a:pt x="5015" y="7904"/>
                  <a:pt x="5107" y="7752"/>
                </a:cubicBezTo>
                <a:lnTo>
                  <a:pt x="8420" y="4439"/>
                </a:lnTo>
                <a:cubicBezTo>
                  <a:pt x="8663" y="4894"/>
                  <a:pt x="8785" y="5411"/>
                  <a:pt x="8785" y="5958"/>
                </a:cubicBezTo>
                <a:cubicBezTo>
                  <a:pt x="8785" y="8299"/>
                  <a:pt x="6870" y="10183"/>
                  <a:pt x="4560" y="10183"/>
                </a:cubicBezTo>
                <a:cubicBezTo>
                  <a:pt x="2249" y="10183"/>
                  <a:pt x="334" y="8299"/>
                  <a:pt x="334" y="5958"/>
                </a:cubicBezTo>
                <a:cubicBezTo>
                  <a:pt x="334" y="3648"/>
                  <a:pt x="2249" y="1764"/>
                  <a:pt x="4560" y="1764"/>
                </a:cubicBezTo>
                <a:close/>
                <a:moveTo>
                  <a:pt x="11167" y="1"/>
                </a:moveTo>
                <a:cubicBezTo>
                  <a:pt x="10981" y="1"/>
                  <a:pt x="10791" y="62"/>
                  <a:pt x="10639" y="183"/>
                </a:cubicBezTo>
                <a:lnTo>
                  <a:pt x="7933" y="2888"/>
                </a:lnTo>
                <a:cubicBezTo>
                  <a:pt x="7082" y="1977"/>
                  <a:pt x="5897" y="1369"/>
                  <a:pt x="4560" y="1369"/>
                </a:cubicBezTo>
                <a:cubicBezTo>
                  <a:pt x="2037" y="1369"/>
                  <a:pt x="0" y="3435"/>
                  <a:pt x="0" y="5928"/>
                </a:cubicBezTo>
                <a:cubicBezTo>
                  <a:pt x="0" y="8451"/>
                  <a:pt x="2037" y="10487"/>
                  <a:pt x="4560" y="10487"/>
                </a:cubicBezTo>
                <a:cubicBezTo>
                  <a:pt x="7052" y="10487"/>
                  <a:pt x="9119" y="8451"/>
                  <a:pt x="9119" y="5928"/>
                </a:cubicBezTo>
                <a:cubicBezTo>
                  <a:pt x="9119" y="5290"/>
                  <a:pt x="8967" y="4682"/>
                  <a:pt x="8724" y="4104"/>
                </a:cubicBezTo>
                <a:lnTo>
                  <a:pt x="11672" y="1186"/>
                </a:lnTo>
                <a:cubicBezTo>
                  <a:pt x="11915" y="943"/>
                  <a:pt x="11915" y="487"/>
                  <a:pt x="11672" y="183"/>
                </a:cubicBezTo>
                <a:cubicBezTo>
                  <a:pt x="11535" y="62"/>
                  <a:pt x="11353" y="1"/>
                  <a:pt x="111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59"/>
          <p:cNvSpPr/>
          <p:nvPr/>
        </p:nvSpPr>
        <p:spPr>
          <a:xfrm>
            <a:off x="8647725" y="33234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59"/>
          <p:cNvSpPr/>
          <p:nvPr/>
        </p:nvSpPr>
        <p:spPr>
          <a:xfrm>
            <a:off x="5438050" y="499161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59"/>
          <p:cNvSpPr/>
          <p:nvPr/>
        </p:nvSpPr>
        <p:spPr>
          <a:xfrm>
            <a:off x="1052500" y="23638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59"/>
          <p:cNvSpPr/>
          <p:nvPr/>
        </p:nvSpPr>
        <p:spPr>
          <a:xfrm>
            <a:off x="4032150" y="28907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59"/>
          <p:cNvSpPr/>
          <p:nvPr/>
        </p:nvSpPr>
        <p:spPr>
          <a:xfrm>
            <a:off x="411150" y="23640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59"/>
          <p:cNvSpPr/>
          <p:nvPr/>
        </p:nvSpPr>
        <p:spPr>
          <a:xfrm>
            <a:off x="125500" y="166817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9"/>
          <p:cNvSpPr/>
          <p:nvPr/>
        </p:nvSpPr>
        <p:spPr>
          <a:xfrm>
            <a:off x="8945200" y="359155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59"/>
          <p:cNvSpPr/>
          <p:nvPr/>
        </p:nvSpPr>
        <p:spPr>
          <a:xfrm>
            <a:off x="197725" y="438945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59"/>
          <p:cNvSpPr/>
          <p:nvPr/>
        </p:nvSpPr>
        <p:spPr>
          <a:xfrm>
            <a:off x="338925" y="351932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59"/>
          <p:cNvSpPr/>
          <p:nvPr/>
        </p:nvSpPr>
        <p:spPr>
          <a:xfrm>
            <a:off x="381225" y="420518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3" name="Google Shape;343;p59"/>
          <p:cNvGrpSpPr/>
          <p:nvPr/>
        </p:nvGrpSpPr>
        <p:grpSpPr>
          <a:xfrm>
            <a:off x="446963" y="4140975"/>
            <a:ext cx="100325" cy="100325"/>
            <a:chOff x="3879350" y="945625"/>
            <a:chExt cx="100325" cy="100325"/>
          </a:xfrm>
        </p:grpSpPr>
        <p:sp>
          <p:nvSpPr>
            <p:cNvPr id="344" name="Google Shape;344;p59"/>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9"/>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6" name="Google Shape;346;p5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3500"/>
              <a:buNone/>
              <a:defRPr/>
            </a:lvl1pPr>
            <a:lvl2pPr lvl="1" algn="l">
              <a:lnSpc>
                <a:spcPct val="115000"/>
              </a:lnSpc>
              <a:spcBef>
                <a:spcPts val="0"/>
              </a:spcBef>
              <a:spcAft>
                <a:spcPts val="0"/>
              </a:spcAft>
              <a:buSzPts val="3500"/>
              <a:buNone/>
              <a:defRPr/>
            </a:lvl2pPr>
            <a:lvl3pPr lvl="2" algn="l">
              <a:lnSpc>
                <a:spcPct val="115000"/>
              </a:lnSpc>
              <a:spcBef>
                <a:spcPts val="0"/>
              </a:spcBef>
              <a:spcAft>
                <a:spcPts val="0"/>
              </a:spcAft>
              <a:buSzPts val="3500"/>
              <a:buNone/>
              <a:defRPr/>
            </a:lvl3pPr>
            <a:lvl4pPr lvl="3" algn="l">
              <a:lnSpc>
                <a:spcPct val="115000"/>
              </a:lnSpc>
              <a:spcBef>
                <a:spcPts val="0"/>
              </a:spcBef>
              <a:spcAft>
                <a:spcPts val="0"/>
              </a:spcAft>
              <a:buSzPts val="3500"/>
              <a:buNone/>
              <a:defRPr/>
            </a:lvl4pPr>
            <a:lvl5pPr lvl="4" algn="l">
              <a:lnSpc>
                <a:spcPct val="115000"/>
              </a:lnSpc>
              <a:spcBef>
                <a:spcPts val="0"/>
              </a:spcBef>
              <a:spcAft>
                <a:spcPts val="0"/>
              </a:spcAft>
              <a:buSzPts val="3500"/>
              <a:buNone/>
              <a:defRPr/>
            </a:lvl5pPr>
            <a:lvl6pPr lvl="5" algn="l">
              <a:lnSpc>
                <a:spcPct val="115000"/>
              </a:lnSpc>
              <a:spcBef>
                <a:spcPts val="0"/>
              </a:spcBef>
              <a:spcAft>
                <a:spcPts val="0"/>
              </a:spcAft>
              <a:buSzPts val="3500"/>
              <a:buNone/>
              <a:defRPr/>
            </a:lvl6pPr>
            <a:lvl7pPr lvl="6" algn="l">
              <a:lnSpc>
                <a:spcPct val="115000"/>
              </a:lnSpc>
              <a:spcBef>
                <a:spcPts val="0"/>
              </a:spcBef>
              <a:spcAft>
                <a:spcPts val="0"/>
              </a:spcAft>
              <a:buSzPts val="3500"/>
              <a:buNone/>
              <a:defRPr/>
            </a:lvl7pPr>
            <a:lvl8pPr lvl="7" algn="l">
              <a:lnSpc>
                <a:spcPct val="115000"/>
              </a:lnSpc>
              <a:spcBef>
                <a:spcPts val="0"/>
              </a:spcBef>
              <a:spcAft>
                <a:spcPts val="0"/>
              </a:spcAft>
              <a:buSzPts val="3500"/>
              <a:buNone/>
              <a:defRPr/>
            </a:lvl8pPr>
            <a:lvl9pPr lvl="8" algn="l">
              <a:lnSpc>
                <a:spcPct val="115000"/>
              </a:lnSpc>
              <a:spcBef>
                <a:spcPts val="0"/>
              </a:spcBef>
              <a:spcAft>
                <a:spcPts val="0"/>
              </a:spcAft>
              <a:buSzPts val="3500"/>
              <a:buNone/>
              <a:defRPr/>
            </a:lvl9pPr>
          </a:lstStyle>
          <a:p/>
        </p:txBody>
      </p:sp>
      <p:sp>
        <p:nvSpPr>
          <p:cNvPr id="347" name="Google Shape;347;p59"/>
          <p:cNvSpPr txBox="1"/>
          <p:nvPr>
            <p:ph idx="1" type="subTitle"/>
          </p:nvPr>
        </p:nvSpPr>
        <p:spPr>
          <a:xfrm>
            <a:off x="2289147" y="2134163"/>
            <a:ext cx="1978200" cy="665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48" name="Google Shape;348;p59"/>
          <p:cNvSpPr txBox="1"/>
          <p:nvPr>
            <p:ph idx="2" type="subTitle"/>
          </p:nvPr>
        </p:nvSpPr>
        <p:spPr>
          <a:xfrm>
            <a:off x="5519650" y="2134163"/>
            <a:ext cx="1978200" cy="665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49" name="Google Shape;349;p59"/>
          <p:cNvSpPr txBox="1"/>
          <p:nvPr>
            <p:ph idx="3" type="subTitle"/>
          </p:nvPr>
        </p:nvSpPr>
        <p:spPr>
          <a:xfrm>
            <a:off x="2289147" y="3591538"/>
            <a:ext cx="1978200" cy="665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50" name="Google Shape;350;p59"/>
          <p:cNvSpPr txBox="1"/>
          <p:nvPr>
            <p:ph idx="4" type="subTitle"/>
          </p:nvPr>
        </p:nvSpPr>
        <p:spPr>
          <a:xfrm>
            <a:off x="5519650" y="3591550"/>
            <a:ext cx="1978200" cy="665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51" name="Google Shape;351;p59"/>
          <p:cNvSpPr txBox="1"/>
          <p:nvPr>
            <p:ph idx="5" type="subTitle"/>
          </p:nvPr>
        </p:nvSpPr>
        <p:spPr>
          <a:xfrm>
            <a:off x="2289143" y="1776388"/>
            <a:ext cx="1978200" cy="4299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200"/>
              <a:buFont typeface="DM Sans Medium"/>
              <a:buNone/>
              <a:defRPr b="1" sz="2200">
                <a:latin typeface="Cabin"/>
                <a:ea typeface="Cabin"/>
                <a:cs typeface="Cabin"/>
                <a:sym typeface="Cabin"/>
              </a:defRPr>
            </a:lvl1pPr>
            <a:lvl2pPr lvl="1"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
        <p:nvSpPr>
          <p:cNvPr id="352" name="Google Shape;352;p59"/>
          <p:cNvSpPr txBox="1"/>
          <p:nvPr>
            <p:ph idx="6" type="subTitle"/>
          </p:nvPr>
        </p:nvSpPr>
        <p:spPr>
          <a:xfrm>
            <a:off x="5519645" y="1776388"/>
            <a:ext cx="1978200" cy="4299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200"/>
              <a:buFont typeface="DM Sans Medium"/>
              <a:buNone/>
              <a:defRPr b="1" sz="2200">
                <a:latin typeface="Cabin"/>
                <a:ea typeface="Cabin"/>
                <a:cs typeface="Cabin"/>
                <a:sym typeface="Cabin"/>
              </a:defRPr>
            </a:lvl1pPr>
            <a:lvl2pPr lvl="1"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
        <p:nvSpPr>
          <p:cNvPr id="353" name="Google Shape;353;p59"/>
          <p:cNvSpPr txBox="1"/>
          <p:nvPr>
            <p:ph idx="7" type="subTitle"/>
          </p:nvPr>
        </p:nvSpPr>
        <p:spPr>
          <a:xfrm>
            <a:off x="2289143" y="3233763"/>
            <a:ext cx="1978200" cy="4299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200"/>
              <a:buFont typeface="DM Sans Medium"/>
              <a:buNone/>
              <a:defRPr b="1" sz="2200">
                <a:latin typeface="Cabin"/>
                <a:ea typeface="Cabin"/>
                <a:cs typeface="Cabin"/>
                <a:sym typeface="Cabin"/>
              </a:defRPr>
            </a:lvl1pPr>
            <a:lvl2pPr lvl="1"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
        <p:nvSpPr>
          <p:cNvPr id="354" name="Google Shape;354;p59"/>
          <p:cNvSpPr txBox="1"/>
          <p:nvPr>
            <p:ph idx="8" type="subTitle"/>
          </p:nvPr>
        </p:nvSpPr>
        <p:spPr>
          <a:xfrm>
            <a:off x="5519645" y="3233775"/>
            <a:ext cx="1978200" cy="4299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200"/>
              <a:buFont typeface="DM Sans Medium"/>
              <a:buNone/>
              <a:defRPr b="1" sz="2200">
                <a:latin typeface="Cabin"/>
                <a:ea typeface="Cabin"/>
                <a:cs typeface="Cabin"/>
                <a:sym typeface="Cabin"/>
              </a:defRPr>
            </a:lvl1pPr>
            <a:lvl2pPr lvl="1"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5" name="Shape 355"/>
        <p:cNvGrpSpPr/>
        <p:nvPr/>
      </p:nvGrpSpPr>
      <p:grpSpPr>
        <a:xfrm>
          <a:off x="0" y="0"/>
          <a:ext cx="0" cy="0"/>
          <a:chOff x="0" y="0"/>
          <a:chExt cx="0" cy="0"/>
        </a:xfrm>
      </p:grpSpPr>
      <p:sp>
        <p:nvSpPr>
          <p:cNvPr id="356" name="Google Shape;356;p60"/>
          <p:cNvSpPr/>
          <p:nvPr/>
        </p:nvSpPr>
        <p:spPr>
          <a:xfrm>
            <a:off x="2366500" y="1643663"/>
            <a:ext cx="6392250" cy="3541375"/>
          </a:xfrm>
          <a:custGeom>
            <a:rect b="b" l="l" r="r" t="t"/>
            <a:pathLst>
              <a:path extrusionOk="0" h="141655" w="255690">
                <a:moveTo>
                  <a:pt x="72084" y="1"/>
                </a:moveTo>
                <a:cubicBezTo>
                  <a:pt x="65739" y="1"/>
                  <a:pt x="59397" y="1795"/>
                  <a:pt x="54166" y="5391"/>
                </a:cubicBezTo>
                <a:cubicBezTo>
                  <a:pt x="43436" y="12777"/>
                  <a:pt x="38178" y="27215"/>
                  <a:pt x="41613" y="39769"/>
                </a:cubicBezTo>
                <a:cubicBezTo>
                  <a:pt x="44531" y="50498"/>
                  <a:pt x="53163" y="60954"/>
                  <a:pt x="49394" y="71441"/>
                </a:cubicBezTo>
                <a:cubicBezTo>
                  <a:pt x="46780" y="78766"/>
                  <a:pt x="38938" y="82809"/>
                  <a:pt x="31552" y="85058"/>
                </a:cubicBezTo>
                <a:cubicBezTo>
                  <a:pt x="24135" y="87338"/>
                  <a:pt x="16111" y="88706"/>
                  <a:pt x="10031" y="93508"/>
                </a:cubicBezTo>
                <a:cubicBezTo>
                  <a:pt x="3132" y="99040"/>
                  <a:pt x="1" y="108341"/>
                  <a:pt x="578" y="117156"/>
                </a:cubicBezTo>
                <a:cubicBezTo>
                  <a:pt x="882" y="121746"/>
                  <a:pt x="2281" y="126244"/>
                  <a:pt x="4317" y="130530"/>
                </a:cubicBezTo>
                <a:cubicBezTo>
                  <a:pt x="7509" y="137338"/>
                  <a:pt x="14287" y="141655"/>
                  <a:pt x="21795" y="141655"/>
                </a:cubicBezTo>
                <a:lnTo>
                  <a:pt x="233561" y="141655"/>
                </a:lnTo>
                <a:cubicBezTo>
                  <a:pt x="246297" y="141655"/>
                  <a:pt x="255690" y="129496"/>
                  <a:pt x="252133" y="117277"/>
                </a:cubicBezTo>
                <a:cubicBezTo>
                  <a:pt x="252103" y="117034"/>
                  <a:pt x="252042" y="116821"/>
                  <a:pt x="251951" y="116578"/>
                </a:cubicBezTo>
                <a:cubicBezTo>
                  <a:pt x="249702" y="109496"/>
                  <a:pt x="244534" y="103387"/>
                  <a:pt x="237969" y="99922"/>
                </a:cubicBezTo>
                <a:cubicBezTo>
                  <a:pt x="231434" y="96548"/>
                  <a:pt x="223926" y="95788"/>
                  <a:pt x="216813" y="93934"/>
                </a:cubicBezTo>
                <a:cubicBezTo>
                  <a:pt x="209670" y="92079"/>
                  <a:pt x="203591" y="88158"/>
                  <a:pt x="199549" y="81988"/>
                </a:cubicBezTo>
                <a:cubicBezTo>
                  <a:pt x="196327" y="77125"/>
                  <a:pt x="196904" y="70651"/>
                  <a:pt x="198758" y="65088"/>
                </a:cubicBezTo>
                <a:cubicBezTo>
                  <a:pt x="200643" y="59556"/>
                  <a:pt x="203683" y="54419"/>
                  <a:pt x="205263" y="48796"/>
                </a:cubicBezTo>
                <a:cubicBezTo>
                  <a:pt x="207148" y="41988"/>
                  <a:pt x="206783" y="34510"/>
                  <a:pt x="203591" y="28188"/>
                </a:cubicBezTo>
                <a:cubicBezTo>
                  <a:pt x="200430" y="21926"/>
                  <a:pt x="194351" y="17033"/>
                  <a:pt x="187390" y="15847"/>
                </a:cubicBezTo>
                <a:cubicBezTo>
                  <a:pt x="186171" y="15638"/>
                  <a:pt x="184960" y="15541"/>
                  <a:pt x="183759" y="15541"/>
                </a:cubicBezTo>
                <a:cubicBezTo>
                  <a:pt x="174121" y="15541"/>
                  <a:pt x="165099" y="21847"/>
                  <a:pt x="157207" y="27793"/>
                </a:cubicBezTo>
                <a:cubicBezTo>
                  <a:pt x="149365" y="33681"/>
                  <a:pt x="140369" y="39852"/>
                  <a:pt x="130860" y="39852"/>
                </a:cubicBezTo>
                <a:cubicBezTo>
                  <a:pt x="129570" y="39852"/>
                  <a:pt x="128271" y="39738"/>
                  <a:pt x="126964" y="39495"/>
                </a:cubicBezTo>
                <a:cubicBezTo>
                  <a:pt x="118696" y="37945"/>
                  <a:pt x="112252" y="31501"/>
                  <a:pt x="107146" y="24844"/>
                </a:cubicBezTo>
                <a:cubicBezTo>
                  <a:pt x="102039" y="18157"/>
                  <a:pt x="97541" y="10802"/>
                  <a:pt x="90732" y="5878"/>
                </a:cubicBezTo>
                <a:cubicBezTo>
                  <a:pt x="85357" y="1962"/>
                  <a:pt x="78718" y="1"/>
                  <a:pt x="7208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60"/>
          <p:cNvSpPr/>
          <p:nvPr/>
        </p:nvSpPr>
        <p:spPr>
          <a:xfrm>
            <a:off x="579538" y="98513"/>
            <a:ext cx="713550" cy="242650"/>
          </a:xfrm>
          <a:custGeom>
            <a:rect b="b" l="l" r="r" t="t"/>
            <a:pathLst>
              <a:path extrusionOk="0" h="9706" w="28542">
                <a:moveTo>
                  <a:pt x="23496" y="0"/>
                </a:moveTo>
                <a:cubicBezTo>
                  <a:pt x="22829" y="0"/>
                  <a:pt x="22163" y="141"/>
                  <a:pt x="21551" y="435"/>
                </a:cubicBezTo>
                <a:cubicBezTo>
                  <a:pt x="20031" y="1165"/>
                  <a:pt x="18998" y="2776"/>
                  <a:pt x="19119" y="4448"/>
                </a:cubicBezTo>
                <a:cubicBezTo>
                  <a:pt x="18367" y="2379"/>
                  <a:pt x="16214" y="904"/>
                  <a:pt x="14003" y="904"/>
                </a:cubicBezTo>
                <a:cubicBezTo>
                  <a:pt x="13712" y="904"/>
                  <a:pt x="13421" y="929"/>
                  <a:pt x="13131" y="982"/>
                </a:cubicBezTo>
                <a:cubicBezTo>
                  <a:pt x="10699" y="1438"/>
                  <a:pt x="8815" y="3809"/>
                  <a:pt x="8876" y="6332"/>
                </a:cubicBezTo>
                <a:cubicBezTo>
                  <a:pt x="8245" y="5265"/>
                  <a:pt x="7015" y="4585"/>
                  <a:pt x="5787" y="4585"/>
                </a:cubicBezTo>
                <a:cubicBezTo>
                  <a:pt x="5476" y="4585"/>
                  <a:pt x="5165" y="4629"/>
                  <a:pt x="4863" y="4721"/>
                </a:cubicBezTo>
                <a:cubicBezTo>
                  <a:pt x="3374" y="5177"/>
                  <a:pt x="2493" y="6636"/>
                  <a:pt x="2584" y="8186"/>
                </a:cubicBezTo>
                <a:cubicBezTo>
                  <a:pt x="2304" y="7906"/>
                  <a:pt x="1910" y="7753"/>
                  <a:pt x="1514" y="7753"/>
                </a:cubicBezTo>
                <a:cubicBezTo>
                  <a:pt x="1264" y="7753"/>
                  <a:pt x="1014" y="7814"/>
                  <a:pt x="790" y="7943"/>
                </a:cubicBezTo>
                <a:cubicBezTo>
                  <a:pt x="0" y="8460"/>
                  <a:pt x="365" y="9706"/>
                  <a:pt x="1338" y="9706"/>
                </a:cubicBezTo>
                <a:lnTo>
                  <a:pt x="24043" y="9706"/>
                </a:lnTo>
                <a:cubicBezTo>
                  <a:pt x="26414" y="9706"/>
                  <a:pt x="28420" y="7882"/>
                  <a:pt x="28542" y="5542"/>
                </a:cubicBezTo>
                <a:lnTo>
                  <a:pt x="28542" y="5147"/>
                </a:lnTo>
                <a:cubicBezTo>
                  <a:pt x="28481" y="3475"/>
                  <a:pt x="27660" y="1833"/>
                  <a:pt x="26292" y="891"/>
                </a:cubicBezTo>
                <a:cubicBezTo>
                  <a:pt x="25476" y="310"/>
                  <a:pt x="24485" y="0"/>
                  <a:pt x="2349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8" name="Google Shape;358;p60"/>
          <p:cNvGrpSpPr/>
          <p:nvPr/>
        </p:nvGrpSpPr>
        <p:grpSpPr>
          <a:xfrm>
            <a:off x="6127525" y="4478200"/>
            <a:ext cx="1802475" cy="665300"/>
            <a:chOff x="2566600" y="4293075"/>
            <a:chExt cx="1802475" cy="665300"/>
          </a:xfrm>
        </p:grpSpPr>
        <p:sp>
          <p:nvSpPr>
            <p:cNvPr id="359" name="Google Shape;359;p60"/>
            <p:cNvSpPr/>
            <p:nvPr/>
          </p:nvSpPr>
          <p:spPr>
            <a:xfrm>
              <a:off x="2872075" y="4571400"/>
              <a:ext cx="106400" cy="91225"/>
            </a:xfrm>
            <a:custGeom>
              <a:rect b="b" l="l" r="r" t="t"/>
              <a:pathLst>
                <a:path extrusionOk="0" h="3649" w="4256">
                  <a:moveTo>
                    <a:pt x="2128" y="1338"/>
                  </a:moveTo>
                  <a:cubicBezTo>
                    <a:pt x="2797" y="1338"/>
                    <a:pt x="3131" y="1520"/>
                    <a:pt x="3131" y="1794"/>
                  </a:cubicBezTo>
                  <a:cubicBezTo>
                    <a:pt x="3131" y="2098"/>
                    <a:pt x="2797" y="2250"/>
                    <a:pt x="2128" y="2250"/>
                  </a:cubicBezTo>
                  <a:cubicBezTo>
                    <a:pt x="1429" y="2250"/>
                    <a:pt x="1094" y="2098"/>
                    <a:pt x="1094" y="1794"/>
                  </a:cubicBezTo>
                  <a:cubicBezTo>
                    <a:pt x="1094" y="1490"/>
                    <a:pt x="1429" y="1338"/>
                    <a:pt x="2128" y="1338"/>
                  </a:cubicBezTo>
                  <a:close/>
                  <a:moveTo>
                    <a:pt x="2128" y="1"/>
                  </a:moveTo>
                  <a:cubicBezTo>
                    <a:pt x="1702" y="1"/>
                    <a:pt x="1277" y="92"/>
                    <a:pt x="973" y="244"/>
                  </a:cubicBezTo>
                  <a:cubicBezTo>
                    <a:pt x="669" y="396"/>
                    <a:pt x="395" y="609"/>
                    <a:pt x="243" y="882"/>
                  </a:cubicBezTo>
                  <a:cubicBezTo>
                    <a:pt x="61" y="1156"/>
                    <a:pt x="0" y="1460"/>
                    <a:pt x="0" y="1824"/>
                  </a:cubicBezTo>
                  <a:cubicBezTo>
                    <a:pt x="0" y="2159"/>
                    <a:pt x="91" y="2523"/>
                    <a:pt x="243" y="2767"/>
                  </a:cubicBezTo>
                  <a:cubicBezTo>
                    <a:pt x="395" y="3040"/>
                    <a:pt x="669" y="3283"/>
                    <a:pt x="973" y="3435"/>
                  </a:cubicBezTo>
                  <a:cubicBezTo>
                    <a:pt x="1277" y="3587"/>
                    <a:pt x="1672" y="3648"/>
                    <a:pt x="2128" y="3648"/>
                  </a:cubicBezTo>
                  <a:cubicBezTo>
                    <a:pt x="2523" y="3648"/>
                    <a:pt x="2949" y="3587"/>
                    <a:pt x="3253" y="3435"/>
                  </a:cubicBezTo>
                  <a:cubicBezTo>
                    <a:pt x="3556" y="3283"/>
                    <a:pt x="3830" y="3040"/>
                    <a:pt x="3982" y="2767"/>
                  </a:cubicBezTo>
                  <a:cubicBezTo>
                    <a:pt x="4164" y="2523"/>
                    <a:pt x="4256" y="2159"/>
                    <a:pt x="4256" y="1824"/>
                  </a:cubicBezTo>
                  <a:cubicBezTo>
                    <a:pt x="4256" y="1490"/>
                    <a:pt x="4134" y="1156"/>
                    <a:pt x="3982" y="882"/>
                  </a:cubicBezTo>
                  <a:cubicBezTo>
                    <a:pt x="3830" y="609"/>
                    <a:pt x="3556" y="396"/>
                    <a:pt x="3253" y="244"/>
                  </a:cubicBezTo>
                  <a:cubicBezTo>
                    <a:pt x="2949" y="92"/>
                    <a:pt x="2584" y="1"/>
                    <a:pt x="212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60"/>
            <p:cNvSpPr/>
            <p:nvPr/>
          </p:nvSpPr>
          <p:spPr>
            <a:xfrm>
              <a:off x="3295325" y="4792525"/>
              <a:ext cx="825275" cy="125400"/>
            </a:xfrm>
            <a:custGeom>
              <a:rect b="b" l="l" r="r" t="t"/>
              <a:pathLst>
                <a:path extrusionOk="0" h="5016" w="33011">
                  <a:moveTo>
                    <a:pt x="1004" y="1"/>
                  </a:moveTo>
                  <a:cubicBezTo>
                    <a:pt x="426" y="1"/>
                    <a:pt x="1" y="457"/>
                    <a:pt x="1" y="1004"/>
                  </a:cubicBezTo>
                  <a:lnTo>
                    <a:pt x="1" y="4043"/>
                  </a:lnTo>
                  <a:cubicBezTo>
                    <a:pt x="1" y="4621"/>
                    <a:pt x="457" y="5016"/>
                    <a:pt x="1004" y="5016"/>
                  </a:cubicBezTo>
                  <a:lnTo>
                    <a:pt x="32007" y="5016"/>
                  </a:lnTo>
                  <a:cubicBezTo>
                    <a:pt x="32554" y="5016"/>
                    <a:pt x="32980" y="4560"/>
                    <a:pt x="32980" y="4043"/>
                  </a:cubicBezTo>
                  <a:lnTo>
                    <a:pt x="32980" y="1004"/>
                  </a:lnTo>
                  <a:cubicBezTo>
                    <a:pt x="33010" y="457"/>
                    <a:pt x="32554"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60"/>
            <p:cNvSpPr/>
            <p:nvPr/>
          </p:nvSpPr>
          <p:spPr>
            <a:xfrm>
              <a:off x="3261125" y="4810775"/>
              <a:ext cx="893675" cy="147425"/>
            </a:xfrm>
            <a:custGeom>
              <a:rect b="b" l="l" r="r" t="t"/>
              <a:pathLst>
                <a:path extrusionOk="0" h="5897" w="35747">
                  <a:moveTo>
                    <a:pt x="1125" y="0"/>
                  </a:moveTo>
                  <a:cubicBezTo>
                    <a:pt x="518" y="0"/>
                    <a:pt x="1" y="487"/>
                    <a:pt x="1" y="1155"/>
                  </a:cubicBezTo>
                  <a:lnTo>
                    <a:pt x="1" y="4742"/>
                  </a:lnTo>
                  <a:cubicBezTo>
                    <a:pt x="1" y="5350"/>
                    <a:pt x="487" y="5897"/>
                    <a:pt x="1125" y="5897"/>
                  </a:cubicBezTo>
                  <a:lnTo>
                    <a:pt x="34621" y="5897"/>
                  </a:lnTo>
                  <a:cubicBezTo>
                    <a:pt x="35229" y="5897"/>
                    <a:pt x="35746" y="5411"/>
                    <a:pt x="35746" y="4742"/>
                  </a:cubicBezTo>
                  <a:lnTo>
                    <a:pt x="35746" y="1155"/>
                  </a:lnTo>
                  <a:cubicBezTo>
                    <a:pt x="35746" y="487"/>
                    <a:pt x="35229" y="0"/>
                    <a:pt x="3462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60"/>
            <p:cNvSpPr/>
            <p:nvPr/>
          </p:nvSpPr>
          <p:spPr>
            <a:xfrm>
              <a:off x="3324975" y="481077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60"/>
            <p:cNvSpPr/>
            <p:nvPr/>
          </p:nvSpPr>
          <p:spPr>
            <a:xfrm>
              <a:off x="3494425" y="481077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60"/>
            <p:cNvSpPr/>
            <p:nvPr/>
          </p:nvSpPr>
          <p:spPr>
            <a:xfrm>
              <a:off x="3664625" y="4810775"/>
              <a:ext cx="86650" cy="147425"/>
            </a:xfrm>
            <a:custGeom>
              <a:rect b="b" l="l" r="r" t="t"/>
              <a:pathLst>
                <a:path extrusionOk="0" h="5897" w="3466">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60"/>
            <p:cNvSpPr/>
            <p:nvPr/>
          </p:nvSpPr>
          <p:spPr>
            <a:xfrm>
              <a:off x="3834850" y="4810775"/>
              <a:ext cx="86650" cy="147425"/>
            </a:xfrm>
            <a:custGeom>
              <a:rect b="b" l="l" r="r" t="t"/>
              <a:pathLst>
                <a:path extrusionOk="0" h="5897" w="3466">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60"/>
            <p:cNvSpPr/>
            <p:nvPr/>
          </p:nvSpPr>
          <p:spPr>
            <a:xfrm>
              <a:off x="4004300" y="4810775"/>
              <a:ext cx="85900" cy="147425"/>
            </a:xfrm>
            <a:custGeom>
              <a:rect b="b" l="l" r="r" t="t"/>
              <a:pathLst>
                <a:path extrusionOk="0" h="5897" w="3436">
                  <a:moveTo>
                    <a:pt x="1" y="0"/>
                  </a:moveTo>
                  <a:lnTo>
                    <a:pt x="1" y="5897"/>
                  </a:lnTo>
                  <a:lnTo>
                    <a:pt x="3435" y="5897"/>
                  </a:lnTo>
                  <a:lnTo>
                    <a:pt x="343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60"/>
            <p:cNvSpPr/>
            <p:nvPr/>
          </p:nvSpPr>
          <p:spPr>
            <a:xfrm>
              <a:off x="3445025" y="4627625"/>
              <a:ext cx="826025" cy="125425"/>
            </a:xfrm>
            <a:custGeom>
              <a:rect b="b" l="l" r="r" t="t"/>
              <a:pathLst>
                <a:path extrusionOk="0" h="5017" w="33041">
                  <a:moveTo>
                    <a:pt x="1004" y="1"/>
                  </a:moveTo>
                  <a:cubicBezTo>
                    <a:pt x="426" y="1"/>
                    <a:pt x="1" y="457"/>
                    <a:pt x="1" y="974"/>
                  </a:cubicBezTo>
                  <a:lnTo>
                    <a:pt x="1" y="4013"/>
                  </a:lnTo>
                  <a:cubicBezTo>
                    <a:pt x="1" y="4591"/>
                    <a:pt x="456" y="5016"/>
                    <a:pt x="1004" y="5016"/>
                  </a:cubicBezTo>
                  <a:lnTo>
                    <a:pt x="32007" y="5016"/>
                  </a:lnTo>
                  <a:cubicBezTo>
                    <a:pt x="32585" y="5016"/>
                    <a:pt x="33010" y="4560"/>
                    <a:pt x="33010" y="4013"/>
                  </a:cubicBezTo>
                  <a:lnTo>
                    <a:pt x="33010" y="974"/>
                  </a:lnTo>
                  <a:cubicBezTo>
                    <a:pt x="33041" y="457"/>
                    <a:pt x="32585"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60"/>
            <p:cNvSpPr/>
            <p:nvPr/>
          </p:nvSpPr>
          <p:spPr>
            <a:xfrm>
              <a:off x="3411600" y="4645875"/>
              <a:ext cx="893650" cy="146675"/>
            </a:xfrm>
            <a:custGeom>
              <a:rect b="b" l="l" r="r" t="t"/>
              <a:pathLst>
                <a:path extrusionOk="0" h="5867" w="35746">
                  <a:moveTo>
                    <a:pt x="1125" y="0"/>
                  </a:moveTo>
                  <a:cubicBezTo>
                    <a:pt x="517" y="0"/>
                    <a:pt x="0" y="487"/>
                    <a:pt x="0" y="1125"/>
                  </a:cubicBezTo>
                  <a:lnTo>
                    <a:pt x="0" y="4742"/>
                  </a:lnTo>
                  <a:cubicBezTo>
                    <a:pt x="0" y="5350"/>
                    <a:pt x="486" y="5867"/>
                    <a:pt x="1125" y="5867"/>
                  </a:cubicBezTo>
                  <a:lnTo>
                    <a:pt x="34590" y="5867"/>
                  </a:lnTo>
                  <a:cubicBezTo>
                    <a:pt x="35198" y="5867"/>
                    <a:pt x="35745" y="5380"/>
                    <a:pt x="35745" y="4742"/>
                  </a:cubicBezTo>
                  <a:lnTo>
                    <a:pt x="35745" y="1125"/>
                  </a:lnTo>
                  <a:cubicBezTo>
                    <a:pt x="35745" y="487"/>
                    <a:pt x="35198" y="0"/>
                    <a:pt x="3459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60"/>
            <p:cNvSpPr/>
            <p:nvPr/>
          </p:nvSpPr>
          <p:spPr>
            <a:xfrm>
              <a:off x="3474650" y="4645875"/>
              <a:ext cx="86675" cy="146675"/>
            </a:xfrm>
            <a:custGeom>
              <a:rect b="b" l="l" r="r" t="t"/>
              <a:pathLst>
                <a:path extrusionOk="0" h="5867" w="3467">
                  <a:moveTo>
                    <a:pt x="1" y="0"/>
                  </a:moveTo>
                  <a:lnTo>
                    <a:pt x="1" y="5867"/>
                  </a:lnTo>
                  <a:lnTo>
                    <a:pt x="3466" y="586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60"/>
            <p:cNvSpPr/>
            <p:nvPr/>
          </p:nvSpPr>
          <p:spPr>
            <a:xfrm>
              <a:off x="3644875" y="4645875"/>
              <a:ext cx="86650" cy="146675"/>
            </a:xfrm>
            <a:custGeom>
              <a:rect b="b" l="l" r="r" t="t"/>
              <a:pathLst>
                <a:path extrusionOk="0" h="5867" w="3466">
                  <a:moveTo>
                    <a:pt x="1" y="0"/>
                  </a:moveTo>
                  <a:lnTo>
                    <a:pt x="1" y="5867"/>
                  </a:lnTo>
                  <a:lnTo>
                    <a:pt x="3466" y="586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60"/>
            <p:cNvSpPr/>
            <p:nvPr/>
          </p:nvSpPr>
          <p:spPr>
            <a:xfrm>
              <a:off x="3815100" y="4645875"/>
              <a:ext cx="86650" cy="146675"/>
            </a:xfrm>
            <a:custGeom>
              <a:rect b="b" l="l" r="r" t="t"/>
              <a:pathLst>
                <a:path extrusionOk="0" h="5867" w="3466">
                  <a:moveTo>
                    <a:pt x="0" y="0"/>
                  </a:moveTo>
                  <a:lnTo>
                    <a:pt x="0" y="5867"/>
                  </a:lnTo>
                  <a:lnTo>
                    <a:pt x="3465" y="586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60"/>
            <p:cNvSpPr/>
            <p:nvPr/>
          </p:nvSpPr>
          <p:spPr>
            <a:xfrm>
              <a:off x="3985300" y="4645875"/>
              <a:ext cx="85900" cy="146675"/>
            </a:xfrm>
            <a:custGeom>
              <a:rect b="b" l="l" r="r" t="t"/>
              <a:pathLst>
                <a:path extrusionOk="0" h="5867" w="3436">
                  <a:moveTo>
                    <a:pt x="1" y="0"/>
                  </a:moveTo>
                  <a:lnTo>
                    <a:pt x="1" y="5867"/>
                  </a:lnTo>
                  <a:lnTo>
                    <a:pt x="3436" y="5867"/>
                  </a:lnTo>
                  <a:lnTo>
                    <a:pt x="343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60"/>
            <p:cNvSpPr/>
            <p:nvPr/>
          </p:nvSpPr>
          <p:spPr>
            <a:xfrm>
              <a:off x="4154775" y="4645875"/>
              <a:ext cx="86650" cy="146675"/>
            </a:xfrm>
            <a:custGeom>
              <a:rect b="b" l="l" r="r" t="t"/>
              <a:pathLst>
                <a:path extrusionOk="0" h="5867" w="3466">
                  <a:moveTo>
                    <a:pt x="0" y="0"/>
                  </a:moveTo>
                  <a:lnTo>
                    <a:pt x="0" y="5867"/>
                  </a:lnTo>
                  <a:lnTo>
                    <a:pt x="3465" y="586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60"/>
            <p:cNvSpPr/>
            <p:nvPr/>
          </p:nvSpPr>
          <p:spPr>
            <a:xfrm>
              <a:off x="3232250" y="4461975"/>
              <a:ext cx="825275" cy="125400"/>
            </a:xfrm>
            <a:custGeom>
              <a:rect b="b" l="l" r="r" t="t"/>
              <a:pathLst>
                <a:path extrusionOk="0" h="5016" w="33011">
                  <a:moveTo>
                    <a:pt x="1004" y="1"/>
                  </a:moveTo>
                  <a:cubicBezTo>
                    <a:pt x="426" y="1"/>
                    <a:pt x="1" y="457"/>
                    <a:pt x="1" y="1004"/>
                  </a:cubicBezTo>
                  <a:lnTo>
                    <a:pt x="1" y="4043"/>
                  </a:lnTo>
                  <a:cubicBezTo>
                    <a:pt x="1" y="4621"/>
                    <a:pt x="457" y="5016"/>
                    <a:pt x="1004" y="5016"/>
                  </a:cubicBezTo>
                  <a:lnTo>
                    <a:pt x="32007" y="5016"/>
                  </a:lnTo>
                  <a:cubicBezTo>
                    <a:pt x="32585" y="5016"/>
                    <a:pt x="33010" y="4560"/>
                    <a:pt x="33010" y="4043"/>
                  </a:cubicBezTo>
                  <a:lnTo>
                    <a:pt x="33010" y="1004"/>
                  </a:lnTo>
                  <a:cubicBezTo>
                    <a:pt x="33010" y="457"/>
                    <a:pt x="32555"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60"/>
            <p:cNvSpPr/>
            <p:nvPr/>
          </p:nvSpPr>
          <p:spPr>
            <a:xfrm>
              <a:off x="3198825" y="4480225"/>
              <a:ext cx="893650" cy="147425"/>
            </a:xfrm>
            <a:custGeom>
              <a:rect b="b" l="l" r="r" t="t"/>
              <a:pathLst>
                <a:path extrusionOk="0" h="5897" w="35746">
                  <a:moveTo>
                    <a:pt x="1125" y="0"/>
                  </a:moveTo>
                  <a:cubicBezTo>
                    <a:pt x="517" y="0"/>
                    <a:pt x="0" y="486"/>
                    <a:pt x="0" y="1155"/>
                  </a:cubicBezTo>
                  <a:lnTo>
                    <a:pt x="0" y="4742"/>
                  </a:lnTo>
                  <a:cubicBezTo>
                    <a:pt x="0" y="5350"/>
                    <a:pt x="487" y="5897"/>
                    <a:pt x="1125" y="5897"/>
                  </a:cubicBezTo>
                  <a:lnTo>
                    <a:pt x="34591" y="5897"/>
                  </a:lnTo>
                  <a:cubicBezTo>
                    <a:pt x="35199" y="5897"/>
                    <a:pt x="35746" y="5411"/>
                    <a:pt x="35746" y="4742"/>
                  </a:cubicBezTo>
                  <a:lnTo>
                    <a:pt x="35746" y="1155"/>
                  </a:lnTo>
                  <a:cubicBezTo>
                    <a:pt x="35715" y="486"/>
                    <a:pt x="35199" y="0"/>
                    <a:pt x="345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60"/>
            <p:cNvSpPr/>
            <p:nvPr/>
          </p:nvSpPr>
          <p:spPr>
            <a:xfrm>
              <a:off x="3261900" y="448022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60"/>
            <p:cNvSpPr/>
            <p:nvPr/>
          </p:nvSpPr>
          <p:spPr>
            <a:xfrm>
              <a:off x="3431350" y="4480225"/>
              <a:ext cx="86650" cy="147425"/>
            </a:xfrm>
            <a:custGeom>
              <a:rect b="b" l="l" r="r" t="t"/>
              <a:pathLst>
                <a:path extrusionOk="0" h="5897" w="3466">
                  <a:moveTo>
                    <a:pt x="0" y="0"/>
                  </a:moveTo>
                  <a:lnTo>
                    <a:pt x="0"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60"/>
            <p:cNvSpPr/>
            <p:nvPr/>
          </p:nvSpPr>
          <p:spPr>
            <a:xfrm>
              <a:off x="3601575" y="4480225"/>
              <a:ext cx="85875" cy="147425"/>
            </a:xfrm>
            <a:custGeom>
              <a:rect b="b" l="l" r="r" t="t"/>
              <a:pathLst>
                <a:path extrusionOk="0" h="5897" w="3435">
                  <a:moveTo>
                    <a:pt x="0" y="0"/>
                  </a:moveTo>
                  <a:lnTo>
                    <a:pt x="0" y="5897"/>
                  </a:lnTo>
                  <a:lnTo>
                    <a:pt x="3435" y="5897"/>
                  </a:lnTo>
                  <a:lnTo>
                    <a:pt x="343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60"/>
            <p:cNvSpPr/>
            <p:nvPr/>
          </p:nvSpPr>
          <p:spPr>
            <a:xfrm>
              <a:off x="3771025" y="448022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60"/>
            <p:cNvSpPr/>
            <p:nvPr/>
          </p:nvSpPr>
          <p:spPr>
            <a:xfrm>
              <a:off x="3941225" y="4480225"/>
              <a:ext cx="86675" cy="147425"/>
            </a:xfrm>
            <a:custGeom>
              <a:rect b="b" l="l" r="r" t="t"/>
              <a:pathLst>
                <a:path extrusionOk="0" h="5897" w="3467">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60"/>
            <p:cNvSpPr/>
            <p:nvPr/>
          </p:nvSpPr>
          <p:spPr>
            <a:xfrm>
              <a:off x="3508850" y="4297075"/>
              <a:ext cx="824525" cy="125425"/>
            </a:xfrm>
            <a:custGeom>
              <a:rect b="b" l="l" r="r" t="t"/>
              <a:pathLst>
                <a:path extrusionOk="0" h="5017" w="32981">
                  <a:moveTo>
                    <a:pt x="1004" y="1"/>
                  </a:moveTo>
                  <a:cubicBezTo>
                    <a:pt x="426" y="1"/>
                    <a:pt x="1" y="457"/>
                    <a:pt x="1" y="973"/>
                  </a:cubicBezTo>
                  <a:lnTo>
                    <a:pt x="1" y="4013"/>
                  </a:lnTo>
                  <a:cubicBezTo>
                    <a:pt x="1" y="4591"/>
                    <a:pt x="457" y="5016"/>
                    <a:pt x="1004" y="5016"/>
                  </a:cubicBezTo>
                  <a:lnTo>
                    <a:pt x="32007" y="5016"/>
                  </a:lnTo>
                  <a:cubicBezTo>
                    <a:pt x="32585" y="5016"/>
                    <a:pt x="32980" y="4560"/>
                    <a:pt x="32980" y="4013"/>
                  </a:cubicBezTo>
                  <a:lnTo>
                    <a:pt x="32980" y="973"/>
                  </a:lnTo>
                  <a:cubicBezTo>
                    <a:pt x="32980" y="457"/>
                    <a:pt x="32524"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60"/>
            <p:cNvSpPr/>
            <p:nvPr/>
          </p:nvSpPr>
          <p:spPr>
            <a:xfrm>
              <a:off x="3474650" y="4315325"/>
              <a:ext cx="894425" cy="146675"/>
            </a:xfrm>
            <a:custGeom>
              <a:rect b="b" l="l" r="r" t="t"/>
              <a:pathLst>
                <a:path extrusionOk="0" h="5867" w="35777">
                  <a:moveTo>
                    <a:pt x="1156" y="0"/>
                  </a:moveTo>
                  <a:cubicBezTo>
                    <a:pt x="548" y="0"/>
                    <a:pt x="1" y="487"/>
                    <a:pt x="1" y="1125"/>
                  </a:cubicBezTo>
                  <a:lnTo>
                    <a:pt x="1" y="4742"/>
                  </a:lnTo>
                  <a:cubicBezTo>
                    <a:pt x="1" y="5350"/>
                    <a:pt x="487" y="5867"/>
                    <a:pt x="1156" y="5867"/>
                  </a:cubicBezTo>
                  <a:lnTo>
                    <a:pt x="34622" y="5867"/>
                  </a:lnTo>
                  <a:cubicBezTo>
                    <a:pt x="35230" y="5867"/>
                    <a:pt x="35777" y="5380"/>
                    <a:pt x="35777" y="4742"/>
                  </a:cubicBezTo>
                  <a:lnTo>
                    <a:pt x="35777" y="1125"/>
                  </a:lnTo>
                  <a:cubicBezTo>
                    <a:pt x="35716" y="517"/>
                    <a:pt x="35230" y="0"/>
                    <a:pt x="346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60"/>
            <p:cNvSpPr/>
            <p:nvPr/>
          </p:nvSpPr>
          <p:spPr>
            <a:xfrm>
              <a:off x="3538500" y="43145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60"/>
            <p:cNvSpPr/>
            <p:nvPr/>
          </p:nvSpPr>
          <p:spPr>
            <a:xfrm>
              <a:off x="3707200" y="43145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60"/>
            <p:cNvSpPr/>
            <p:nvPr/>
          </p:nvSpPr>
          <p:spPr>
            <a:xfrm>
              <a:off x="3877400" y="4314550"/>
              <a:ext cx="86650" cy="147450"/>
            </a:xfrm>
            <a:custGeom>
              <a:rect b="b" l="l" r="r" t="t"/>
              <a:pathLst>
                <a:path extrusionOk="0" h="5898" w="3466">
                  <a:moveTo>
                    <a:pt x="1" y="1"/>
                  </a:moveTo>
                  <a:lnTo>
                    <a:pt x="1" y="5898"/>
                  </a:lnTo>
                  <a:lnTo>
                    <a:pt x="3466" y="5898"/>
                  </a:lnTo>
                  <a:lnTo>
                    <a:pt x="346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60"/>
            <p:cNvSpPr/>
            <p:nvPr/>
          </p:nvSpPr>
          <p:spPr>
            <a:xfrm>
              <a:off x="4047625" y="43145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60"/>
            <p:cNvSpPr/>
            <p:nvPr/>
          </p:nvSpPr>
          <p:spPr>
            <a:xfrm>
              <a:off x="4217825" y="4314550"/>
              <a:ext cx="86675" cy="147450"/>
            </a:xfrm>
            <a:custGeom>
              <a:rect b="b" l="l" r="r" t="t"/>
              <a:pathLst>
                <a:path extrusionOk="0" h="5898" w="3467">
                  <a:moveTo>
                    <a:pt x="1" y="1"/>
                  </a:moveTo>
                  <a:lnTo>
                    <a:pt x="1" y="5898"/>
                  </a:lnTo>
                  <a:lnTo>
                    <a:pt x="3466" y="5898"/>
                  </a:lnTo>
                  <a:lnTo>
                    <a:pt x="346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60"/>
            <p:cNvSpPr/>
            <p:nvPr/>
          </p:nvSpPr>
          <p:spPr>
            <a:xfrm>
              <a:off x="2578750" y="4299450"/>
              <a:ext cx="699125" cy="607750"/>
            </a:xfrm>
            <a:custGeom>
              <a:rect b="b" l="l" r="r" t="t"/>
              <a:pathLst>
                <a:path extrusionOk="0" h="24310" w="27965">
                  <a:moveTo>
                    <a:pt x="24851" y="1"/>
                  </a:moveTo>
                  <a:cubicBezTo>
                    <a:pt x="24632" y="1"/>
                    <a:pt x="24414" y="79"/>
                    <a:pt x="24226" y="240"/>
                  </a:cubicBezTo>
                  <a:lnTo>
                    <a:pt x="517" y="20240"/>
                  </a:lnTo>
                  <a:cubicBezTo>
                    <a:pt x="92" y="20575"/>
                    <a:pt x="0" y="21213"/>
                    <a:pt x="396" y="21639"/>
                  </a:cubicBezTo>
                  <a:lnTo>
                    <a:pt x="2371" y="23949"/>
                  </a:lnTo>
                  <a:cubicBezTo>
                    <a:pt x="2558" y="24186"/>
                    <a:pt x="2839" y="24310"/>
                    <a:pt x="3124" y="24310"/>
                  </a:cubicBezTo>
                  <a:cubicBezTo>
                    <a:pt x="3351" y="24310"/>
                    <a:pt x="3581" y="24232"/>
                    <a:pt x="3770" y="24070"/>
                  </a:cubicBezTo>
                  <a:lnTo>
                    <a:pt x="27478" y="4070"/>
                  </a:lnTo>
                  <a:cubicBezTo>
                    <a:pt x="27904" y="3736"/>
                    <a:pt x="27964" y="3097"/>
                    <a:pt x="27600" y="2672"/>
                  </a:cubicBezTo>
                  <a:lnTo>
                    <a:pt x="25624" y="362"/>
                  </a:lnTo>
                  <a:cubicBezTo>
                    <a:pt x="25404" y="125"/>
                    <a:pt x="25127" y="1"/>
                    <a:pt x="2485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60"/>
            <p:cNvSpPr/>
            <p:nvPr/>
          </p:nvSpPr>
          <p:spPr>
            <a:xfrm>
              <a:off x="2566600" y="4293075"/>
              <a:ext cx="762175" cy="665300"/>
            </a:xfrm>
            <a:custGeom>
              <a:rect b="b" l="l" r="r" t="t"/>
              <a:pathLst>
                <a:path extrusionOk="0" h="26612" w="30487">
                  <a:moveTo>
                    <a:pt x="26843" y="1"/>
                  </a:moveTo>
                  <a:cubicBezTo>
                    <a:pt x="26583" y="1"/>
                    <a:pt x="26326" y="94"/>
                    <a:pt x="26110" y="282"/>
                  </a:cubicBezTo>
                  <a:lnTo>
                    <a:pt x="547" y="21863"/>
                  </a:lnTo>
                  <a:cubicBezTo>
                    <a:pt x="91" y="22258"/>
                    <a:pt x="0" y="22957"/>
                    <a:pt x="395" y="23444"/>
                  </a:cubicBezTo>
                  <a:lnTo>
                    <a:pt x="2736" y="26210"/>
                  </a:lnTo>
                  <a:cubicBezTo>
                    <a:pt x="2979" y="26470"/>
                    <a:pt x="3311" y="26611"/>
                    <a:pt x="3641" y="26611"/>
                  </a:cubicBezTo>
                  <a:cubicBezTo>
                    <a:pt x="3890" y="26611"/>
                    <a:pt x="4138" y="26531"/>
                    <a:pt x="4347" y="26362"/>
                  </a:cubicBezTo>
                  <a:lnTo>
                    <a:pt x="29940" y="4781"/>
                  </a:lnTo>
                  <a:cubicBezTo>
                    <a:pt x="30396" y="4355"/>
                    <a:pt x="30487" y="3687"/>
                    <a:pt x="30092" y="3200"/>
                  </a:cubicBezTo>
                  <a:lnTo>
                    <a:pt x="27751" y="434"/>
                  </a:lnTo>
                  <a:cubicBezTo>
                    <a:pt x="27498" y="147"/>
                    <a:pt x="27169" y="1"/>
                    <a:pt x="268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60"/>
            <p:cNvSpPr/>
            <p:nvPr/>
          </p:nvSpPr>
          <p:spPr>
            <a:xfrm>
              <a:off x="2606875" y="4760625"/>
              <a:ext cx="161100" cy="167950"/>
            </a:xfrm>
            <a:custGeom>
              <a:rect b="b" l="l" r="r" t="t"/>
              <a:pathLst>
                <a:path extrusionOk="0" h="6718" w="6444">
                  <a:moveTo>
                    <a:pt x="2645" y="0"/>
                  </a:moveTo>
                  <a:lnTo>
                    <a:pt x="0" y="2219"/>
                  </a:lnTo>
                  <a:lnTo>
                    <a:pt x="3800" y="6718"/>
                  </a:lnTo>
                  <a:lnTo>
                    <a:pt x="6444" y="4499"/>
                  </a:lnTo>
                  <a:lnTo>
                    <a:pt x="264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60"/>
            <p:cNvSpPr/>
            <p:nvPr/>
          </p:nvSpPr>
          <p:spPr>
            <a:xfrm>
              <a:off x="2736800" y="4651200"/>
              <a:ext cx="161125" cy="167950"/>
            </a:xfrm>
            <a:custGeom>
              <a:rect b="b" l="l" r="r" t="t"/>
              <a:pathLst>
                <a:path extrusionOk="0" h="6718" w="6445">
                  <a:moveTo>
                    <a:pt x="2645" y="0"/>
                  </a:moveTo>
                  <a:lnTo>
                    <a:pt x="1" y="2219"/>
                  </a:lnTo>
                  <a:lnTo>
                    <a:pt x="3800" y="6718"/>
                  </a:lnTo>
                  <a:lnTo>
                    <a:pt x="6445" y="4499"/>
                  </a:lnTo>
                  <a:lnTo>
                    <a:pt x="264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60"/>
            <p:cNvSpPr/>
            <p:nvPr/>
          </p:nvSpPr>
          <p:spPr>
            <a:xfrm>
              <a:off x="2866000" y="4541775"/>
              <a:ext cx="161100" cy="167950"/>
            </a:xfrm>
            <a:custGeom>
              <a:rect b="b" l="l" r="r" t="t"/>
              <a:pathLst>
                <a:path extrusionOk="0" h="6718" w="6444">
                  <a:moveTo>
                    <a:pt x="2644" y="0"/>
                  </a:moveTo>
                  <a:lnTo>
                    <a:pt x="0" y="2219"/>
                  </a:lnTo>
                  <a:lnTo>
                    <a:pt x="3799" y="6718"/>
                  </a:lnTo>
                  <a:lnTo>
                    <a:pt x="6444" y="4499"/>
                  </a:lnTo>
                  <a:lnTo>
                    <a:pt x="264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60"/>
            <p:cNvSpPr/>
            <p:nvPr/>
          </p:nvSpPr>
          <p:spPr>
            <a:xfrm>
              <a:off x="2995925" y="4432350"/>
              <a:ext cx="161125" cy="167950"/>
            </a:xfrm>
            <a:custGeom>
              <a:rect b="b" l="l" r="r" t="t"/>
              <a:pathLst>
                <a:path extrusionOk="0" h="6718" w="6445">
                  <a:moveTo>
                    <a:pt x="2645" y="0"/>
                  </a:moveTo>
                  <a:lnTo>
                    <a:pt x="1" y="2219"/>
                  </a:lnTo>
                  <a:lnTo>
                    <a:pt x="3800" y="6718"/>
                  </a:lnTo>
                  <a:lnTo>
                    <a:pt x="6445" y="4499"/>
                  </a:lnTo>
                  <a:lnTo>
                    <a:pt x="264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60"/>
            <p:cNvSpPr/>
            <p:nvPr/>
          </p:nvSpPr>
          <p:spPr>
            <a:xfrm>
              <a:off x="3126625" y="4322150"/>
              <a:ext cx="161125" cy="168725"/>
            </a:xfrm>
            <a:custGeom>
              <a:rect b="b" l="l" r="r" t="t"/>
              <a:pathLst>
                <a:path extrusionOk="0" h="6749" w="6445">
                  <a:moveTo>
                    <a:pt x="2645" y="1"/>
                  </a:moveTo>
                  <a:lnTo>
                    <a:pt x="1" y="2250"/>
                  </a:lnTo>
                  <a:lnTo>
                    <a:pt x="3800" y="6749"/>
                  </a:lnTo>
                  <a:lnTo>
                    <a:pt x="6445" y="4530"/>
                  </a:lnTo>
                  <a:lnTo>
                    <a:pt x="264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60"/>
            <p:cNvSpPr/>
            <p:nvPr/>
          </p:nvSpPr>
          <p:spPr>
            <a:xfrm>
              <a:off x="3852325" y="4327100"/>
              <a:ext cx="98825" cy="95000"/>
            </a:xfrm>
            <a:custGeom>
              <a:rect b="b" l="l" r="r" t="t"/>
              <a:pathLst>
                <a:path extrusionOk="0" h="3800" w="3953">
                  <a:moveTo>
                    <a:pt x="1973" y="0"/>
                  </a:moveTo>
                  <a:cubicBezTo>
                    <a:pt x="1824" y="0"/>
                    <a:pt x="1672" y="76"/>
                    <a:pt x="1581" y="228"/>
                  </a:cubicBezTo>
                  <a:lnTo>
                    <a:pt x="1156" y="958"/>
                  </a:lnTo>
                  <a:cubicBezTo>
                    <a:pt x="1125" y="988"/>
                    <a:pt x="1095" y="1079"/>
                    <a:pt x="1004" y="1110"/>
                  </a:cubicBezTo>
                  <a:lnTo>
                    <a:pt x="305" y="1535"/>
                  </a:lnTo>
                  <a:cubicBezTo>
                    <a:pt x="1" y="1718"/>
                    <a:pt x="1" y="2143"/>
                    <a:pt x="305" y="2295"/>
                  </a:cubicBezTo>
                  <a:lnTo>
                    <a:pt x="1004" y="2721"/>
                  </a:lnTo>
                  <a:cubicBezTo>
                    <a:pt x="1034" y="2751"/>
                    <a:pt x="1125" y="2782"/>
                    <a:pt x="1156" y="2873"/>
                  </a:cubicBezTo>
                  <a:lnTo>
                    <a:pt x="1581" y="3572"/>
                  </a:lnTo>
                  <a:cubicBezTo>
                    <a:pt x="1672" y="3724"/>
                    <a:pt x="1824" y="3800"/>
                    <a:pt x="1973" y="3800"/>
                  </a:cubicBezTo>
                  <a:cubicBezTo>
                    <a:pt x="2121" y="3800"/>
                    <a:pt x="2265" y="3724"/>
                    <a:pt x="2341" y="3572"/>
                  </a:cubicBezTo>
                  <a:lnTo>
                    <a:pt x="2767" y="2873"/>
                  </a:lnTo>
                  <a:cubicBezTo>
                    <a:pt x="2797" y="2812"/>
                    <a:pt x="2827" y="2751"/>
                    <a:pt x="2919" y="2721"/>
                  </a:cubicBezTo>
                  <a:lnTo>
                    <a:pt x="3648" y="2295"/>
                  </a:lnTo>
                  <a:cubicBezTo>
                    <a:pt x="3952" y="2113"/>
                    <a:pt x="3952" y="1687"/>
                    <a:pt x="3648" y="1535"/>
                  </a:cubicBezTo>
                  <a:lnTo>
                    <a:pt x="2919" y="1110"/>
                  </a:lnTo>
                  <a:cubicBezTo>
                    <a:pt x="2888" y="1079"/>
                    <a:pt x="2797" y="1019"/>
                    <a:pt x="2767" y="958"/>
                  </a:cubicBezTo>
                  <a:lnTo>
                    <a:pt x="2341" y="228"/>
                  </a:lnTo>
                  <a:cubicBezTo>
                    <a:pt x="2265" y="76"/>
                    <a:pt x="2121" y="0"/>
                    <a:pt x="197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60"/>
            <p:cNvSpPr/>
            <p:nvPr/>
          </p:nvSpPr>
          <p:spPr>
            <a:xfrm>
              <a:off x="3706425" y="4449450"/>
              <a:ext cx="66150" cy="63075"/>
            </a:xfrm>
            <a:custGeom>
              <a:rect b="b" l="l" r="r" t="t"/>
              <a:pathLst>
                <a:path extrusionOk="0" h="2523" w="2646">
                  <a:moveTo>
                    <a:pt x="1334" y="0"/>
                  </a:moveTo>
                  <a:cubicBezTo>
                    <a:pt x="1232" y="0"/>
                    <a:pt x="1125" y="46"/>
                    <a:pt x="1065" y="137"/>
                  </a:cubicBezTo>
                  <a:lnTo>
                    <a:pt x="821" y="623"/>
                  </a:lnTo>
                  <a:lnTo>
                    <a:pt x="700" y="745"/>
                  </a:lnTo>
                  <a:lnTo>
                    <a:pt x="213" y="1018"/>
                  </a:lnTo>
                  <a:cubicBezTo>
                    <a:pt x="1" y="1110"/>
                    <a:pt x="1" y="1383"/>
                    <a:pt x="213" y="1505"/>
                  </a:cubicBezTo>
                  <a:lnTo>
                    <a:pt x="700" y="1778"/>
                  </a:lnTo>
                  <a:lnTo>
                    <a:pt x="821" y="1869"/>
                  </a:lnTo>
                  <a:lnTo>
                    <a:pt x="1065" y="2386"/>
                  </a:lnTo>
                  <a:cubicBezTo>
                    <a:pt x="1125" y="2477"/>
                    <a:pt x="1224" y="2523"/>
                    <a:pt x="1323" y="2523"/>
                  </a:cubicBezTo>
                  <a:cubicBezTo>
                    <a:pt x="1422" y="2523"/>
                    <a:pt x="1520" y="2477"/>
                    <a:pt x="1581" y="2386"/>
                  </a:cubicBezTo>
                  <a:lnTo>
                    <a:pt x="1824" y="1869"/>
                  </a:lnTo>
                  <a:lnTo>
                    <a:pt x="1946" y="1778"/>
                  </a:lnTo>
                  <a:lnTo>
                    <a:pt x="2432" y="1505"/>
                  </a:lnTo>
                  <a:cubicBezTo>
                    <a:pt x="2645" y="1383"/>
                    <a:pt x="2645" y="1110"/>
                    <a:pt x="2432" y="1018"/>
                  </a:cubicBezTo>
                  <a:lnTo>
                    <a:pt x="1946" y="745"/>
                  </a:lnTo>
                  <a:lnTo>
                    <a:pt x="1824" y="623"/>
                  </a:lnTo>
                  <a:lnTo>
                    <a:pt x="1581" y="137"/>
                  </a:lnTo>
                  <a:cubicBezTo>
                    <a:pt x="1536" y="46"/>
                    <a:pt x="1437" y="0"/>
                    <a:pt x="133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60"/>
            <p:cNvSpPr/>
            <p:nvPr/>
          </p:nvSpPr>
          <p:spPr>
            <a:xfrm>
              <a:off x="3689700" y="4823675"/>
              <a:ext cx="65375" cy="64050"/>
            </a:xfrm>
            <a:custGeom>
              <a:rect b="b" l="l" r="r" t="t"/>
              <a:pathLst>
                <a:path extrusionOk="0" h="2562" w="2615">
                  <a:moveTo>
                    <a:pt x="1308" y="1"/>
                  </a:moveTo>
                  <a:cubicBezTo>
                    <a:pt x="1217" y="1"/>
                    <a:pt x="1126" y="62"/>
                    <a:pt x="1065" y="183"/>
                  </a:cubicBezTo>
                  <a:lnTo>
                    <a:pt x="791" y="670"/>
                  </a:lnTo>
                  <a:lnTo>
                    <a:pt x="670" y="791"/>
                  </a:lnTo>
                  <a:lnTo>
                    <a:pt x="183" y="1034"/>
                  </a:lnTo>
                  <a:cubicBezTo>
                    <a:pt x="1" y="1156"/>
                    <a:pt x="1" y="1430"/>
                    <a:pt x="183" y="1551"/>
                  </a:cubicBezTo>
                  <a:lnTo>
                    <a:pt x="670" y="1794"/>
                  </a:lnTo>
                  <a:lnTo>
                    <a:pt x="791" y="1916"/>
                  </a:lnTo>
                  <a:lnTo>
                    <a:pt x="1065" y="2402"/>
                  </a:lnTo>
                  <a:cubicBezTo>
                    <a:pt x="1126" y="2509"/>
                    <a:pt x="1217" y="2562"/>
                    <a:pt x="1308" y="2562"/>
                  </a:cubicBezTo>
                  <a:cubicBezTo>
                    <a:pt x="1399" y="2562"/>
                    <a:pt x="1490" y="2509"/>
                    <a:pt x="1551" y="2402"/>
                  </a:cubicBezTo>
                  <a:lnTo>
                    <a:pt x="1825" y="1916"/>
                  </a:lnTo>
                  <a:lnTo>
                    <a:pt x="1946" y="1794"/>
                  </a:lnTo>
                  <a:lnTo>
                    <a:pt x="2433" y="1551"/>
                  </a:lnTo>
                  <a:cubicBezTo>
                    <a:pt x="2615" y="1430"/>
                    <a:pt x="2615" y="1156"/>
                    <a:pt x="2433" y="1034"/>
                  </a:cubicBezTo>
                  <a:lnTo>
                    <a:pt x="1946" y="791"/>
                  </a:lnTo>
                  <a:lnTo>
                    <a:pt x="1825" y="670"/>
                  </a:lnTo>
                  <a:lnTo>
                    <a:pt x="1551" y="183"/>
                  </a:lnTo>
                  <a:cubicBezTo>
                    <a:pt x="1490" y="62"/>
                    <a:pt x="1399" y="1"/>
                    <a:pt x="130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60"/>
            <p:cNvSpPr/>
            <p:nvPr/>
          </p:nvSpPr>
          <p:spPr>
            <a:xfrm>
              <a:off x="3869050" y="4541200"/>
              <a:ext cx="46375" cy="44475"/>
            </a:xfrm>
            <a:custGeom>
              <a:rect b="b" l="l" r="r" t="t"/>
              <a:pathLst>
                <a:path extrusionOk="0" h="1779" w="1855">
                  <a:moveTo>
                    <a:pt x="939" y="0"/>
                  </a:moveTo>
                  <a:cubicBezTo>
                    <a:pt x="874" y="0"/>
                    <a:pt x="806" y="38"/>
                    <a:pt x="760" y="114"/>
                  </a:cubicBezTo>
                  <a:lnTo>
                    <a:pt x="578" y="449"/>
                  </a:lnTo>
                  <a:cubicBezTo>
                    <a:pt x="578" y="479"/>
                    <a:pt x="547" y="510"/>
                    <a:pt x="487" y="510"/>
                  </a:cubicBezTo>
                  <a:lnTo>
                    <a:pt x="152" y="722"/>
                  </a:lnTo>
                  <a:cubicBezTo>
                    <a:pt x="0" y="783"/>
                    <a:pt x="0" y="965"/>
                    <a:pt x="152" y="1057"/>
                  </a:cubicBezTo>
                  <a:lnTo>
                    <a:pt x="487" y="1239"/>
                  </a:lnTo>
                  <a:cubicBezTo>
                    <a:pt x="547" y="1239"/>
                    <a:pt x="578" y="1269"/>
                    <a:pt x="578" y="1330"/>
                  </a:cubicBezTo>
                  <a:lnTo>
                    <a:pt x="760" y="1665"/>
                  </a:lnTo>
                  <a:cubicBezTo>
                    <a:pt x="806" y="1741"/>
                    <a:pt x="874" y="1779"/>
                    <a:pt x="939" y="1779"/>
                  </a:cubicBezTo>
                  <a:cubicBezTo>
                    <a:pt x="1003" y="1779"/>
                    <a:pt x="1064" y="1741"/>
                    <a:pt x="1095" y="1665"/>
                  </a:cubicBezTo>
                  <a:lnTo>
                    <a:pt x="1307" y="1330"/>
                  </a:lnTo>
                  <a:cubicBezTo>
                    <a:pt x="1307" y="1269"/>
                    <a:pt x="1338" y="1239"/>
                    <a:pt x="1368" y="1239"/>
                  </a:cubicBezTo>
                  <a:lnTo>
                    <a:pt x="1703" y="1057"/>
                  </a:lnTo>
                  <a:cubicBezTo>
                    <a:pt x="1854" y="965"/>
                    <a:pt x="1854" y="783"/>
                    <a:pt x="1703" y="722"/>
                  </a:cubicBezTo>
                  <a:lnTo>
                    <a:pt x="1368" y="510"/>
                  </a:lnTo>
                  <a:cubicBezTo>
                    <a:pt x="1338" y="510"/>
                    <a:pt x="1307" y="479"/>
                    <a:pt x="1307" y="449"/>
                  </a:cubicBezTo>
                  <a:lnTo>
                    <a:pt x="1095" y="114"/>
                  </a:lnTo>
                  <a:cubicBezTo>
                    <a:pt x="1064" y="38"/>
                    <a:pt x="1003" y="0"/>
                    <a:pt x="9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60"/>
            <p:cNvSpPr/>
            <p:nvPr/>
          </p:nvSpPr>
          <p:spPr>
            <a:xfrm>
              <a:off x="3533175" y="4709900"/>
              <a:ext cx="46375" cy="44475"/>
            </a:xfrm>
            <a:custGeom>
              <a:rect b="b" l="l" r="r" t="t"/>
              <a:pathLst>
                <a:path extrusionOk="0" h="1779" w="1855">
                  <a:moveTo>
                    <a:pt x="916" y="0"/>
                  </a:moveTo>
                  <a:cubicBezTo>
                    <a:pt x="852" y="0"/>
                    <a:pt x="791" y="38"/>
                    <a:pt x="760" y="114"/>
                  </a:cubicBezTo>
                  <a:lnTo>
                    <a:pt x="548" y="479"/>
                  </a:lnTo>
                  <a:cubicBezTo>
                    <a:pt x="548" y="509"/>
                    <a:pt x="517" y="540"/>
                    <a:pt x="487" y="540"/>
                  </a:cubicBezTo>
                  <a:lnTo>
                    <a:pt x="152" y="722"/>
                  </a:lnTo>
                  <a:cubicBezTo>
                    <a:pt x="0" y="813"/>
                    <a:pt x="0" y="996"/>
                    <a:pt x="152" y="1056"/>
                  </a:cubicBezTo>
                  <a:lnTo>
                    <a:pt x="487" y="1269"/>
                  </a:lnTo>
                  <a:cubicBezTo>
                    <a:pt x="517" y="1269"/>
                    <a:pt x="548" y="1300"/>
                    <a:pt x="548" y="1330"/>
                  </a:cubicBezTo>
                  <a:lnTo>
                    <a:pt x="760" y="1664"/>
                  </a:lnTo>
                  <a:cubicBezTo>
                    <a:pt x="791" y="1740"/>
                    <a:pt x="852" y="1778"/>
                    <a:pt x="916" y="1778"/>
                  </a:cubicBezTo>
                  <a:cubicBezTo>
                    <a:pt x="981" y="1778"/>
                    <a:pt x="1049" y="1740"/>
                    <a:pt x="1095" y="1664"/>
                  </a:cubicBezTo>
                  <a:lnTo>
                    <a:pt x="1277" y="1330"/>
                  </a:lnTo>
                  <a:cubicBezTo>
                    <a:pt x="1277" y="1300"/>
                    <a:pt x="1307" y="1269"/>
                    <a:pt x="1368" y="1269"/>
                  </a:cubicBezTo>
                  <a:lnTo>
                    <a:pt x="1703" y="1056"/>
                  </a:lnTo>
                  <a:cubicBezTo>
                    <a:pt x="1855" y="996"/>
                    <a:pt x="1855" y="813"/>
                    <a:pt x="1703" y="722"/>
                  </a:cubicBezTo>
                  <a:lnTo>
                    <a:pt x="1368" y="540"/>
                  </a:lnTo>
                  <a:cubicBezTo>
                    <a:pt x="1307" y="540"/>
                    <a:pt x="1277" y="509"/>
                    <a:pt x="1277" y="479"/>
                  </a:cubicBezTo>
                  <a:lnTo>
                    <a:pt x="1095" y="114"/>
                  </a:lnTo>
                  <a:cubicBezTo>
                    <a:pt x="1049" y="38"/>
                    <a:pt x="981" y="0"/>
                    <a:pt x="9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0" name="Google Shape;400;p60"/>
          <p:cNvGrpSpPr/>
          <p:nvPr/>
        </p:nvGrpSpPr>
        <p:grpSpPr>
          <a:xfrm>
            <a:off x="290800" y="1481400"/>
            <a:ext cx="100325" cy="100325"/>
            <a:chOff x="3879350" y="945625"/>
            <a:chExt cx="100325" cy="100325"/>
          </a:xfrm>
        </p:grpSpPr>
        <p:sp>
          <p:nvSpPr>
            <p:cNvPr id="401" name="Google Shape;401;p60"/>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60"/>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3" name="Google Shape;403;p60"/>
          <p:cNvSpPr/>
          <p:nvPr/>
        </p:nvSpPr>
        <p:spPr>
          <a:xfrm>
            <a:off x="80575" y="727850"/>
            <a:ext cx="140600" cy="200650"/>
          </a:xfrm>
          <a:custGeom>
            <a:rect b="b" l="l" r="r" t="t"/>
            <a:pathLst>
              <a:path extrusionOk="0" h="8026" w="5624">
                <a:moveTo>
                  <a:pt x="2827" y="1391"/>
                </a:moveTo>
                <a:cubicBezTo>
                  <a:pt x="2956" y="1391"/>
                  <a:pt x="3101" y="1414"/>
                  <a:pt x="3253" y="1460"/>
                </a:cubicBezTo>
                <a:lnTo>
                  <a:pt x="2797" y="3010"/>
                </a:lnTo>
                <a:cubicBezTo>
                  <a:pt x="2493" y="2858"/>
                  <a:pt x="2250" y="2706"/>
                  <a:pt x="2128" y="2463"/>
                </a:cubicBezTo>
                <a:cubicBezTo>
                  <a:pt x="2037" y="2341"/>
                  <a:pt x="1976" y="2128"/>
                  <a:pt x="2067" y="1916"/>
                </a:cubicBezTo>
                <a:cubicBezTo>
                  <a:pt x="2128" y="1672"/>
                  <a:pt x="2280" y="1520"/>
                  <a:pt x="2493" y="1460"/>
                </a:cubicBezTo>
                <a:cubicBezTo>
                  <a:pt x="2584" y="1414"/>
                  <a:pt x="2698" y="1391"/>
                  <a:pt x="2827" y="1391"/>
                </a:cubicBezTo>
                <a:close/>
                <a:moveTo>
                  <a:pt x="2949" y="4408"/>
                </a:moveTo>
                <a:cubicBezTo>
                  <a:pt x="3283" y="4560"/>
                  <a:pt x="3466" y="4773"/>
                  <a:pt x="3587" y="4955"/>
                </a:cubicBezTo>
                <a:cubicBezTo>
                  <a:pt x="3709" y="5138"/>
                  <a:pt x="3709" y="5381"/>
                  <a:pt x="3618" y="5624"/>
                </a:cubicBezTo>
                <a:cubicBezTo>
                  <a:pt x="3557" y="5897"/>
                  <a:pt x="3405" y="6080"/>
                  <a:pt x="3192" y="6171"/>
                </a:cubicBezTo>
                <a:cubicBezTo>
                  <a:pt x="3115" y="6222"/>
                  <a:pt x="3022" y="6241"/>
                  <a:pt x="2916" y="6241"/>
                </a:cubicBezTo>
                <a:cubicBezTo>
                  <a:pt x="2773" y="6241"/>
                  <a:pt x="2608" y="6206"/>
                  <a:pt x="2432" y="6171"/>
                </a:cubicBezTo>
                <a:lnTo>
                  <a:pt x="2949" y="4408"/>
                </a:lnTo>
                <a:close/>
                <a:moveTo>
                  <a:pt x="3739" y="1"/>
                </a:moveTo>
                <a:lnTo>
                  <a:pt x="3557" y="609"/>
                </a:lnTo>
                <a:cubicBezTo>
                  <a:pt x="3320" y="549"/>
                  <a:pt x="3092" y="522"/>
                  <a:pt x="2877" y="522"/>
                </a:cubicBezTo>
                <a:cubicBezTo>
                  <a:pt x="2541" y="522"/>
                  <a:pt x="2236" y="588"/>
                  <a:pt x="1976" y="700"/>
                </a:cubicBezTo>
                <a:cubicBezTo>
                  <a:pt x="1551" y="882"/>
                  <a:pt x="1277" y="1277"/>
                  <a:pt x="1095" y="1764"/>
                </a:cubicBezTo>
                <a:cubicBezTo>
                  <a:pt x="973" y="2220"/>
                  <a:pt x="1003" y="2676"/>
                  <a:pt x="1216" y="3040"/>
                </a:cubicBezTo>
                <a:cubicBezTo>
                  <a:pt x="1459" y="3435"/>
                  <a:pt x="1885" y="3770"/>
                  <a:pt x="2493" y="4104"/>
                </a:cubicBezTo>
                <a:lnTo>
                  <a:pt x="1915" y="5989"/>
                </a:lnTo>
                <a:cubicBezTo>
                  <a:pt x="1672" y="5897"/>
                  <a:pt x="1490" y="5745"/>
                  <a:pt x="1338" y="5563"/>
                </a:cubicBezTo>
                <a:cubicBezTo>
                  <a:pt x="1186" y="5320"/>
                  <a:pt x="1034" y="5107"/>
                  <a:pt x="912" y="4742"/>
                </a:cubicBezTo>
                <a:lnTo>
                  <a:pt x="0" y="5259"/>
                </a:lnTo>
                <a:cubicBezTo>
                  <a:pt x="152" y="5685"/>
                  <a:pt x="365" y="6019"/>
                  <a:pt x="700" y="6353"/>
                </a:cubicBezTo>
                <a:cubicBezTo>
                  <a:pt x="943" y="6627"/>
                  <a:pt x="1247" y="6840"/>
                  <a:pt x="1672" y="6992"/>
                </a:cubicBezTo>
                <a:lnTo>
                  <a:pt x="1399" y="7873"/>
                </a:lnTo>
                <a:lnTo>
                  <a:pt x="1946" y="8025"/>
                </a:lnTo>
                <a:lnTo>
                  <a:pt x="2219" y="7144"/>
                </a:lnTo>
                <a:cubicBezTo>
                  <a:pt x="2512" y="7213"/>
                  <a:pt x="2779" y="7251"/>
                  <a:pt x="3026" y="7251"/>
                </a:cubicBezTo>
                <a:cubicBezTo>
                  <a:pt x="3318" y="7251"/>
                  <a:pt x="3583" y="7198"/>
                  <a:pt x="3830" y="7083"/>
                </a:cubicBezTo>
                <a:cubicBezTo>
                  <a:pt x="4317" y="6900"/>
                  <a:pt x="4590" y="6505"/>
                  <a:pt x="4742" y="5989"/>
                </a:cubicBezTo>
                <a:cubicBezTo>
                  <a:pt x="4894" y="5442"/>
                  <a:pt x="4864" y="4986"/>
                  <a:pt x="4651" y="4621"/>
                </a:cubicBezTo>
                <a:cubicBezTo>
                  <a:pt x="4408" y="4226"/>
                  <a:pt x="3982" y="3800"/>
                  <a:pt x="3314" y="3435"/>
                </a:cubicBezTo>
                <a:lnTo>
                  <a:pt x="3800" y="1703"/>
                </a:lnTo>
                <a:cubicBezTo>
                  <a:pt x="3982" y="1794"/>
                  <a:pt x="4195" y="1916"/>
                  <a:pt x="4347" y="2098"/>
                </a:cubicBezTo>
                <a:cubicBezTo>
                  <a:pt x="4499" y="2280"/>
                  <a:pt x="4590" y="2524"/>
                  <a:pt x="4712" y="2767"/>
                </a:cubicBezTo>
                <a:lnTo>
                  <a:pt x="5624" y="2250"/>
                </a:lnTo>
                <a:cubicBezTo>
                  <a:pt x="5441" y="1885"/>
                  <a:pt x="5259" y="1581"/>
                  <a:pt x="4985" y="1338"/>
                </a:cubicBezTo>
                <a:cubicBezTo>
                  <a:pt x="4712" y="1125"/>
                  <a:pt x="4408" y="913"/>
                  <a:pt x="4073" y="761"/>
                </a:cubicBezTo>
                <a:lnTo>
                  <a:pt x="4256" y="153"/>
                </a:lnTo>
                <a:lnTo>
                  <a:pt x="37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60"/>
          <p:cNvSpPr/>
          <p:nvPr/>
        </p:nvSpPr>
        <p:spPr>
          <a:xfrm>
            <a:off x="8647725" y="33234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60"/>
          <p:cNvSpPr/>
          <p:nvPr/>
        </p:nvSpPr>
        <p:spPr>
          <a:xfrm>
            <a:off x="4032150" y="28907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60"/>
          <p:cNvSpPr txBox="1"/>
          <p:nvPr>
            <p:ph hasCustomPrompt="1" type="title"/>
          </p:nvPr>
        </p:nvSpPr>
        <p:spPr>
          <a:xfrm>
            <a:off x="1284000" y="2024575"/>
            <a:ext cx="6576000" cy="8256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9600"/>
              <a:buNone/>
              <a:defRPr sz="6000"/>
            </a:lvl1pPr>
            <a:lvl2pPr lvl="1" algn="ctr">
              <a:lnSpc>
                <a:spcPct val="115000"/>
              </a:lnSpc>
              <a:spcBef>
                <a:spcPts val="0"/>
              </a:spcBef>
              <a:spcAft>
                <a:spcPts val="0"/>
              </a:spcAft>
              <a:buSzPts val="9600"/>
              <a:buNone/>
              <a:defRPr sz="9600"/>
            </a:lvl2pPr>
            <a:lvl3pPr lvl="2" algn="ctr">
              <a:lnSpc>
                <a:spcPct val="115000"/>
              </a:lnSpc>
              <a:spcBef>
                <a:spcPts val="0"/>
              </a:spcBef>
              <a:spcAft>
                <a:spcPts val="0"/>
              </a:spcAft>
              <a:buSzPts val="9600"/>
              <a:buNone/>
              <a:defRPr sz="9600"/>
            </a:lvl3pPr>
            <a:lvl4pPr lvl="3" algn="ctr">
              <a:lnSpc>
                <a:spcPct val="115000"/>
              </a:lnSpc>
              <a:spcBef>
                <a:spcPts val="0"/>
              </a:spcBef>
              <a:spcAft>
                <a:spcPts val="0"/>
              </a:spcAft>
              <a:buSzPts val="9600"/>
              <a:buNone/>
              <a:defRPr sz="9600"/>
            </a:lvl4pPr>
            <a:lvl5pPr lvl="4" algn="ctr">
              <a:lnSpc>
                <a:spcPct val="115000"/>
              </a:lnSpc>
              <a:spcBef>
                <a:spcPts val="0"/>
              </a:spcBef>
              <a:spcAft>
                <a:spcPts val="0"/>
              </a:spcAft>
              <a:buSzPts val="9600"/>
              <a:buNone/>
              <a:defRPr sz="9600"/>
            </a:lvl5pPr>
            <a:lvl6pPr lvl="5" algn="ctr">
              <a:lnSpc>
                <a:spcPct val="115000"/>
              </a:lnSpc>
              <a:spcBef>
                <a:spcPts val="0"/>
              </a:spcBef>
              <a:spcAft>
                <a:spcPts val="0"/>
              </a:spcAft>
              <a:buSzPts val="9600"/>
              <a:buNone/>
              <a:defRPr sz="9600"/>
            </a:lvl6pPr>
            <a:lvl7pPr lvl="6" algn="ctr">
              <a:lnSpc>
                <a:spcPct val="115000"/>
              </a:lnSpc>
              <a:spcBef>
                <a:spcPts val="0"/>
              </a:spcBef>
              <a:spcAft>
                <a:spcPts val="0"/>
              </a:spcAft>
              <a:buSzPts val="9600"/>
              <a:buNone/>
              <a:defRPr sz="9600"/>
            </a:lvl7pPr>
            <a:lvl8pPr lvl="7" algn="ctr">
              <a:lnSpc>
                <a:spcPct val="115000"/>
              </a:lnSpc>
              <a:spcBef>
                <a:spcPts val="0"/>
              </a:spcBef>
              <a:spcAft>
                <a:spcPts val="0"/>
              </a:spcAft>
              <a:buSzPts val="9600"/>
              <a:buNone/>
              <a:defRPr sz="9600"/>
            </a:lvl8pPr>
            <a:lvl9pPr lvl="8" algn="ctr">
              <a:lnSpc>
                <a:spcPct val="115000"/>
              </a:lnSpc>
              <a:spcBef>
                <a:spcPts val="0"/>
              </a:spcBef>
              <a:spcAft>
                <a:spcPts val="0"/>
              </a:spcAft>
              <a:buSzPts val="9600"/>
              <a:buNone/>
              <a:defRPr sz="9600"/>
            </a:lvl9pPr>
          </a:lstStyle>
          <a:p>
            <a:r>
              <a:t>xx%</a:t>
            </a:r>
          </a:p>
        </p:txBody>
      </p:sp>
      <p:sp>
        <p:nvSpPr>
          <p:cNvPr id="407" name="Google Shape;407;p60"/>
          <p:cNvSpPr txBox="1"/>
          <p:nvPr>
            <p:ph idx="1" type="subTitle"/>
          </p:nvPr>
        </p:nvSpPr>
        <p:spPr>
          <a:xfrm>
            <a:off x="1284000" y="2801875"/>
            <a:ext cx="6576000" cy="497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600"/>
              <a:buNone/>
              <a:defRPr sz="1600"/>
            </a:lvl1pPr>
            <a:lvl2pPr lvl="1" algn="ctr">
              <a:lnSpc>
                <a:spcPct val="115000"/>
              </a:lnSpc>
              <a:spcBef>
                <a:spcPts val="0"/>
              </a:spcBef>
              <a:spcAft>
                <a:spcPts val="0"/>
              </a:spcAft>
              <a:buSzPts val="1600"/>
              <a:buNone/>
              <a:defRPr sz="1600"/>
            </a:lvl2pPr>
            <a:lvl3pPr lvl="2" algn="ctr">
              <a:lnSpc>
                <a:spcPct val="115000"/>
              </a:lnSpc>
              <a:spcBef>
                <a:spcPts val="0"/>
              </a:spcBef>
              <a:spcAft>
                <a:spcPts val="0"/>
              </a:spcAft>
              <a:buSzPts val="1600"/>
              <a:buNone/>
              <a:defRPr sz="1600"/>
            </a:lvl3pPr>
            <a:lvl4pPr lvl="3" algn="ctr">
              <a:lnSpc>
                <a:spcPct val="115000"/>
              </a:lnSpc>
              <a:spcBef>
                <a:spcPts val="0"/>
              </a:spcBef>
              <a:spcAft>
                <a:spcPts val="0"/>
              </a:spcAft>
              <a:buSzPts val="1600"/>
              <a:buNone/>
              <a:defRPr sz="1600"/>
            </a:lvl4pPr>
            <a:lvl5pPr lvl="4" algn="ctr">
              <a:lnSpc>
                <a:spcPct val="115000"/>
              </a:lnSpc>
              <a:spcBef>
                <a:spcPts val="0"/>
              </a:spcBef>
              <a:spcAft>
                <a:spcPts val="0"/>
              </a:spcAft>
              <a:buSzPts val="1600"/>
              <a:buNone/>
              <a:defRPr sz="1600"/>
            </a:lvl5pPr>
            <a:lvl6pPr lvl="5" algn="ctr">
              <a:lnSpc>
                <a:spcPct val="115000"/>
              </a:lnSpc>
              <a:spcBef>
                <a:spcPts val="0"/>
              </a:spcBef>
              <a:spcAft>
                <a:spcPts val="0"/>
              </a:spcAft>
              <a:buSzPts val="1600"/>
              <a:buNone/>
              <a:defRPr sz="1600"/>
            </a:lvl6pPr>
            <a:lvl7pPr lvl="6" algn="ctr">
              <a:lnSpc>
                <a:spcPct val="115000"/>
              </a:lnSpc>
              <a:spcBef>
                <a:spcPts val="0"/>
              </a:spcBef>
              <a:spcAft>
                <a:spcPts val="0"/>
              </a:spcAft>
              <a:buSzPts val="1600"/>
              <a:buNone/>
              <a:defRPr sz="1600"/>
            </a:lvl7pPr>
            <a:lvl8pPr lvl="7" algn="ctr">
              <a:lnSpc>
                <a:spcPct val="115000"/>
              </a:lnSpc>
              <a:spcBef>
                <a:spcPts val="0"/>
              </a:spcBef>
              <a:spcAft>
                <a:spcPts val="0"/>
              </a:spcAft>
              <a:buSzPts val="1600"/>
              <a:buNone/>
              <a:defRPr sz="1600"/>
            </a:lvl8pPr>
            <a:lvl9pPr lvl="8" algn="ctr">
              <a:lnSpc>
                <a:spcPct val="115000"/>
              </a:lnSpc>
              <a:spcBef>
                <a:spcPts val="0"/>
              </a:spcBef>
              <a:spcAft>
                <a:spcPts val="0"/>
              </a:spcAft>
              <a:buSzPts val="1600"/>
              <a:buNone/>
              <a:defRPr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0">
    <p:spTree>
      <p:nvGrpSpPr>
        <p:cNvPr id="408" name="Shape 408"/>
        <p:cNvGrpSpPr/>
        <p:nvPr/>
      </p:nvGrpSpPr>
      <p:grpSpPr>
        <a:xfrm>
          <a:off x="0" y="0"/>
          <a:ext cx="0" cy="0"/>
          <a:chOff x="0" y="0"/>
          <a:chExt cx="0" cy="0"/>
        </a:xfrm>
      </p:grpSpPr>
      <p:sp>
        <p:nvSpPr>
          <p:cNvPr id="409" name="Google Shape;409;p61"/>
          <p:cNvSpPr/>
          <p:nvPr/>
        </p:nvSpPr>
        <p:spPr>
          <a:xfrm rot="-9398191">
            <a:off x="4219261" y="-1530726"/>
            <a:ext cx="6903526" cy="3418511"/>
          </a:xfrm>
          <a:custGeom>
            <a:rect b="b" l="l" r="r" t="t"/>
            <a:pathLst>
              <a:path extrusionOk="0" h="127531" w="257543">
                <a:moveTo>
                  <a:pt x="188005" y="0"/>
                </a:moveTo>
                <a:cubicBezTo>
                  <a:pt x="181301" y="0"/>
                  <a:pt x="174410" y="3584"/>
                  <a:pt x="169426" y="8411"/>
                </a:cubicBezTo>
                <a:cubicBezTo>
                  <a:pt x="162708" y="14946"/>
                  <a:pt x="158301" y="23457"/>
                  <a:pt x="152404" y="30751"/>
                </a:cubicBezTo>
                <a:cubicBezTo>
                  <a:pt x="146760" y="37770"/>
                  <a:pt x="138781" y="43972"/>
                  <a:pt x="129847" y="43972"/>
                </a:cubicBezTo>
                <a:cubicBezTo>
                  <a:pt x="129495" y="43972"/>
                  <a:pt x="129142" y="43963"/>
                  <a:pt x="128787" y="43943"/>
                </a:cubicBezTo>
                <a:cubicBezTo>
                  <a:pt x="118817" y="43366"/>
                  <a:pt x="111157" y="35402"/>
                  <a:pt x="104197" y="28259"/>
                </a:cubicBezTo>
                <a:cubicBezTo>
                  <a:pt x="97728" y="21592"/>
                  <a:pt x="89776" y="14686"/>
                  <a:pt x="80687" y="14686"/>
                </a:cubicBezTo>
                <a:cubicBezTo>
                  <a:pt x="80039" y="14686"/>
                  <a:pt x="79385" y="14721"/>
                  <a:pt x="78725" y="14794"/>
                </a:cubicBezTo>
                <a:cubicBezTo>
                  <a:pt x="70609" y="15675"/>
                  <a:pt x="64166" y="22241"/>
                  <a:pt x="60579" y="29536"/>
                </a:cubicBezTo>
                <a:cubicBezTo>
                  <a:pt x="57053" y="36861"/>
                  <a:pt x="55716" y="45007"/>
                  <a:pt x="53497" y="52819"/>
                </a:cubicBezTo>
                <a:cubicBezTo>
                  <a:pt x="51247" y="60661"/>
                  <a:pt x="47782" y="68594"/>
                  <a:pt x="41278" y="73457"/>
                </a:cubicBezTo>
                <a:cubicBezTo>
                  <a:pt x="33800" y="79080"/>
                  <a:pt x="23648" y="79628"/>
                  <a:pt x="15532" y="84248"/>
                </a:cubicBezTo>
                <a:cubicBezTo>
                  <a:pt x="8420" y="88290"/>
                  <a:pt x="3222" y="95494"/>
                  <a:pt x="1581" y="103518"/>
                </a:cubicBezTo>
                <a:cubicBezTo>
                  <a:pt x="0" y="111543"/>
                  <a:pt x="2675" y="121026"/>
                  <a:pt x="7660" y="127531"/>
                </a:cubicBezTo>
                <a:lnTo>
                  <a:pt x="247178" y="127531"/>
                </a:lnTo>
                <a:cubicBezTo>
                  <a:pt x="254199" y="119993"/>
                  <a:pt x="257543" y="107652"/>
                  <a:pt x="255689" y="97439"/>
                </a:cubicBezTo>
                <a:cubicBezTo>
                  <a:pt x="253835" y="87287"/>
                  <a:pt x="246935" y="78199"/>
                  <a:pt x="237664" y="73700"/>
                </a:cubicBezTo>
                <a:cubicBezTo>
                  <a:pt x="230795" y="70357"/>
                  <a:pt x="222649" y="69293"/>
                  <a:pt x="216843" y="64278"/>
                </a:cubicBezTo>
                <a:cubicBezTo>
                  <a:pt x="211007" y="59171"/>
                  <a:pt x="208849" y="51056"/>
                  <a:pt x="208302" y="43305"/>
                </a:cubicBezTo>
                <a:cubicBezTo>
                  <a:pt x="207785" y="35584"/>
                  <a:pt x="208576" y="27712"/>
                  <a:pt x="207269" y="20083"/>
                </a:cubicBezTo>
                <a:cubicBezTo>
                  <a:pt x="205992" y="12453"/>
                  <a:pt x="202040" y="4611"/>
                  <a:pt x="194958" y="1450"/>
                </a:cubicBezTo>
                <a:cubicBezTo>
                  <a:pt x="192726" y="449"/>
                  <a:pt x="190377" y="0"/>
                  <a:pt x="18800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61"/>
          <p:cNvSpPr/>
          <p:nvPr/>
        </p:nvSpPr>
        <p:spPr>
          <a:xfrm>
            <a:off x="8469525" y="4635250"/>
            <a:ext cx="428625" cy="428600"/>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61"/>
          <p:cNvSpPr/>
          <p:nvPr/>
        </p:nvSpPr>
        <p:spPr>
          <a:xfrm>
            <a:off x="221175" y="1478525"/>
            <a:ext cx="247750" cy="364025"/>
          </a:xfrm>
          <a:custGeom>
            <a:rect b="b" l="l" r="r" t="t"/>
            <a:pathLst>
              <a:path extrusionOk="0" h="14561" w="9910">
                <a:moveTo>
                  <a:pt x="4985" y="1"/>
                </a:moveTo>
                <a:lnTo>
                  <a:pt x="2463" y="3375"/>
                </a:lnTo>
                <a:lnTo>
                  <a:pt x="1" y="6779"/>
                </a:lnTo>
                <a:lnTo>
                  <a:pt x="2797" y="6779"/>
                </a:lnTo>
                <a:lnTo>
                  <a:pt x="2797" y="14560"/>
                </a:lnTo>
                <a:lnTo>
                  <a:pt x="7113" y="14560"/>
                </a:lnTo>
                <a:lnTo>
                  <a:pt x="7113" y="6779"/>
                </a:lnTo>
                <a:lnTo>
                  <a:pt x="9910" y="6779"/>
                </a:lnTo>
                <a:lnTo>
                  <a:pt x="7448" y="3375"/>
                </a:lnTo>
                <a:lnTo>
                  <a:pt x="498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61"/>
          <p:cNvSpPr/>
          <p:nvPr/>
        </p:nvSpPr>
        <p:spPr>
          <a:xfrm>
            <a:off x="4450750" y="170675"/>
            <a:ext cx="127675" cy="203675"/>
          </a:xfrm>
          <a:custGeom>
            <a:rect b="b" l="l" r="r" t="t"/>
            <a:pathLst>
              <a:path extrusionOk="0" h="8147" w="5107">
                <a:moveTo>
                  <a:pt x="1976" y="1581"/>
                </a:moveTo>
                <a:lnTo>
                  <a:pt x="2189" y="3223"/>
                </a:lnTo>
                <a:cubicBezTo>
                  <a:pt x="1824" y="3192"/>
                  <a:pt x="1581" y="3101"/>
                  <a:pt x="1429" y="3010"/>
                </a:cubicBezTo>
                <a:cubicBezTo>
                  <a:pt x="1216" y="2888"/>
                  <a:pt x="1155" y="2706"/>
                  <a:pt x="1125" y="2463"/>
                </a:cubicBezTo>
                <a:cubicBezTo>
                  <a:pt x="1064" y="2250"/>
                  <a:pt x="1155" y="2037"/>
                  <a:pt x="1307" y="1885"/>
                </a:cubicBezTo>
                <a:cubicBezTo>
                  <a:pt x="1459" y="1733"/>
                  <a:pt x="1672" y="1612"/>
                  <a:pt x="1976" y="1581"/>
                </a:cubicBezTo>
                <a:close/>
                <a:moveTo>
                  <a:pt x="2888" y="4408"/>
                </a:moveTo>
                <a:lnTo>
                  <a:pt x="2888" y="4408"/>
                </a:lnTo>
                <a:cubicBezTo>
                  <a:pt x="3253" y="4439"/>
                  <a:pt x="3496" y="4530"/>
                  <a:pt x="3708" y="4682"/>
                </a:cubicBezTo>
                <a:cubicBezTo>
                  <a:pt x="3891" y="4773"/>
                  <a:pt x="3952" y="5016"/>
                  <a:pt x="4012" y="5290"/>
                </a:cubicBezTo>
                <a:cubicBezTo>
                  <a:pt x="4043" y="5533"/>
                  <a:pt x="3952" y="5776"/>
                  <a:pt x="3800" y="5928"/>
                </a:cubicBezTo>
                <a:cubicBezTo>
                  <a:pt x="3648" y="6080"/>
                  <a:pt x="3435" y="6202"/>
                  <a:pt x="3101" y="6232"/>
                </a:cubicBezTo>
                <a:lnTo>
                  <a:pt x="2888" y="4408"/>
                </a:lnTo>
                <a:close/>
                <a:moveTo>
                  <a:pt x="2371" y="1"/>
                </a:moveTo>
                <a:lnTo>
                  <a:pt x="1794" y="62"/>
                </a:lnTo>
                <a:lnTo>
                  <a:pt x="1885" y="670"/>
                </a:lnTo>
                <a:cubicBezTo>
                  <a:pt x="1277" y="791"/>
                  <a:pt x="760" y="1034"/>
                  <a:pt x="456" y="1369"/>
                </a:cubicBezTo>
                <a:cubicBezTo>
                  <a:pt x="152" y="1733"/>
                  <a:pt x="0" y="2159"/>
                  <a:pt x="91" y="2706"/>
                </a:cubicBezTo>
                <a:cubicBezTo>
                  <a:pt x="122" y="3192"/>
                  <a:pt x="365" y="3557"/>
                  <a:pt x="699" y="3831"/>
                </a:cubicBezTo>
                <a:cubicBezTo>
                  <a:pt x="1064" y="4104"/>
                  <a:pt x="1611" y="4256"/>
                  <a:pt x="2280" y="4317"/>
                </a:cubicBezTo>
                <a:lnTo>
                  <a:pt x="2523" y="6262"/>
                </a:lnTo>
                <a:cubicBezTo>
                  <a:pt x="2481" y="6268"/>
                  <a:pt x="2441" y="6270"/>
                  <a:pt x="2400" y="6270"/>
                </a:cubicBezTo>
                <a:cubicBezTo>
                  <a:pt x="2206" y="6270"/>
                  <a:pt x="2025" y="6211"/>
                  <a:pt x="1824" y="6110"/>
                </a:cubicBezTo>
                <a:cubicBezTo>
                  <a:pt x="1642" y="5958"/>
                  <a:pt x="1368" y="5806"/>
                  <a:pt x="1155" y="5533"/>
                </a:cubicBezTo>
                <a:lnTo>
                  <a:pt x="517" y="6353"/>
                </a:lnTo>
                <a:cubicBezTo>
                  <a:pt x="821" y="6688"/>
                  <a:pt x="1125" y="6901"/>
                  <a:pt x="1429" y="7022"/>
                </a:cubicBezTo>
                <a:cubicBezTo>
                  <a:pt x="1763" y="7174"/>
                  <a:pt x="2189" y="7235"/>
                  <a:pt x="2584" y="7235"/>
                </a:cubicBezTo>
                <a:lnTo>
                  <a:pt x="2705" y="8147"/>
                </a:lnTo>
                <a:lnTo>
                  <a:pt x="3283" y="8086"/>
                </a:lnTo>
                <a:lnTo>
                  <a:pt x="3161" y="7174"/>
                </a:lnTo>
                <a:cubicBezTo>
                  <a:pt x="3769" y="7083"/>
                  <a:pt x="4256" y="6870"/>
                  <a:pt x="4620" y="6475"/>
                </a:cubicBezTo>
                <a:cubicBezTo>
                  <a:pt x="4955" y="6110"/>
                  <a:pt x="5107" y="5624"/>
                  <a:pt x="5016" y="5077"/>
                </a:cubicBezTo>
                <a:cubicBezTo>
                  <a:pt x="4985" y="4560"/>
                  <a:pt x="4772" y="4135"/>
                  <a:pt x="4408" y="3861"/>
                </a:cubicBezTo>
                <a:cubicBezTo>
                  <a:pt x="4073" y="3618"/>
                  <a:pt x="3496" y="3405"/>
                  <a:pt x="2736" y="3314"/>
                </a:cubicBezTo>
                <a:lnTo>
                  <a:pt x="2553" y="1551"/>
                </a:lnTo>
                <a:cubicBezTo>
                  <a:pt x="2797" y="1551"/>
                  <a:pt x="3009" y="1581"/>
                  <a:pt x="3192" y="1703"/>
                </a:cubicBezTo>
                <a:cubicBezTo>
                  <a:pt x="3435" y="1825"/>
                  <a:pt x="3617" y="1977"/>
                  <a:pt x="3800" y="2189"/>
                </a:cubicBezTo>
                <a:lnTo>
                  <a:pt x="4468" y="1369"/>
                </a:lnTo>
                <a:cubicBezTo>
                  <a:pt x="4164" y="1095"/>
                  <a:pt x="3860" y="913"/>
                  <a:pt x="3496" y="791"/>
                </a:cubicBezTo>
                <a:cubicBezTo>
                  <a:pt x="3161" y="639"/>
                  <a:pt x="2827" y="609"/>
                  <a:pt x="2432" y="609"/>
                </a:cubicBezTo>
                <a:lnTo>
                  <a:pt x="23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61"/>
          <p:cNvSpPr/>
          <p:nvPr/>
        </p:nvSpPr>
        <p:spPr>
          <a:xfrm>
            <a:off x="8753150" y="4118100"/>
            <a:ext cx="140600" cy="200650"/>
          </a:xfrm>
          <a:custGeom>
            <a:rect b="b" l="l" r="r" t="t"/>
            <a:pathLst>
              <a:path extrusionOk="0" h="8026" w="5624">
                <a:moveTo>
                  <a:pt x="2827" y="1391"/>
                </a:moveTo>
                <a:cubicBezTo>
                  <a:pt x="2956" y="1391"/>
                  <a:pt x="3101" y="1414"/>
                  <a:pt x="3253" y="1460"/>
                </a:cubicBezTo>
                <a:lnTo>
                  <a:pt x="2797" y="3010"/>
                </a:lnTo>
                <a:cubicBezTo>
                  <a:pt x="2493" y="2858"/>
                  <a:pt x="2250" y="2706"/>
                  <a:pt x="2128" y="2463"/>
                </a:cubicBezTo>
                <a:cubicBezTo>
                  <a:pt x="2037" y="2341"/>
                  <a:pt x="1976" y="2128"/>
                  <a:pt x="2067" y="1916"/>
                </a:cubicBezTo>
                <a:cubicBezTo>
                  <a:pt x="2128" y="1672"/>
                  <a:pt x="2280" y="1520"/>
                  <a:pt x="2493" y="1460"/>
                </a:cubicBezTo>
                <a:cubicBezTo>
                  <a:pt x="2584" y="1414"/>
                  <a:pt x="2698" y="1391"/>
                  <a:pt x="2827" y="1391"/>
                </a:cubicBezTo>
                <a:close/>
                <a:moveTo>
                  <a:pt x="2949" y="4408"/>
                </a:moveTo>
                <a:cubicBezTo>
                  <a:pt x="3283" y="4560"/>
                  <a:pt x="3466" y="4773"/>
                  <a:pt x="3587" y="4955"/>
                </a:cubicBezTo>
                <a:cubicBezTo>
                  <a:pt x="3709" y="5138"/>
                  <a:pt x="3709" y="5381"/>
                  <a:pt x="3618" y="5624"/>
                </a:cubicBezTo>
                <a:cubicBezTo>
                  <a:pt x="3557" y="5897"/>
                  <a:pt x="3405" y="6080"/>
                  <a:pt x="3192" y="6171"/>
                </a:cubicBezTo>
                <a:cubicBezTo>
                  <a:pt x="3115" y="6222"/>
                  <a:pt x="3022" y="6241"/>
                  <a:pt x="2916" y="6241"/>
                </a:cubicBezTo>
                <a:cubicBezTo>
                  <a:pt x="2773" y="6241"/>
                  <a:pt x="2608" y="6206"/>
                  <a:pt x="2432" y="6171"/>
                </a:cubicBezTo>
                <a:lnTo>
                  <a:pt x="2949" y="4408"/>
                </a:lnTo>
                <a:close/>
                <a:moveTo>
                  <a:pt x="3739" y="1"/>
                </a:moveTo>
                <a:lnTo>
                  <a:pt x="3557" y="609"/>
                </a:lnTo>
                <a:cubicBezTo>
                  <a:pt x="3320" y="549"/>
                  <a:pt x="3092" y="522"/>
                  <a:pt x="2877" y="522"/>
                </a:cubicBezTo>
                <a:cubicBezTo>
                  <a:pt x="2541" y="522"/>
                  <a:pt x="2236" y="588"/>
                  <a:pt x="1976" y="700"/>
                </a:cubicBezTo>
                <a:cubicBezTo>
                  <a:pt x="1551" y="882"/>
                  <a:pt x="1277" y="1277"/>
                  <a:pt x="1095" y="1764"/>
                </a:cubicBezTo>
                <a:cubicBezTo>
                  <a:pt x="973" y="2220"/>
                  <a:pt x="1003" y="2676"/>
                  <a:pt x="1216" y="3040"/>
                </a:cubicBezTo>
                <a:cubicBezTo>
                  <a:pt x="1459" y="3435"/>
                  <a:pt x="1885" y="3770"/>
                  <a:pt x="2493" y="4104"/>
                </a:cubicBezTo>
                <a:lnTo>
                  <a:pt x="1915" y="5989"/>
                </a:lnTo>
                <a:cubicBezTo>
                  <a:pt x="1672" y="5897"/>
                  <a:pt x="1490" y="5745"/>
                  <a:pt x="1338" y="5563"/>
                </a:cubicBezTo>
                <a:cubicBezTo>
                  <a:pt x="1186" y="5320"/>
                  <a:pt x="1034" y="5107"/>
                  <a:pt x="912" y="4742"/>
                </a:cubicBezTo>
                <a:lnTo>
                  <a:pt x="0" y="5259"/>
                </a:lnTo>
                <a:cubicBezTo>
                  <a:pt x="152" y="5685"/>
                  <a:pt x="365" y="6019"/>
                  <a:pt x="700" y="6353"/>
                </a:cubicBezTo>
                <a:cubicBezTo>
                  <a:pt x="943" y="6627"/>
                  <a:pt x="1247" y="6840"/>
                  <a:pt x="1672" y="6992"/>
                </a:cubicBezTo>
                <a:lnTo>
                  <a:pt x="1399" y="7873"/>
                </a:lnTo>
                <a:lnTo>
                  <a:pt x="1946" y="8025"/>
                </a:lnTo>
                <a:lnTo>
                  <a:pt x="2219" y="7144"/>
                </a:lnTo>
                <a:cubicBezTo>
                  <a:pt x="2512" y="7213"/>
                  <a:pt x="2779" y="7251"/>
                  <a:pt x="3026" y="7251"/>
                </a:cubicBezTo>
                <a:cubicBezTo>
                  <a:pt x="3318" y="7251"/>
                  <a:pt x="3583" y="7198"/>
                  <a:pt x="3830" y="7083"/>
                </a:cubicBezTo>
                <a:cubicBezTo>
                  <a:pt x="4317" y="6900"/>
                  <a:pt x="4590" y="6505"/>
                  <a:pt x="4742" y="5989"/>
                </a:cubicBezTo>
                <a:cubicBezTo>
                  <a:pt x="4894" y="5442"/>
                  <a:pt x="4864" y="4986"/>
                  <a:pt x="4651" y="4621"/>
                </a:cubicBezTo>
                <a:cubicBezTo>
                  <a:pt x="4408" y="4226"/>
                  <a:pt x="3982" y="3800"/>
                  <a:pt x="3314" y="3435"/>
                </a:cubicBezTo>
                <a:lnTo>
                  <a:pt x="3800" y="1703"/>
                </a:lnTo>
                <a:cubicBezTo>
                  <a:pt x="3982" y="1794"/>
                  <a:pt x="4195" y="1916"/>
                  <a:pt x="4347" y="2098"/>
                </a:cubicBezTo>
                <a:cubicBezTo>
                  <a:pt x="4499" y="2280"/>
                  <a:pt x="4590" y="2524"/>
                  <a:pt x="4712" y="2767"/>
                </a:cubicBezTo>
                <a:lnTo>
                  <a:pt x="5624" y="2250"/>
                </a:lnTo>
                <a:cubicBezTo>
                  <a:pt x="5441" y="1885"/>
                  <a:pt x="5259" y="1581"/>
                  <a:pt x="4985" y="1338"/>
                </a:cubicBezTo>
                <a:cubicBezTo>
                  <a:pt x="4712" y="1125"/>
                  <a:pt x="4408" y="913"/>
                  <a:pt x="4073" y="761"/>
                </a:cubicBezTo>
                <a:lnTo>
                  <a:pt x="4256" y="153"/>
                </a:lnTo>
                <a:lnTo>
                  <a:pt x="37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61"/>
          <p:cNvSpPr/>
          <p:nvPr/>
        </p:nvSpPr>
        <p:spPr>
          <a:xfrm>
            <a:off x="265838" y="4223139"/>
            <a:ext cx="247745" cy="247731"/>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61"/>
          <p:cNvSpPr/>
          <p:nvPr/>
        </p:nvSpPr>
        <p:spPr>
          <a:xfrm>
            <a:off x="176513" y="3732625"/>
            <a:ext cx="297900" cy="262200"/>
          </a:xfrm>
          <a:custGeom>
            <a:rect b="b" l="l" r="r" t="t"/>
            <a:pathLst>
              <a:path extrusionOk="0" h="10488" w="11916">
                <a:moveTo>
                  <a:pt x="4560" y="1764"/>
                </a:moveTo>
                <a:cubicBezTo>
                  <a:pt x="5806" y="1764"/>
                  <a:pt x="6900" y="2280"/>
                  <a:pt x="7660" y="3162"/>
                </a:cubicBezTo>
                <a:lnTo>
                  <a:pt x="4620" y="6201"/>
                </a:lnTo>
                <a:lnTo>
                  <a:pt x="3101" y="4682"/>
                </a:lnTo>
                <a:cubicBezTo>
                  <a:pt x="2979" y="4545"/>
                  <a:pt x="2804" y="4477"/>
                  <a:pt x="2622" y="4477"/>
                </a:cubicBezTo>
                <a:cubicBezTo>
                  <a:pt x="2439" y="4477"/>
                  <a:pt x="2249" y="4545"/>
                  <a:pt x="2097" y="4682"/>
                </a:cubicBezTo>
                <a:cubicBezTo>
                  <a:pt x="1824" y="4955"/>
                  <a:pt x="1824" y="5411"/>
                  <a:pt x="2097" y="5715"/>
                </a:cubicBezTo>
                <a:lnTo>
                  <a:pt x="4134" y="7752"/>
                </a:lnTo>
                <a:cubicBezTo>
                  <a:pt x="4286" y="7904"/>
                  <a:pt x="4438" y="7995"/>
                  <a:pt x="4620" y="7995"/>
                </a:cubicBezTo>
                <a:cubicBezTo>
                  <a:pt x="4803" y="7995"/>
                  <a:pt x="5015" y="7904"/>
                  <a:pt x="5107" y="7752"/>
                </a:cubicBezTo>
                <a:lnTo>
                  <a:pt x="8420" y="4439"/>
                </a:lnTo>
                <a:cubicBezTo>
                  <a:pt x="8663" y="4894"/>
                  <a:pt x="8785" y="5411"/>
                  <a:pt x="8785" y="5958"/>
                </a:cubicBezTo>
                <a:cubicBezTo>
                  <a:pt x="8785" y="8299"/>
                  <a:pt x="6870" y="10183"/>
                  <a:pt x="4560" y="10183"/>
                </a:cubicBezTo>
                <a:cubicBezTo>
                  <a:pt x="2249" y="10183"/>
                  <a:pt x="334" y="8299"/>
                  <a:pt x="334" y="5958"/>
                </a:cubicBezTo>
                <a:cubicBezTo>
                  <a:pt x="334" y="3648"/>
                  <a:pt x="2249" y="1764"/>
                  <a:pt x="4560" y="1764"/>
                </a:cubicBezTo>
                <a:close/>
                <a:moveTo>
                  <a:pt x="11167" y="1"/>
                </a:moveTo>
                <a:cubicBezTo>
                  <a:pt x="10981" y="1"/>
                  <a:pt x="10791" y="62"/>
                  <a:pt x="10639" y="183"/>
                </a:cubicBezTo>
                <a:lnTo>
                  <a:pt x="7933" y="2888"/>
                </a:lnTo>
                <a:cubicBezTo>
                  <a:pt x="7082" y="1977"/>
                  <a:pt x="5897" y="1369"/>
                  <a:pt x="4560" y="1369"/>
                </a:cubicBezTo>
                <a:cubicBezTo>
                  <a:pt x="2037" y="1369"/>
                  <a:pt x="0" y="3435"/>
                  <a:pt x="0" y="5928"/>
                </a:cubicBezTo>
                <a:cubicBezTo>
                  <a:pt x="0" y="8451"/>
                  <a:pt x="2037" y="10487"/>
                  <a:pt x="4560" y="10487"/>
                </a:cubicBezTo>
                <a:cubicBezTo>
                  <a:pt x="7052" y="10487"/>
                  <a:pt x="9119" y="8451"/>
                  <a:pt x="9119" y="5928"/>
                </a:cubicBezTo>
                <a:cubicBezTo>
                  <a:pt x="9119" y="5290"/>
                  <a:pt x="8967" y="4682"/>
                  <a:pt x="8724" y="4104"/>
                </a:cubicBezTo>
                <a:lnTo>
                  <a:pt x="11672" y="1186"/>
                </a:lnTo>
                <a:cubicBezTo>
                  <a:pt x="11915" y="943"/>
                  <a:pt x="11915" y="487"/>
                  <a:pt x="11672" y="183"/>
                </a:cubicBezTo>
                <a:cubicBezTo>
                  <a:pt x="11535" y="62"/>
                  <a:pt x="11353" y="1"/>
                  <a:pt x="111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61"/>
          <p:cNvSpPr/>
          <p:nvPr/>
        </p:nvSpPr>
        <p:spPr>
          <a:xfrm>
            <a:off x="8962525" y="382760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61"/>
          <p:cNvSpPr/>
          <p:nvPr/>
        </p:nvSpPr>
        <p:spPr>
          <a:xfrm>
            <a:off x="5438050" y="499161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61"/>
          <p:cNvSpPr/>
          <p:nvPr/>
        </p:nvSpPr>
        <p:spPr>
          <a:xfrm>
            <a:off x="1052500" y="23638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61"/>
          <p:cNvSpPr/>
          <p:nvPr/>
        </p:nvSpPr>
        <p:spPr>
          <a:xfrm>
            <a:off x="4032150" y="28907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61"/>
          <p:cNvSpPr/>
          <p:nvPr/>
        </p:nvSpPr>
        <p:spPr>
          <a:xfrm>
            <a:off x="8577875" y="330927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61"/>
          <p:cNvSpPr/>
          <p:nvPr/>
        </p:nvSpPr>
        <p:spPr>
          <a:xfrm>
            <a:off x="4641000" y="14240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61"/>
          <p:cNvSpPr/>
          <p:nvPr/>
        </p:nvSpPr>
        <p:spPr>
          <a:xfrm>
            <a:off x="468925" y="48134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61"/>
          <p:cNvSpPr/>
          <p:nvPr/>
        </p:nvSpPr>
        <p:spPr>
          <a:xfrm>
            <a:off x="104300" y="40656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61"/>
          <p:cNvSpPr/>
          <p:nvPr/>
        </p:nvSpPr>
        <p:spPr>
          <a:xfrm>
            <a:off x="441350" y="389982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61"/>
          <p:cNvSpPr/>
          <p:nvPr/>
        </p:nvSpPr>
        <p:spPr>
          <a:xfrm>
            <a:off x="104300" y="131690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6" name="Google Shape;426;p61"/>
          <p:cNvGrpSpPr/>
          <p:nvPr/>
        </p:nvGrpSpPr>
        <p:grpSpPr>
          <a:xfrm>
            <a:off x="8948475" y="2521588"/>
            <a:ext cx="100325" cy="100325"/>
            <a:chOff x="3879350" y="945625"/>
            <a:chExt cx="100325" cy="100325"/>
          </a:xfrm>
        </p:grpSpPr>
        <p:sp>
          <p:nvSpPr>
            <p:cNvPr id="427" name="Google Shape;427;p61"/>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61"/>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9" name="Google Shape;429;p6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30" name="Google Shape;430;p61"/>
          <p:cNvSpPr txBox="1"/>
          <p:nvPr>
            <p:ph idx="1" type="subTitle"/>
          </p:nvPr>
        </p:nvSpPr>
        <p:spPr>
          <a:xfrm>
            <a:off x="937700" y="3667050"/>
            <a:ext cx="2175300" cy="869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1" name="Google Shape;431;p61"/>
          <p:cNvSpPr txBox="1"/>
          <p:nvPr>
            <p:ph idx="2" type="subTitle"/>
          </p:nvPr>
        </p:nvSpPr>
        <p:spPr>
          <a:xfrm>
            <a:off x="3484420" y="3667050"/>
            <a:ext cx="2175300" cy="869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2" name="Google Shape;432;p61"/>
          <p:cNvSpPr txBox="1"/>
          <p:nvPr>
            <p:ph idx="3" type="subTitle"/>
          </p:nvPr>
        </p:nvSpPr>
        <p:spPr>
          <a:xfrm>
            <a:off x="6031147" y="3667050"/>
            <a:ext cx="2175300" cy="869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3" name="Google Shape;433;p61"/>
          <p:cNvSpPr txBox="1"/>
          <p:nvPr>
            <p:ph idx="4" type="title"/>
          </p:nvPr>
        </p:nvSpPr>
        <p:spPr>
          <a:xfrm>
            <a:off x="1506225" y="1842550"/>
            <a:ext cx="10383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200">
                <a:solidFill>
                  <a:schemeClr val="accent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34" name="Google Shape;434;p61"/>
          <p:cNvSpPr txBox="1"/>
          <p:nvPr>
            <p:ph idx="5" type="title"/>
          </p:nvPr>
        </p:nvSpPr>
        <p:spPr>
          <a:xfrm>
            <a:off x="4052927" y="1842550"/>
            <a:ext cx="10383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200">
                <a:solidFill>
                  <a:schemeClr val="accent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35" name="Google Shape;435;p61"/>
          <p:cNvSpPr txBox="1"/>
          <p:nvPr>
            <p:ph idx="6" type="title"/>
          </p:nvPr>
        </p:nvSpPr>
        <p:spPr>
          <a:xfrm>
            <a:off x="6599651" y="1842550"/>
            <a:ext cx="10383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200">
                <a:solidFill>
                  <a:schemeClr val="accent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36" name="Google Shape;436;p61"/>
          <p:cNvSpPr txBox="1"/>
          <p:nvPr>
            <p:ph idx="7" type="subTitle"/>
          </p:nvPr>
        </p:nvSpPr>
        <p:spPr>
          <a:xfrm>
            <a:off x="937700" y="3309275"/>
            <a:ext cx="2175300" cy="429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200">
                <a:latin typeface="Cabin"/>
                <a:ea typeface="Cabin"/>
                <a:cs typeface="Cabin"/>
                <a:sym typeface="Cabi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7" name="Google Shape;437;p61"/>
          <p:cNvSpPr txBox="1"/>
          <p:nvPr>
            <p:ph idx="8" type="subTitle"/>
          </p:nvPr>
        </p:nvSpPr>
        <p:spPr>
          <a:xfrm>
            <a:off x="3484422" y="3309275"/>
            <a:ext cx="2175300" cy="429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200">
                <a:latin typeface="Cabin"/>
                <a:ea typeface="Cabin"/>
                <a:cs typeface="Cabin"/>
                <a:sym typeface="Cabi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8" name="Google Shape;438;p61"/>
          <p:cNvSpPr txBox="1"/>
          <p:nvPr>
            <p:ph idx="9" type="subTitle"/>
          </p:nvPr>
        </p:nvSpPr>
        <p:spPr>
          <a:xfrm>
            <a:off x="6031150" y="3309275"/>
            <a:ext cx="2175300" cy="429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200">
                <a:latin typeface="Cabin"/>
                <a:ea typeface="Cabin"/>
                <a:cs typeface="Cabin"/>
                <a:sym typeface="Cabi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9" name="Shape 439"/>
        <p:cNvGrpSpPr/>
        <p:nvPr/>
      </p:nvGrpSpPr>
      <p:grpSpPr>
        <a:xfrm>
          <a:off x="0" y="0"/>
          <a:ext cx="0" cy="0"/>
          <a:chOff x="0" y="0"/>
          <a:chExt cx="0" cy="0"/>
        </a:xfrm>
      </p:grpSpPr>
      <p:grpSp>
        <p:nvGrpSpPr>
          <p:cNvPr id="440" name="Google Shape;440;p62"/>
          <p:cNvGrpSpPr/>
          <p:nvPr/>
        </p:nvGrpSpPr>
        <p:grpSpPr>
          <a:xfrm>
            <a:off x="713228" y="2420658"/>
            <a:ext cx="4624159" cy="2722811"/>
            <a:chOff x="-81400" y="1677600"/>
            <a:chExt cx="5886150" cy="3465900"/>
          </a:xfrm>
        </p:grpSpPr>
        <p:sp>
          <p:nvSpPr>
            <p:cNvPr id="441" name="Google Shape;441;p62"/>
            <p:cNvSpPr/>
            <p:nvPr/>
          </p:nvSpPr>
          <p:spPr>
            <a:xfrm>
              <a:off x="-81400" y="4152575"/>
              <a:ext cx="643650" cy="990925"/>
            </a:xfrm>
            <a:custGeom>
              <a:rect b="b" l="l" r="r" t="t"/>
              <a:pathLst>
                <a:path extrusionOk="0" h="39637" w="25746">
                  <a:moveTo>
                    <a:pt x="1" y="0"/>
                  </a:moveTo>
                  <a:lnTo>
                    <a:pt x="1" y="39636"/>
                  </a:lnTo>
                  <a:lnTo>
                    <a:pt x="25746" y="39636"/>
                  </a:lnTo>
                  <a:lnTo>
                    <a:pt x="2574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62"/>
            <p:cNvSpPr/>
            <p:nvPr/>
          </p:nvSpPr>
          <p:spPr>
            <a:xfrm>
              <a:off x="967250" y="3700425"/>
              <a:ext cx="642900" cy="1441550"/>
            </a:xfrm>
            <a:custGeom>
              <a:rect b="b" l="l" r="r" t="t"/>
              <a:pathLst>
                <a:path extrusionOk="0" h="57662" w="25716">
                  <a:moveTo>
                    <a:pt x="1" y="1"/>
                  </a:moveTo>
                  <a:lnTo>
                    <a:pt x="1" y="57661"/>
                  </a:lnTo>
                  <a:lnTo>
                    <a:pt x="25716" y="57661"/>
                  </a:lnTo>
                  <a:lnTo>
                    <a:pt x="2571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62"/>
            <p:cNvSpPr/>
            <p:nvPr/>
          </p:nvSpPr>
          <p:spPr>
            <a:xfrm>
              <a:off x="2015900" y="2552250"/>
              <a:ext cx="643650" cy="2591250"/>
            </a:xfrm>
            <a:custGeom>
              <a:rect b="b" l="l" r="r" t="t"/>
              <a:pathLst>
                <a:path extrusionOk="0" h="103650" w="25746">
                  <a:moveTo>
                    <a:pt x="1" y="0"/>
                  </a:moveTo>
                  <a:lnTo>
                    <a:pt x="1" y="103649"/>
                  </a:lnTo>
                  <a:lnTo>
                    <a:pt x="25746" y="103649"/>
                  </a:lnTo>
                  <a:lnTo>
                    <a:pt x="2574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62"/>
            <p:cNvSpPr/>
            <p:nvPr/>
          </p:nvSpPr>
          <p:spPr>
            <a:xfrm>
              <a:off x="3064550" y="3265775"/>
              <a:ext cx="642900" cy="1877725"/>
            </a:xfrm>
            <a:custGeom>
              <a:rect b="b" l="l" r="r" t="t"/>
              <a:pathLst>
                <a:path extrusionOk="0" h="75109" w="25716">
                  <a:moveTo>
                    <a:pt x="1" y="1"/>
                  </a:moveTo>
                  <a:lnTo>
                    <a:pt x="1" y="75108"/>
                  </a:lnTo>
                  <a:lnTo>
                    <a:pt x="25716" y="75108"/>
                  </a:lnTo>
                  <a:lnTo>
                    <a:pt x="2571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62"/>
            <p:cNvSpPr/>
            <p:nvPr/>
          </p:nvSpPr>
          <p:spPr>
            <a:xfrm>
              <a:off x="4113200" y="2365300"/>
              <a:ext cx="642900" cy="2776675"/>
            </a:xfrm>
            <a:custGeom>
              <a:rect b="b" l="l" r="r" t="t"/>
              <a:pathLst>
                <a:path extrusionOk="0" h="111067" w="25716">
                  <a:moveTo>
                    <a:pt x="1" y="1"/>
                  </a:moveTo>
                  <a:lnTo>
                    <a:pt x="1" y="111066"/>
                  </a:lnTo>
                  <a:lnTo>
                    <a:pt x="25716" y="111066"/>
                  </a:lnTo>
                  <a:lnTo>
                    <a:pt x="2571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62"/>
            <p:cNvSpPr/>
            <p:nvPr/>
          </p:nvSpPr>
          <p:spPr>
            <a:xfrm>
              <a:off x="5161875" y="1677600"/>
              <a:ext cx="642875" cy="3465900"/>
            </a:xfrm>
            <a:custGeom>
              <a:rect b="b" l="l" r="r" t="t"/>
              <a:pathLst>
                <a:path extrusionOk="0" h="138636" w="25715">
                  <a:moveTo>
                    <a:pt x="0" y="1"/>
                  </a:moveTo>
                  <a:lnTo>
                    <a:pt x="0" y="138635"/>
                  </a:lnTo>
                  <a:lnTo>
                    <a:pt x="25715" y="138635"/>
                  </a:lnTo>
                  <a:lnTo>
                    <a:pt x="257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7" name="Google Shape;447;p62"/>
          <p:cNvGrpSpPr/>
          <p:nvPr/>
        </p:nvGrpSpPr>
        <p:grpSpPr>
          <a:xfrm>
            <a:off x="1518675" y="4460325"/>
            <a:ext cx="1667250" cy="759175"/>
            <a:chOff x="5709675" y="3594300"/>
            <a:chExt cx="1667250" cy="759175"/>
          </a:xfrm>
        </p:grpSpPr>
        <p:sp>
          <p:nvSpPr>
            <p:cNvPr id="448" name="Google Shape;448;p62"/>
            <p:cNvSpPr/>
            <p:nvPr/>
          </p:nvSpPr>
          <p:spPr>
            <a:xfrm>
              <a:off x="6500725" y="3594300"/>
              <a:ext cx="455200" cy="758400"/>
            </a:xfrm>
            <a:custGeom>
              <a:rect b="b" l="l" r="r" t="t"/>
              <a:pathLst>
                <a:path extrusionOk="0" h="30336" w="18208">
                  <a:moveTo>
                    <a:pt x="15199" y="1"/>
                  </a:moveTo>
                  <a:cubicBezTo>
                    <a:pt x="6809" y="1"/>
                    <a:pt x="1" y="6810"/>
                    <a:pt x="1" y="15168"/>
                  </a:cubicBezTo>
                  <a:cubicBezTo>
                    <a:pt x="1" y="23527"/>
                    <a:pt x="6809" y="30336"/>
                    <a:pt x="15168" y="30336"/>
                  </a:cubicBezTo>
                  <a:lnTo>
                    <a:pt x="18208" y="30336"/>
                  </a:lnTo>
                  <a:lnTo>
                    <a:pt x="1820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62"/>
            <p:cNvSpPr/>
            <p:nvPr/>
          </p:nvSpPr>
          <p:spPr>
            <a:xfrm>
              <a:off x="6553925" y="3595050"/>
              <a:ext cx="823000" cy="758225"/>
            </a:xfrm>
            <a:custGeom>
              <a:rect b="b" l="l" r="r" t="t"/>
              <a:pathLst>
                <a:path extrusionOk="0" h="30329" w="32920">
                  <a:moveTo>
                    <a:pt x="16429" y="1"/>
                  </a:moveTo>
                  <a:cubicBezTo>
                    <a:pt x="9293" y="1"/>
                    <a:pt x="2946" y="5066"/>
                    <a:pt x="1551" y="12312"/>
                  </a:cubicBezTo>
                  <a:cubicBezTo>
                    <a:pt x="0" y="20549"/>
                    <a:pt x="5381" y="28482"/>
                    <a:pt x="13618" y="30063"/>
                  </a:cubicBezTo>
                  <a:cubicBezTo>
                    <a:pt x="14568" y="30242"/>
                    <a:pt x="15515" y="30329"/>
                    <a:pt x="16449" y="30329"/>
                  </a:cubicBezTo>
                  <a:cubicBezTo>
                    <a:pt x="23577" y="30329"/>
                    <a:pt x="29941" y="25282"/>
                    <a:pt x="31338" y="18026"/>
                  </a:cubicBezTo>
                  <a:cubicBezTo>
                    <a:pt x="32919" y="9789"/>
                    <a:pt x="27539" y="1855"/>
                    <a:pt x="19302" y="275"/>
                  </a:cubicBezTo>
                  <a:cubicBezTo>
                    <a:pt x="18337" y="90"/>
                    <a:pt x="17376" y="1"/>
                    <a:pt x="164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62"/>
            <p:cNvSpPr/>
            <p:nvPr/>
          </p:nvSpPr>
          <p:spPr>
            <a:xfrm>
              <a:off x="6631425" y="3669550"/>
              <a:ext cx="667225" cy="607925"/>
            </a:xfrm>
            <a:custGeom>
              <a:rect b="b" l="l" r="r" t="t"/>
              <a:pathLst>
                <a:path extrusionOk="0" h="24317" w="26689">
                  <a:moveTo>
                    <a:pt x="13345" y="0"/>
                  </a:moveTo>
                  <a:cubicBezTo>
                    <a:pt x="10229" y="0"/>
                    <a:pt x="7113" y="1186"/>
                    <a:pt x="4743" y="3556"/>
                  </a:cubicBezTo>
                  <a:cubicBezTo>
                    <a:pt x="1" y="8329"/>
                    <a:pt x="1" y="16019"/>
                    <a:pt x="4743" y="20760"/>
                  </a:cubicBezTo>
                  <a:cubicBezTo>
                    <a:pt x="7113" y="23131"/>
                    <a:pt x="10229" y="24317"/>
                    <a:pt x="13345" y="24317"/>
                  </a:cubicBezTo>
                  <a:cubicBezTo>
                    <a:pt x="16460" y="24317"/>
                    <a:pt x="19576" y="23131"/>
                    <a:pt x="21947" y="20760"/>
                  </a:cubicBezTo>
                  <a:cubicBezTo>
                    <a:pt x="26688" y="16019"/>
                    <a:pt x="26688" y="8329"/>
                    <a:pt x="21947" y="3556"/>
                  </a:cubicBezTo>
                  <a:cubicBezTo>
                    <a:pt x="19576" y="1186"/>
                    <a:pt x="16460" y="0"/>
                    <a:pt x="1334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62"/>
            <p:cNvSpPr/>
            <p:nvPr/>
          </p:nvSpPr>
          <p:spPr>
            <a:xfrm>
              <a:off x="6662600" y="3669550"/>
              <a:ext cx="323725" cy="607925"/>
            </a:xfrm>
            <a:custGeom>
              <a:rect b="b" l="l" r="r" t="t"/>
              <a:pathLst>
                <a:path extrusionOk="0" h="24317" w="12949">
                  <a:moveTo>
                    <a:pt x="12158" y="0"/>
                  </a:moveTo>
                  <a:cubicBezTo>
                    <a:pt x="5411" y="0"/>
                    <a:pt x="0" y="5441"/>
                    <a:pt x="0" y="12158"/>
                  </a:cubicBezTo>
                  <a:cubicBezTo>
                    <a:pt x="0" y="18876"/>
                    <a:pt x="5411" y="24317"/>
                    <a:pt x="12158" y="24317"/>
                  </a:cubicBezTo>
                  <a:cubicBezTo>
                    <a:pt x="12402" y="24317"/>
                    <a:pt x="12675" y="24286"/>
                    <a:pt x="12949" y="24286"/>
                  </a:cubicBezTo>
                  <a:cubicBezTo>
                    <a:pt x="6596" y="23861"/>
                    <a:pt x="1581" y="18602"/>
                    <a:pt x="1611" y="12158"/>
                  </a:cubicBezTo>
                  <a:cubicBezTo>
                    <a:pt x="1611" y="5745"/>
                    <a:pt x="6596" y="456"/>
                    <a:pt x="12949" y="31"/>
                  </a:cubicBezTo>
                  <a:cubicBezTo>
                    <a:pt x="12675" y="0"/>
                    <a:pt x="12402" y="0"/>
                    <a:pt x="121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62"/>
            <p:cNvSpPr/>
            <p:nvPr/>
          </p:nvSpPr>
          <p:spPr>
            <a:xfrm>
              <a:off x="6822925" y="3739450"/>
              <a:ext cx="312350" cy="469625"/>
            </a:xfrm>
            <a:custGeom>
              <a:rect b="b" l="l" r="r" t="t"/>
              <a:pathLst>
                <a:path extrusionOk="0" h="18785" w="12494">
                  <a:moveTo>
                    <a:pt x="5806" y="4833"/>
                  </a:moveTo>
                  <a:lnTo>
                    <a:pt x="5806" y="7691"/>
                  </a:lnTo>
                  <a:cubicBezTo>
                    <a:pt x="5320" y="7539"/>
                    <a:pt x="4985" y="7356"/>
                    <a:pt x="4712" y="7143"/>
                  </a:cubicBezTo>
                  <a:cubicBezTo>
                    <a:pt x="4438" y="6931"/>
                    <a:pt x="4317" y="6657"/>
                    <a:pt x="4317" y="6323"/>
                  </a:cubicBezTo>
                  <a:cubicBezTo>
                    <a:pt x="4317" y="5988"/>
                    <a:pt x="4438" y="5684"/>
                    <a:pt x="4682" y="5411"/>
                  </a:cubicBezTo>
                  <a:cubicBezTo>
                    <a:pt x="4894" y="5137"/>
                    <a:pt x="5289" y="4955"/>
                    <a:pt x="5806" y="4833"/>
                  </a:cubicBezTo>
                  <a:close/>
                  <a:moveTo>
                    <a:pt x="7812" y="11156"/>
                  </a:moveTo>
                  <a:cubicBezTo>
                    <a:pt x="8268" y="11308"/>
                    <a:pt x="8663" y="11490"/>
                    <a:pt x="8876" y="11703"/>
                  </a:cubicBezTo>
                  <a:cubicBezTo>
                    <a:pt x="9150" y="11946"/>
                    <a:pt x="9271" y="12220"/>
                    <a:pt x="9271" y="12554"/>
                  </a:cubicBezTo>
                  <a:cubicBezTo>
                    <a:pt x="9271" y="12858"/>
                    <a:pt x="9150" y="13131"/>
                    <a:pt x="8876" y="13375"/>
                  </a:cubicBezTo>
                  <a:cubicBezTo>
                    <a:pt x="8663" y="13618"/>
                    <a:pt x="8268" y="13800"/>
                    <a:pt x="7812" y="13922"/>
                  </a:cubicBezTo>
                  <a:lnTo>
                    <a:pt x="7812" y="11156"/>
                  </a:lnTo>
                  <a:close/>
                  <a:moveTo>
                    <a:pt x="5806" y="1"/>
                  </a:moveTo>
                  <a:lnTo>
                    <a:pt x="5806" y="2250"/>
                  </a:lnTo>
                  <a:cubicBezTo>
                    <a:pt x="4286" y="2432"/>
                    <a:pt x="3101" y="2888"/>
                    <a:pt x="2311" y="3709"/>
                  </a:cubicBezTo>
                  <a:cubicBezTo>
                    <a:pt x="1520" y="4499"/>
                    <a:pt x="1095" y="5441"/>
                    <a:pt x="1095" y="6536"/>
                  </a:cubicBezTo>
                  <a:cubicBezTo>
                    <a:pt x="1095" y="7447"/>
                    <a:pt x="1338" y="8147"/>
                    <a:pt x="1733" y="8724"/>
                  </a:cubicBezTo>
                  <a:cubicBezTo>
                    <a:pt x="2189" y="9241"/>
                    <a:pt x="2736" y="9666"/>
                    <a:pt x="3374" y="9909"/>
                  </a:cubicBezTo>
                  <a:cubicBezTo>
                    <a:pt x="4013" y="10183"/>
                    <a:pt x="4833" y="10457"/>
                    <a:pt x="5776" y="10669"/>
                  </a:cubicBezTo>
                  <a:lnTo>
                    <a:pt x="5776" y="14043"/>
                  </a:lnTo>
                  <a:cubicBezTo>
                    <a:pt x="5046" y="13952"/>
                    <a:pt x="4378" y="13800"/>
                    <a:pt x="3678" y="13527"/>
                  </a:cubicBezTo>
                  <a:cubicBezTo>
                    <a:pt x="3010" y="13283"/>
                    <a:pt x="2402" y="12949"/>
                    <a:pt x="1885" y="12584"/>
                  </a:cubicBezTo>
                  <a:lnTo>
                    <a:pt x="1" y="12584"/>
                  </a:lnTo>
                  <a:lnTo>
                    <a:pt x="669" y="14621"/>
                  </a:lnTo>
                  <a:lnTo>
                    <a:pt x="943" y="14590"/>
                  </a:lnTo>
                  <a:lnTo>
                    <a:pt x="760" y="15016"/>
                  </a:lnTo>
                  <a:cubicBezTo>
                    <a:pt x="1277" y="15441"/>
                    <a:pt x="2007" y="15806"/>
                    <a:pt x="2919" y="16080"/>
                  </a:cubicBezTo>
                  <a:cubicBezTo>
                    <a:pt x="3830" y="16384"/>
                    <a:pt x="4742" y="16536"/>
                    <a:pt x="5745" y="16597"/>
                  </a:cubicBezTo>
                  <a:lnTo>
                    <a:pt x="5745" y="18785"/>
                  </a:lnTo>
                  <a:lnTo>
                    <a:pt x="7751" y="18785"/>
                  </a:lnTo>
                  <a:lnTo>
                    <a:pt x="7751" y="16536"/>
                  </a:lnTo>
                  <a:cubicBezTo>
                    <a:pt x="9271" y="16353"/>
                    <a:pt x="10396" y="15837"/>
                    <a:pt x="11217" y="15077"/>
                  </a:cubicBezTo>
                  <a:cubicBezTo>
                    <a:pt x="12007" y="14286"/>
                    <a:pt x="12432" y="13375"/>
                    <a:pt x="12432" y="12280"/>
                  </a:cubicBezTo>
                  <a:cubicBezTo>
                    <a:pt x="12493" y="11399"/>
                    <a:pt x="12280" y="10700"/>
                    <a:pt x="11824" y="10153"/>
                  </a:cubicBezTo>
                  <a:cubicBezTo>
                    <a:pt x="11369" y="9636"/>
                    <a:pt x="10821" y="9210"/>
                    <a:pt x="10183" y="8937"/>
                  </a:cubicBezTo>
                  <a:cubicBezTo>
                    <a:pt x="9545" y="8663"/>
                    <a:pt x="8724" y="8420"/>
                    <a:pt x="7812" y="8207"/>
                  </a:cubicBezTo>
                  <a:lnTo>
                    <a:pt x="7812" y="4803"/>
                  </a:lnTo>
                  <a:cubicBezTo>
                    <a:pt x="8086" y="4833"/>
                    <a:pt x="8390" y="4864"/>
                    <a:pt x="8663" y="4955"/>
                  </a:cubicBezTo>
                  <a:lnTo>
                    <a:pt x="8998" y="5867"/>
                  </a:lnTo>
                  <a:lnTo>
                    <a:pt x="10913" y="5867"/>
                  </a:lnTo>
                  <a:lnTo>
                    <a:pt x="11885" y="3405"/>
                  </a:lnTo>
                  <a:cubicBezTo>
                    <a:pt x="10821" y="2706"/>
                    <a:pt x="9454" y="2280"/>
                    <a:pt x="7812" y="2189"/>
                  </a:cubicBezTo>
                  <a:lnTo>
                    <a:pt x="781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62"/>
            <p:cNvSpPr/>
            <p:nvPr/>
          </p:nvSpPr>
          <p:spPr>
            <a:xfrm>
              <a:off x="6796325" y="3739450"/>
              <a:ext cx="291825" cy="469625"/>
            </a:xfrm>
            <a:custGeom>
              <a:rect b="b" l="l" r="r" t="t"/>
              <a:pathLst>
                <a:path extrusionOk="0" h="18785" w="11673">
                  <a:moveTo>
                    <a:pt x="4986" y="4833"/>
                  </a:moveTo>
                  <a:lnTo>
                    <a:pt x="4986" y="7691"/>
                  </a:lnTo>
                  <a:cubicBezTo>
                    <a:pt x="4469" y="7539"/>
                    <a:pt x="4135" y="7387"/>
                    <a:pt x="3861" y="7143"/>
                  </a:cubicBezTo>
                  <a:cubicBezTo>
                    <a:pt x="3648" y="6931"/>
                    <a:pt x="3496" y="6657"/>
                    <a:pt x="3496" y="6323"/>
                  </a:cubicBezTo>
                  <a:cubicBezTo>
                    <a:pt x="3496" y="5988"/>
                    <a:pt x="3618" y="5684"/>
                    <a:pt x="3831" y="5411"/>
                  </a:cubicBezTo>
                  <a:cubicBezTo>
                    <a:pt x="4104" y="5137"/>
                    <a:pt x="4469" y="4955"/>
                    <a:pt x="4986" y="4833"/>
                  </a:cubicBezTo>
                  <a:close/>
                  <a:moveTo>
                    <a:pt x="6992" y="11095"/>
                  </a:moveTo>
                  <a:cubicBezTo>
                    <a:pt x="7448" y="11247"/>
                    <a:pt x="7782" y="11429"/>
                    <a:pt x="8056" y="11672"/>
                  </a:cubicBezTo>
                  <a:cubicBezTo>
                    <a:pt x="8329" y="11885"/>
                    <a:pt x="8420" y="12159"/>
                    <a:pt x="8420" y="12523"/>
                  </a:cubicBezTo>
                  <a:cubicBezTo>
                    <a:pt x="8420" y="12858"/>
                    <a:pt x="8329" y="13162"/>
                    <a:pt x="8086" y="13375"/>
                  </a:cubicBezTo>
                  <a:cubicBezTo>
                    <a:pt x="7812" y="13618"/>
                    <a:pt x="7478" y="13800"/>
                    <a:pt x="6992" y="13891"/>
                  </a:cubicBezTo>
                  <a:lnTo>
                    <a:pt x="6992" y="11095"/>
                  </a:lnTo>
                  <a:close/>
                  <a:moveTo>
                    <a:pt x="5016" y="1"/>
                  </a:moveTo>
                  <a:lnTo>
                    <a:pt x="5016" y="2250"/>
                  </a:lnTo>
                  <a:cubicBezTo>
                    <a:pt x="3496" y="2402"/>
                    <a:pt x="2311" y="2888"/>
                    <a:pt x="1520" y="3709"/>
                  </a:cubicBezTo>
                  <a:cubicBezTo>
                    <a:pt x="700" y="4499"/>
                    <a:pt x="305" y="5441"/>
                    <a:pt x="305" y="6536"/>
                  </a:cubicBezTo>
                  <a:cubicBezTo>
                    <a:pt x="305" y="7447"/>
                    <a:pt x="487" y="8177"/>
                    <a:pt x="943" y="8724"/>
                  </a:cubicBezTo>
                  <a:cubicBezTo>
                    <a:pt x="1369" y="9241"/>
                    <a:pt x="1946" y="9666"/>
                    <a:pt x="2584" y="9940"/>
                  </a:cubicBezTo>
                  <a:cubicBezTo>
                    <a:pt x="3223" y="10183"/>
                    <a:pt x="4013" y="10457"/>
                    <a:pt x="4986" y="10700"/>
                  </a:cubicBezTo>
                  <a:lnTo>
                    <a:pt x="4986" y="14043"/>
                  </a:lnTo>
                  <a:cubicBezTo>
                    <a:pt x="4256" y="13952"/>
                    <a:pt x="3557" y="13800"/>
                    <a:pt x="2888" y="13527"/>
                  </a:cubicBezTo>
                  <a:cubicBezTo>
                    <a:pt x="2189" y="13283"/>
                    <a:pt x="1581" y="12979"/>
                    <a:pt x="1095" y="12584"/>
                  </a:cubicBezTo>
                  <a:lnTo>
                    <a:pt x="1" y="15016"/>
                  </a:lnTo>
                  <a:cubicBezTo>
                    <a:pt x="517" y="15441"/>
                    <a:pt x="1247" y="15776"/>
                    <a:pt x="2159" y="16080"/>
                  </a:cubicBezTo>
                  <a:cubicBezTo>
                    <a:pt x="3040" y="16384"/>
                    <a:pt x="3983" y="16566"/>
                    <a:pt x="4986" y="16627"/>
                  </a:cubicBezTo>
                  <a:lnTo>
                    <a:pt x="4986" y="18785"/>
                  </a:lnTo>
                  <a:lnTo>
                    <a:pt x="6992" y="18785"/>
                  </a:lnTo>
                  <a:lnTo>
                    <a:pt x="6992" y="16536"/>
                  </a:lnTo>
                  <a:cubicBezTo>
                    <a:pt x="8512" y="16353"/>
                    <a:pt x="9636" y="15897"/>
                    <a:pt x="10457" y="15107"/>
                  </a:cubicBezTo>
                  <a:cubicBezTo>
                    <a:pt x="11247" y="14286"/>
                    <a:pt x="11673" y="13375"/>
                    <a:pt x="11642" y="12311"/>
                  </a:cubicBezTo>
                  <a:cubicBezTo>
                    <a:pt x="11642" y="11460"/>
                    <a:pt x="11460" y="10730"/>
                    <a:pt x="11004" y="10183"/>
                  </a:cubicBezTo>
                  <a:cubicBezTo>
                    <a:pt x="10548" y="9666"/>
                    <a:pt x="10031" y="9241"/>
                    <a:pt x="9363" y="8967"/>
                  </a:cubicBezTo>
                  <a:cubicBezTo>
                    <a:pt x="8724" y="8724"/>
                    <a:pt x="7964" y="8481"/>
                    <a:pt x="7022" y="8268"/>
                  </a:cubicBezTo>
                  <a:lnTo>
                    <a:pt x="7022" y="4833"/>
                  </a:lnTo>
                  <a:cubicBezTo>
                    <a:pt x="8086" y="4955"/>
                    <a:pt x="9119" y="5289"/>
                    <a:pt x="10092" y="5867"/>
                  </a:cubicBezTo>
                  <a:lnTo>
                    <a:pt x="11095" y="3405"/>
                  </a:lnTo>
                  <a:cubicBezTo>
                    <a:pt x="10031" y="2706"/>
                    <a:pt x="8663" y="2341"/>
                    <a:pt x="7022" y="2189"/>
                  </a:cubicBezTo>
                  <a:lnTo>
                    <a:pt x="702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62"/>
            <p:cNvSpPr/>
            <p:nvPr/>
          </p:nvSpPr>
          <p:spPr>
            <a:xfrm>
              <a:off x="5977175" y="4208300"/>
              <a:ext cx="716600" cy="125400"/>
            </a:xfrm>
            <a:custGeom>
              <a:rect b="b" l="l" r="r" t="t"/>
              <a:pathLst>
                <a:path extrusionOk="0" h="5016" w="28664">
                  <a:moveTo>
                    <a:pt x="152" y="1"/>
                  </a:moveTo>
                  <a:cubicBezTo>
                    <a:pt x="91" y="1"/>
                    <a:pt x="0" y="61"/>
                    <a:pt x="0" y="153"/>
                  </a:cubicBezTo>
                  <a:lnTo>
                    <a:pt x="0" y="5016"/>
                  </a:lnTo>
                  <a:lnTo>
                    <a:pt x="28663" y="5016"/>
                  </a:lnTo>
                  <a:lnTo>
                    <a:pt x="28663" y="153"/>
                  </a:lnTo>
                  <a:cubicBezTo>
                    <a:pt x="28663" y="61"/>
                    <a:pt x="28572" y="1"/>
                    <a:pt x="285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62"/>
            <p:cNvSpPr/>
            <p:nvPr/>
          </p:nvSpPr>
          <p:spPr>
            <a:xfrm>
              <a:off x="5934600" y="4220450"/>
              <a:ext cx="802475" cy="133025"/>
            </a:xfrm>
            <a:custGeom>
              <a:rect b="b" l="l" r="r" t="t"/>
              <a:pathLst>
                <a:path extrusionOk="0" h="5321" w="32099">
                  <a:moveTo>
                    <a:pt x="579" y="1"/>
                  </a:moveTo>
                  <a:cubicBezTo>
                    <a:pt x="275" y="1"/>
                    <a:pt x="1" y="274"/>
                    <a:pt x="1" y="578"/>
                  </a:cubicBezTo>
                  <a:lnTo>
                    <a:pt x="1" y="4743"/>
                  </a:lnTo>
                  <a:cubicBezTo>
                    <a:pt x="1" y="5047"/>
                    <a:pt x="275" y="5320"/>
                    <a:pt x="579" y="5320"/>
                  </a:cubicBezTo>
                  <a:lnTo>
                    <a:pt x="31552" y="5320"/>
                  </a:lnTo>
                  <a:cubicBezTo>
                    <a:pt x="31856" y="5320"/>
                    <a:pt x="32099" y="5047"/>
                    <a:pt x="32099" y="4743"/>
                  </a:cubicBezTo>
                  <a:lnTo>
                    <a:pt x="32099" y="578"/>
                  </a:lnTo>
                  <a:cubicBezTo>
                    <a:pt x="32099" y="274"/>
                    <a:pt x="31856" y="1"/>
                    <a:pt x="3155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62"/>
            <p:cNvSpPr/>
            <p:nvPr/>
          </p:nvSpPr>
          <p:spPr>
            <a:xfrm>
              <a:off x="6522775" y="4219700"/>
              <a:ext cx="133750" cy="133775"/>
            </a:xfrm>
            <a:custGeom>
              <a:rect b="b" l="l" r="r" t="t"/>
              <a:pathLst>
                <a:path extrusionOk="0" h="5351" w="5350">
                  <a:moveTo>
                    <a:pt x="0" y="1"/>
                  </a:moveTo>
                  <a:lnTo>
                    <a:pt x="0" y="5350"/>
                  </a:lnTo>
                  <a:lnTo>
                    <a:pt x="5350" y="5350"/>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62"/>
            <p:cNvSpPr/>
            <p:nvPr/>
          </p:nvSpPr>
          <p:spPr>
            <a:xfrm>
              <a:off x="5752250" y="4064675"/>
              <a:ext cx="716600" cy="125425"/>
            </a:xfrm>
            <a:custGeom>
              <a:rect b="b" l="l" r="r" t="t"/>
              <a:pathLst>
                <a:path extrusionOk="0" h="5017" w="28664">
                  <a:moveTo>
                    <a:pt x="152" y="1"/>
                  </a:moveTo>
                  <a:cubicBezTo>
                    <a:pt x="91" y="1"/>
                    <a:pt x="0" y="62"/>
                    <a:pt x="0" y="153"/>
                  </a:cubicBezTo>
                  <a:lnTo>
                    <a:pt x="0" y="5016"/>
                  </a:lnTo>
                  <a:lnTo>
                    <a:pt x="28663" y="5016"/>
                  </a:lnTo>
                  <a:lnTo>
                    <a:pt x="28663" y="153"/>
                  </a:lnTo>
                  <a:cubicBezTo>
                    <a:pt x="28663" y="62"/>
                    <a:pt x="28572" y="1"/>
                    <a:pt x="285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62"/>
            <p:cNvSpPr/>
            <p:nvPr/>
          </p:nvSpPr>
          <p:spPr>
            <a:xfrm>
              <a:off x="5709675" y="4076075"/>
              <a:ext cx="802475" cy="133000"/>
            </a:xfrm>
            <a:custGeom>
              <a:rect b="b" l="l" r="r" t="t"/>
              <a:pathLst>
                <a:path extrusionOk="0" h="5320" w="32099">
                  <a:moveTo>
                    <a:pt x="578" y="1"/>
                  </a:moveTo>
                  <a:cubicBezTo>
                    <a:pt x="274" y="1"/>
                    <a:pt x="1" y="274"/>
                    <a:pt x="1" y="578"/>
                  </a:cubicBezTo>
                  <a:lnTo>
                    <a:pt x="1" y="4742"/>
                  </a:lnTo>
                  <a:cubicBezTo>
                    <a:pt x="1" y="5046"/>
                    <a:pt x="274" y="5320"/>
                    <a:pt x="578" y="5320"/>
                  </a:cubicBezTo>
                  <a:lnTo>
                    <a:pt x="31521" y="5320"/>
                  </a:lnTo>
                  <a:cubicBezTo>
                    <a:pt x="31825" y="5320"/>
                    <a:pt x="32099" y="5046"/>
                    <a:pt x="32099" y="4742"/>
                  </a:cubicBezTo>
                  <a:lnTo>
                    <a:pt x="32099" y="578"/>
                  </a:lnTo>
                  <a:cubicBezTo>
                    <a:pt x="32099" y="274"/>
                    <a:pt x="31825" y="1"/>
                    <a:pt x="3152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62"/>
            <p:cNvSpPr/>
            <p:nvPr/>
          </p:nvSpPr>
          <p:spPr>
            <a:xfrm>
              <a:off x="5869250" y="3776675"/>
              <a:ext cx="715850" cy="124650"/>
            </a:xfrm>
            <a:custGeom>
              <a:rect b="b" l="l" r="r" t="t"/>
              <a:pathLst>
                <a:path extrusionOk="0" h="4986" w="28634">
                  <a:moveTo>
                    <a:pt x="153" y="1"/>
                  </a:moveTo>
                  <a:cubicBezTo>
                    <a:pt x="62" y="1"/>
                    <a:pt x="1" y="92"/>
                    <a:pt x="1" y="153"/>
                  </a:cubicBezTo>
                  <a:lnTo>
                    <a:pt x="1" y="4986"/>
                  </a:lnTo>
                  <a:lnTo>
                    <a:pt x="28634" y="4986"/>
                  </a:lnTo>
                  <a:lnTo>
                    <a:pt x="28634" y="153"/>
                  </a:lnTo>
                  <a:cubicBezTo>
                    <a:pt x="28634" y="92"/>
                    <a:pt x="28573" y="1"/>
                    <a:pt x="2848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62"/>
            <p:cNvSpPr/>
            <p:nvPr/>
          </p:nvSpPr>
          <p:spPr>
            <a:xfrm>
              <a:off x="5826700" y="3787325"/>
              <a:ext cx="802475" cy="133000"/>
            </a:xfrm>
            <a:custGeom>
              <a:rect b="b" l="l" r="r" t="t"/>
              <a:pathLst>
                <a:path extrusionOk="0" h="5320" w="32099">
                  <a:moveTo>
                    <a:pt x="548" y="0"/>
                  </a:moveTo>
                  <a:cubicBezTo>
                    <a:pt x="244" y="0"/>
                    <a:pt x="1" y="274"/>
                    <a:pt x="1" y="578"/>
                  </a:cubicBezTo>
                  <a:lnTo>
                    <a:pt x="1" y="4742"/>
                  </a:lnTo>
                  <a:cubicBezTo>
                    <a:pt x="1" y="5046"/>
                    <a:pt x="244" y="5320"/>
                    <a:pt x="548" y="5320"/>
                  </a:cubicBezTo>
                  <a:lnTo>
                    <a:pt x="31521" y="5320"/>
                  </a:lnTo>
                  <a:cubicBezTo>
                    <a:pt x="31855" y="5320"/>
                    <a:pt x="32099" y="5046"/>
                    <a:pt x="32099" y="4742"/>
                  </a:cubicBezTo>
                  <a:lnTo>
                    <a:pt x="32099" y="578"/>
                  </a:lnTo>
                  <a:cubicBezTo>
                    <a:pt x="32099" y="274"/>
                    <a:pt x="31825" y="0"/>
                    <a:pt x="3152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62"/>
            <p:cNvSpPr/>
            <p:nvPr/>
          </p:nvSpPr>
          <p:spPr>
            <a:xfrm>
              <a:off x="6414100" y="3786575"/>
              <a:ext cx="134525" cy="133750"/>
            </a:xfrm>
            <a:custGeom>
              <a:rect b="b" l="l" r="r" t="t"/>
              <a:pathLst>
                <a:path extrusionOk="0" h="5350" w="5381">
                  <a:moveTo>
                    <a:pt x="1" y="0"/>
                  </a:moveTo>
                  <a:lnTo>
                    <a:pt x="1" y="5350"/>
                  </a:lnTo>
                  <a:lnTo>
                    <a:pt x="5381" y="5350"/>
                  </a:lnTo>
                  <a:lnTo>
                    <a:pt x="538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62"/>
            <p:cNvSpPr/>
            <p:nvPr/>
          </p:nvSpPr>
          <p:spPr>
            <a:xfrm>
              <a:off x="7012900" y="3613125"/>
              <a:ext cx="115525" cy="112675"/>
            </a:xfrm>
            <a:custGeom>
              <a:rect b="b" l="l" r="r" t="t"/>
              <a:pathLst>
                <a:path extrusionOk="0" h="4507" w="4621">
                  <a:moveTo>
                    <a:pt x="2299" y="0"/>
                  </a:moveTo>
                  <a:cubicBezTo>
                    <a:pt x="2189" y="0"/>
                    <a:pt x="2083" y="53"/>
                    <a:pt x="2037" y="160"/>
                  </a:cubicBezTo>
                  <a:lnTo>
                    <a:pt x="1581" y="1376"/>
                  </a:lnTo>
                  <a:cubicBezTo>
                    <a:pt x="1581" y="1467"/>
                    <a:pt x="1520" y="1497"/>
                    <a:pt x="1429" y="1528"/>
                  </a:cubicBezTo>
                  <a:lnTo>
                    <a:pt x="213" y="1984"/>
                  </a:lnTo>
                  <a:cubicBezTo>
                    <a:pt x="0" y="2105"/>
                    <a:pt x="0" y="2440"/>
                    <a:pt x="213" y="2500"/>
                  </a:cubicBezTo>
                  <a:lnTo>
                    <a:pt x="1429" y="2956"/>
                  </a:lnTo>
                  <a:cubicBezTo>
                    <a:pt x="1520" y="2956"/>
                    <a:pt x="1551" y="3047"/>
                    <a:pt x="1581" y="3108"/>
                  </a:cubicBezTo>
                  <a:lnTo>
                    <a:pt x="2037" y="4324"/>
                  </a:lnTo>
                  <a:cubicBezTo>
                    <a:pt x="2098" y="4446"/>
                    <a:pt x="2212" y="4506"/>
                    <a:pt x="2322" y="4506"/>
                  </a:cubicBezTo>
                  <a:cubicBezTo>
                    <a:pt x="2432" y="4506"/>
                    <a:pt x="2539" y="4446"/>
                    <a:pt x="2584" y="4324"/>
                  </a:cubicBezTo>
                  <a:lnTo>
                    <a:pt x="3040" y="3108"/>
                  </a:lnTo>
                  <a:cubicBezTo>
                    <a:pt x="3040" y="3047"/>
                    <a:pt x="3101" y="3017"/>
                    <a:pt x="3192" y="2956"/>
                  </a:cubicBezTo>
                  <a:lnTo>
                    <a:pt x="4408" y="2500"/>
                  </a:lnTo>
                  <a:cubicBezTo>
                    <a:pt x="4621" y="2409"/>
                    <a:pt x="4621" y="2044"/>
                    <a:pt x="4408" y="1984"/>
                  </a:cubicBezTo>
                  <a:lnTo>
                    <a:pt x="3192" y="1528"/>
                  </a:lnTo>
                  <a:cubicBezTo>
                    <a:pt x="3101" y="1528"/>
                    <a:pt x="3070" y="1467"/>
                    <a:pt x="3040" y="1376"/>
                  </a:cubicBezTo>
                  <a:lnTo>
                    <a:pt x="2584" y="160"/>
                  </a:lnTo>
                  <a:cubicBezTo>
                    <a:pt x="2523" y="53"/>
                    <a:pt x="2409" y="0"/>
                    <a:pt x="229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62"/>
            <p:cNvSpPr/>
            <p:nvPr/>
          </p:nvSpPr>
          <p:spPr>
            <a:xfrm>
              <a:off x="6861675" y="3649600"/>
              <a:ext cx="83625" cy="81125"/>
            </a:xfrm>
            <a:custGeom>
              <a:rect b="b" l="l" r="r" t="t"/>
              <a:pathLst>
                <a:path extrusionOk="0" h="3245" w="3345">
                  <a:moveTo>
                    <a:pt x="1684" y="0"/>
                  </a:moveTo>
                  <a:cubicBezTo>
                    <a:pt x="1604" y="0"/>
                    <a:pt x="1521" y="53"/>
                    <a:pt x="1490" y="160"/>
                  </a:cubicBezTo>
                  <a:lnTo>
                    <a:pt x="1186" y="1011"/>
                  </a:lnTo>
                  <a:cubicBezTo>
                    <a:pt x="1186" y="1072"/>
                    <a:pt x="1095" y="1102"/>
                    <a:pt x="1065" y="1132"/>
                  </a:cubicBezTo>
                  <a:lnTo>
                    <a:pt x="183" y="1436"/>
                  </a:lnTo>
                  <a:cubicBezTo>
                    <a:pt x="1" y="1528"/>
                    <a:pt x="1" y="1740"/>
                    <a:pt x="183" y="1832"/>
                  </a:cubicBezTo>
                  <a:lnTo>
                    <a:pt x="1065" y="2136"/>
                  </a:lnTo>
                  <a:cubicBezTo>
                    <a:pt x="1095" y="2136"/>
                    <a:pt x="1156" y="2196"/>
                    <a:pt x="1186" y="2227"/>
                  </a:cubicBezTo>
                  <a:lnTo>
                    <a:pt x="1490" y="3108"/>
                  </a:lnTo>
                  <a:cubicBezTo>
                    <a:pt x="1521" y="3199"/>
                    <a:pt x="1597" y="3245"/>
                    <a:pt x="1673" y="3245"/>
                  </a:cubicBezTo>
                  <a:cubicBezTo>
                    <a:pt x="1748" y="3245"/>
                    <a:pt x="1824" y="3199"/>
                    <a:pt x="1855" y="3108"/>
                  </a:cubicBezTo>
                  <a:lnTo>
                    <a:pt x="2159" y="2227"/>
                  </a:lnTo>
                  <a:cubicBezTo>
                    <a:pt x="2159" y="2196"/>
                    <a:pt x="2250" y="2166"/>
                    <a:pt x="2280" y="2136"/>
                  </a:cubicBezTo>
                  <a:lnTo>
                    <a:pt x="3162" y="1832"/>
                  </a:lnTo>
                  <a:cubicBezTo>
                    <a:pt x="3344" y="1740"/>
                    <a:pt x="3344" y="1528"/>
                    <a:pt x="3162" y="1436"/>
                  </a:cubicBezTo>
                  <a:lnTo>
                    <a:pt x="2280" y="1132"/>
                  </a:lnTo>
                  <a:cubicBezTo>
                    <a:pt x="2250" y="1132"/>
                    <a:pt x="2220" y="1072"/>
                    <a:pt x="2159" y="1011"/>
                  </a:cubicBezTo>
                  <a:lnTo>
                    <a:pt x="1855" y="160"/>
                  </a:lnTo>
                  <a:cubicBezTo>
                    <a:pt x="1840" y="53"/>
                    <a:pt x="1764" y="0"/>
                    <a:pt x="168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62"/>
            <p:cNvSpPr/>
            <p:nvPr/>
          </p:nvSpPr>
          <p:spPr>
            <a:xfrm>
              <a:off x="7041025" y="3803275"/>
              <a:ext cx="60050" cy="58550"/>
            </a:xfrm>
            <a:custGeom>
              <a:rect b="b" l="l" r="r" t="t"/>
              <a:pathLst>
                <a:path extrusionOk="0" h="2342" w="2402">
                  <a:moveTo>
                    <a:pt x="1178" y="1"/>
                  </a:moveTo>
                  <a:cubicBezTo>
                    <a:pt x="1117" y="1"/>
                    <a:pt x="1064" y="31"/>
                    <a:pt x="1064" y="92"/>
                  </a:cubicBezTo>
                  <a:lnTo>
                    <a:pt x="851" y="730"/>
                  </a:lnTo>
                  <a:cubicBezTo>
                    <a:pt x="851" y="761"/>
                    <a:pt x="821" y="791"/>
                    <a:pt x="760" y="791"/>
                  </a:cubicBezTo>
                  <a:lnTo>
                    <a:pt x="122" y="1034"/>
                  </a:lnTo>
                  <a:cubicBezTo>
                    <a:pt x="0" y="1065"/>
                    <a:pt x="0" y="1247"/>
                    <a:pt x="122" y="1308"/>
                  </a:cubicBezTo>
                  <a:lnTo>
                    <a:pt x="760" y="1521"/>
                  </a:lnTo>
                  <a:cubicBezTo>
                    <a:pt x="821" y="1521"/>
                    <a:pt x="851" y="1551"/>
                    <a:pt x="851" y="1612"/>
                  </a:cubicBezTo>
                  <a:lnTo>
                    <a:pt x="1064" y="2250"/>
                  </a:lnTo>
                  <a:cubicBezTo>
                    <a:pt x="1094" y="2311"/>
                    <a:pt x="1155" y="2341"/>
                    <a:pt x="1212" y="2341"/>
                  </a:cubicBezTo>
                  <a:cubicBezTo>
                    <a:pt x="1269" y="2341"/>
                    <a:pt x="1322" y="2311"/>
                    <a:pt x="1338" y="2250"/>
                  </a:cubicBezTo>
                  <a:lnTo>
                    <a:pt x="1581" y="1612"/>
                  </a:lnTo>
                  <a:cubicBezTo>
                    <a:pt x="1581" y="1551"/>
                    <a:pt x="1611" y="1521"/>
                    <a:pt x="1641" y="1521"/>
                  </a:cubicBezTo>
                  <a:lnTo>
                    <a:pt x="2280" y="1308"/>
                  </a:lnTo>
                  <a:cubicBezTo>
                    <a:pt x="2401" y="1247"/>
                    <a:pt x="2401" y="1065"/>
                    <a:pt x="2280" y="1034"/>
                  </a:cubicBezTo>
                  <a:lnTo>
                    <a:pt x="1641" y="791"/>
                  </a:lnTo>
                  <a:cubicBezTo>
                    <a:pt x="1611" y="791"/>
                    <a:pt x="1581" y="761"/>
                    <a:pt x="1581" y="730"/>
                  </a:cubicBezTo>
                  <a:lnTo>
                    <a:pt x="1338" y="92"/>
                  </a:lnTo>
                  <a:cubicBezTo>
                    <a:pt x="1307" y="31"/>
                    <a:pt x="1239" y="1"/>
                    <a:pt x="117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5" name="Google Shape;465;p62"/>
          <p:cNvGrpSpPr/>
          <p:nvPr/>
        </p:nvGrpSpPr>
        <p:grpSpPr>
          <a:xfrm>
            <a:off x="3402150" y="4469875"/>
            <a:ext cx="2487925" cy="758000"/>
            <a:chOff x="7564575" y="3603850"/>
            <a:chExt cx="2487925" cy="758000"/>
          </a:xfrm>
        </p:grpSpPr>
        <p:sp>
          <p:nvSpPr>
            <p:cNvPr id="466" name="Google Shape;466;p62"/>
            <p:cNvSpPr/>
            <p:nvPr/>
          </p:nvSpPr>
          <p:spPr>
            <a:xfrm>
              <a:off x="9597300" y="3604200"/>
              <a:ext cx="455200" cy="757625"/>
            </a:xfrm>
            <a:custGeom>
              <a:rect b="b" l="l" r="r" t="t"/>
              <a:pathLst>
                <a:path extrusionOk="0" h="30305" w="18208">
                  <a:moveTo>
                    <a:pt x="0" y="0"/>
                  </a:moveTo>
                  <a:lnTo>
                    <a:pt x="0" y="30304"/>
                  </a:lnTo>
                  <a:lnTo>
                    <a:pt x="3040" y="30304"/>
                  </a:lnTo>
                  <a:cubicBezTo>
                    <a:pt x="11399" y="30304"/>
                    <a:pt x="18207" y="23496"/>
                    <a:pt x="18207" y="15137"/>
                  </a:cubicBezTo>
                  <a:cubicBezTo>
                    <a:pt x="18177" y="6748"/>
                    <a:pt x="11399" y="0"/>
                    <a:pt x="30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62"/>
            <p:cNvSpPr/>
            <p:nvPr/>
          </p:nvSpPr>
          <p:spPr>
            <a:xfrm>
              <a:off x="9187700" y="3603850"/>
              <a:ext cx="838950" cy="758000"/>
            </a:xfrm>
            <a:custGeom>
              <a:rect b="b" l="l" r="r" t="t"/>
              <a:pathLst>
                <a:path extrusionOk="0" h="30320" w="33558">
                  <a:moveTo>
                    <a:pt x="16807" y="1"/>
                  </a:moveTo>
                  <a:cubicBezTo>
                    <a:pt x="15534" y="1"/>
                    <a:pt x="14240" y="162"/>
                    <a:pt x="12950" y="500"/>
                  </a:cubicBezTo>
                  <a:cubicBezTo>
                    <a:pt x="4864" y="2598"/>
                    <a:pt x="1" y="10865"/>
                    <a:pt x="2098" y="18981"/>
                  </a:cubicBezTo>
                  <a:cubicBezTo>
                    <a:pt x="3891" y="25794"/>
                    <a:pt x="10045" y="30320"/>
                    <a:pt x="16793" y="30320"/>
                  </a:cubicBezTo>
                  <a:cubicBezTo>
                    <a:pt x="18052" y="30320"/>
                    <a:pt x="19333" y="30162"/>
                    <a:pt x="20609" y="29832"/>
                  </a:cubicBezTo>
                  <a:cubicBezTo>
                    <a:pt x="28695" y="27704"/>
                    <a:pt x="33558" y="19437"/>
                    <a:pt x="31430" y="11321"/>
                  </a:cubicBezTo>
                  <a:cubicBezTo>
                    <a:pt x="29666" y="4521"/>
                    <a:pt x="23538" y="1"/>
                    <a:pt x="168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62"/>
            <p:cNvSpPr/>
            <p:nvPr/>
          </p:nvSpPr>
          <p:spPr>
            <a:xfrm>
              <a:off x="9267500" y="3678825"/>
              <a:ext cx="678600" cy="607925"/>
            </a:xfrm>
            <a:custGeom>
              <a:rect b="b" l="l" r="r" t="t"/>
              <a:pathLst>
                <a:path extrusionOk="0" h="24317" w="27144">
                  <a:moveTo>
                    <a:pt x="13549" y="1"/>
                  </a:moveTo>
                  <a:cubicBezTo>
                    <a:pt x="12396" y="1"/>
                    <a:pt x="11223" y="165"/>
                    <a:pt x="10062" y="511"/>
                  </a:cubicBezTo>
                  <a:cubicBezTo>
                    <a:pt x="3648" y="2456"/>
                    <a:pt x="1" y="9234"/>
                    <a:pt x="1915" y="15648"/>
                  </a:cubicBezTo>
                  <a:cubicBezTo>
                    <a:pt x="3506" y="20917"/>
                    <a:pt x="8329" y="24317"/>
                    <a:pt x="13542" y="24317"/>
                  </a:cubicBezTo>
                  <a:cubicBezTo>
                    <a:pt x="14703" y="24317"/>
                    <a:pt x="15884" y="24148"/>
                    <a:pt x="17053" y="23794"/>
                  </a:cubicBezTo>
                  <a:cubicBezTo>
                    <a:pt x="23496" y="21879"/>
                    <a:pt x="27144" y="15100"/>
                    <a:pt x="25229" y="8657"/>
                  </a:cubicBezTo>
                  <a:cubicBezTo>
                    <a:pt x="23634" y="3400"/>
                    <a:pt x="18793" y="1"/>
                    <a:pt x="135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62"/>
            <p:cNvSpPr/>
            <p:nvPr/>
          </p:nvSpPr>
          <p:spPr>
            <a:xfrm>
              <a:off x="9303225" y="3678650"/>
              <a:ext cx="323725" cy="607950"/>
            </a:xfrm>
            <a:custGeom>
              <a:rect b="b" l="l" r="r" t="t"/>
              <a:pathLst>
                <a:path extrusionOk="0" h="24318" w="12949">
                  <a:moveTo>
                    <a:pt x="12158" y="1"/>
                  </a:moveTo>
                  <a:cubicBezTo>
                    <a:pt x="5411" y="1"/>
                    <a:pt x="0" y="5442"/>
                    <a:pt x="0" y="12159"/>
                  </a:cubicBezTo>
                  <a:cubicBezTo>
                    <a:pt x="0" y="18907"/>
                    <a:pt x="5411" y="24317"/>
                    <a:pt x="12158" y="24317"/>
                  </a:cubicBezTo>
                  <a:cubicBezTo>
                    <a:pt x="12402" y="24317"/>
                    <a:pt x="12675" y="24287"/>
                    <a:pt x="12949" y="24287"/>
                  </a:cubicBezTo>
                  <a:cubicBezTo>
                    <a:pt x="6626" y="23861"/>
                    <a:pt x="1611" y="18603"/>
                    <a:pt x="1611" y="12159"/>
                  </a:cubicBezTo>
                  <a:cubicBezTo>
                    <a:pt x="1611" y="5746"/>
                    <a:pt x="6596" y="457"/>
                    <a:pt x="12949" y="62"/>
                  </a:cubicBezTo>
                  <a:cubicBezTo>
                    <a:pt x="12675" y="1"/>
                    <a:pt x="12402" y="1"/>
                    <a:pt x="121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62"/>
            <p:cNvSpPr/>
            <p:nvPr/>
          </p:nvSpPr>
          <p:spPr>
            <a:xfrm>
              <a:off x="9464325" y="3748575"/>
              <a:ext cx="311575" cy="468875"/>
            </a:xfrm>
            <a:custGeom>
              <a:rect b="b" l="l" r="r" t="t"/>
              <a:pathLst>
                <a:path extrusionOk="0" h="18755" w="12463">
                  <a:moveTo>
                    <a:pt x="5806" y="4803"/>
                  </a:moveTo>
                  <a:lnTo>
                    <a:pt x="5806" y="7660"/>
                  </a:lnTo>
                  <a:cubicBezTo>
                    <a:pt x="5319" y="7508"/>
                    <a:pt x="4985" y="7326"/>
                    <a:pt x="4711" y="7143"/>
                  </a:cubicBezTo>
                  <a:cubicBezTo>
                    <a:pt x="4438" y="6900"/>
                    <a:pt x="4347" y="6627"/>
                    <a:pt x="4347" y="6292"/>
                  </a:cubicBezTo>
                  <a:cubicBezTo>
                    <a:pt x="4347" y="5958"/>
                    <a:pt x="4438" y="5654"/>
                    <a:pt x="4681" y="5380"/>
                  </a:cubicBezTo>
                  <a:cubicBezTo>
                    <a:pt x="4894" y="5107"/>
                    <a:pt x="5289" y="4924"/>
                    <a:pt x="5806" y="4803"/>
                  </a:cubicBezTo>
                  <a:close/>
                  <a:moveTo>
                    <a:pt x="7842" y="11125"/>
                  </a:moveTo>
                  <a:cubicBezTo>
                    <a:pt x="8298" y="11277"/>
                    <a:pt x="8663" y="11459"/>
                    <a:pt x="8906" y="11703"/>
                  </a:cubicBezTo>
                  <a:cubicBezTo>
                    <a:pt x="9149" y="11915"/>
                    <a:pt x="9271" y="12189"/>
                    <a:pt x="9271" y="12523"/>
                  </a:cubicBezTo>
                  <a:cubicBezTo>
                    <a:pt x="9240" y="12827"/>
                    <a:pt x="9119" y="13131"/>
                    <a:pt x="8906" y="13374"/>
                  </a:cubicBezTo>
                  <a:cubicBezTo>
                    <a:pt x="8663" y="13587"/>
                    <a:pt x="8298" y="13769"/>
                    <a:pt x="7842" y="13891"/>
                  </a:cubicBezTo>
                  <a:lnTo>
                    <a:pt x="7842" y="11125"/>
                  </a:lnTo>
                  <a:close/>
                  <a:moveTo>
                    <a:pt x="5806" y="0"/>
                  </a:moveTo>
                  <a:lnTo>
                    <a:pt x="5806" y="2219"/>
                  </a:lnTo>
                  <a:cubicBezTo>
                    <a:pt x="4286" y="2432"/>
                    <a:pt x="3100" y="2888"/>
                    <a:pt x="2310" y="3678"/>
                  </a:cubicBezTo>
                  <a:cubicBezTo>
                    <a:pt x="1520" y="4468"/>
                    <a:pt x="1094" y="5411"/>
                    <a:pt x="1094" y="6535"/>
                  </a:cubicBezTo>
                  <a:cubicBezTo>
                    <a:pt x="1094" y="7447"/>
                    <a:pt x="1337" y="8116"/>
                    <a:pt x="1763" y="8693"/>
                  </a:cubicBezTo>
                  <a:cubicBezTo>
                    <a:pt x="2219" y="9210"/>
                    <a:pt x="2736" y="9636"/>
                    <a:pt x="3374" y="9909"/>
                  </a:cubicBezTo>
                  <a:cubicBezTo>
                    <a:pt x="4043" y="10183"/>
                    <a:pt x="4833" y="10426"/>
                    <a:pt x="5775" y="10669"/>
                  </a:cubicBezTo>
                  <a:lnTo>
                    <a:pt x="5775" y="14013"/>
                  </a:lnTo>
                  <a:cubicBezTo>
                    <a:pt x="5046" y="13921"/>
                    <a:pt x="4377" y="13769"/>
                    <a:pt x="3678" y="13526"/>
                  </a:cubicBezTo>
                  <a:cubicBezTo>
                    <a:pt x="3009" y="13253"/>
                    <a:pt x="2401" y="12949"/>
                    <a:pt x="1915" y="12554"/>
                  </a:cubicBezTo>
                  <a:lnTo>
                    <a:pt x="0" y="12554"/>
                  </a:lnTo>
                  <a:lnTo>
                    <a:pt x="699" y="14621"/>
                  </a:lnTo>
                  <a:lnTo>
                    <a:pt x="942" y="14560"/>
                  </a:lnTo>
                  <a:lnTo>
                    <a:pt x="760" y="14985"/>
                  </a:lnTo>
                  <a:cubicBezTo>
                    <a:pt x="1307" y="15411"/>
                    <a:pt x="2006" y="15806"/>
                    <a:pt x="2918" y="16049"/>
                  </a:cubicBezTo>
                  <a:cubicBezTo>
                    <a:pt x="3830" y="16353"/>
                    <a:pt x="4742" y="16505"/>
                    <a:pt x="5745" y="16596"/>
                  </a:cubicBezTo>
                  <a:lnTo>
                    <a:pt x="5745" y="18754"/>
                  </a:lnTo>
                  <a:lnTo>
                    <a:pt x="7751" y="18754"/>
                  </a:lnTo>
                  <a:lnTo>
                    <a:pt x="7751" y="16505"/>
                  </a:lnTo>
                  <a:cubicBezTo>
                    <a:pt x="9271" y="16323"/>
                    <a:pt x="10426" y="15836"/>
                    <a:pt x="11216" y="15076"/>
                  </a:cubicBezTo>
                  <a:cubicBezTo>
                    <a:pt x="12006" y="14256"/>
                    <a:pt x="12432" y="13344"/>
                    <a:pt x="12432" y="12250"/>
                  </a:cubicBezTo>
                  <a:cubicBezTo>
                    <a:pt x="12462" y="11399"/>
                    <a:pt x="12219" y="10669"/>
                    <a:pt x="11824" y="10122"/>
                  </a:cubicBezTo>
                  <a:cubicBezTo>
                    <a:pt x="11368" y="9605"/>
                    <a:pt x="10821" y="9180"/>
                    <a:pt x="10183" y="8906"/>
                  </a:cubicBezTo>
                  <a:cubicBezTo>
                    <a:pt x="9544" y="8663"/>
                    <a:pt x="8754" y="8389"/>
                    <a:pt x="7842" y="8207"/>
                  </a:cubicBezTo>
                  <a:lnTo>
                    <a:pt x="7842" y="4772"/>
                  </a:lnTo>
                  <a:cubicBezTo>
                    <a:pt x="8085" y="4803"/>
                    <a:pt x="8389" y="4864"/>
                    <a:pt x="8663" y="4924"/>
                  </a:cubicBezTo>
                  <a:lnTo>
                    <a:pt x="8997" y="5836"/>
                  </a:lnTo>
                  <a:lnTo>
                    <a:pt x="10912" y="5836"/>
                  </a:lnTo>
                  <a:lnTo>
                    <a:pt x="11885" y="3374"/>
                  </a:lnTo>
                  <a:cubicBezTo>
                    <a:pt x="10821" y="2675"/>
                    <a:pt x="9453" y="2280"/>
                    <a:pt x="7842" y="2158"/>
                  </a:cubicBezTo>
                  <a:lnTo>
                    <a:pt x="784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62"/>
            <p:cNvSpPr/>
            <p:nvPr/>
          </p:nvSpPr>
          <p:spPr>
            <a:xfrm>
              <a:off x="9437725" y="3748575"/>
              <a:ext cx="291825" cy="468875"/>
            </a:xfrm>
            <a:custGeom>
              <a:rect b="b" l="l" r="r" t="t"/>
              <a:pathLst>
                <a:path extrusionOk="0" h="18755" w="11673">
                  <a:moveTo>
                    <a:pt x="4985" y="4803"/>
                  </a:moveTo>
                  <a:lnTo>
                    <a:pt x="4985" y="7660"/>
                  </a:lnTo>
                  <a:cubicBezTo>
                    <a:pt x="4499" y="7508"/>
                    <a:pt x="4134" y="7356"/>
                    <a:pt x="3891" y="7143"/>
                  </a:cubicBezTo>
                  <a:cubicBezTo>
                    <a:pt x="3617" y="6930"/>
                    <a:pt x="3496" y="6627"/>
                    <a:pt x="3496" y="6292"/>
                  </a:cubicBezTo>
                  <a:cubicBezTo>
                    <a:pt x="3496" y="5958"/>
                    <a:pt x="3617" y="5654"/>
                    <a:pt x="3830" y="5380"/>
                  </a:cubicBezTo>
                  <a:cubicBezTo>
                    <a:pt x="4104" y="5107"/>
                    <a:pt x="4499" y="4924"/>
                    <a:pt x="4985" y="4803"/>
                  </a:cubicBezTo>
                  <a:close/>
                  <a:moveTo>
                    <a:pt x="6961" y="11095"/>
                  </a:moveTo>
                  <a:cubicBezTo>
                    <a:pt x="7417" y="11247"/>
                    <a:pt x="7751" y="11429"/>
                    <a:pt x="8025" y="11642"/>
                  </a:cubicBezTo>
                  <a:cubicBezTo>
                    <a:pt x="8298" y="11885"/>
                    <a:pt x="8389" y="12158"/>
                    <a:pt x="8389" y="12493"/>
                  </a:cubicBezTo>
                  <a:cubicBezTo>
                    <a:pt x="8389" y="12827"/>
                    <a:pt x="8298" y="13131"/>
                    <a:pt x="8055" y="13374"/>
                  </a:cubicBezTo>
                  <a:cubicBezTo>
                    <a:pt x="7842" y="13617"/>
                    <a:pt x="7478" y="13769"/>
                    <a:pt x="6961" y="13861"/>
                  </a:cubicBezTo>
                  <a:lnTo>
                    <a:pt x="6961" y="11095"/>
                  </a:lnTo>
                  <a:close/>
                  <a:moveTo>
                    <a:pt x="5015" y="0"/>
                  </a:moveTo>
                  <a:lnTo>
                    <a:pt x="5015" y="2219"/>
                  </a:lnTo>
                  <a:cubicBezTo>
                    <a:pt x="3496" y="2371"/>
                    <a:pt x="2310" y="2888"/>
                    <a:pt x="1520" y="3678"/>
                  </a:cubicBezTo>
                  <a:cubicBezTo>
                    <a:pt x="730" y="4468"/>
                    <a:pt x="304" y="5411"/>
                    <a:pt x="304" y="6535"/>
                  </a:cubicBezTo>
                  <a:cubicBezTo>
                    <a:pt x="304" y="7447"/>
                    <a:pt x="487" y="8146"/>
                    <a:pt x="942" y="8693"/>
                  </a:cubicBezTo>
                  <a:cubicBezTo>
                    <a:pt x="1368" y="9210"/>
                    <a:pt x="1946" y="9636"/>
                    <a:pt x="2584" y="9909"/>
                  </a:cubicBezTo>
                  <a:cubicBezTo>
                    <a:pt x="3222" y="10183"/>
                    <a:pt x="4043" y="10426"/>
                    <a:pt x="4985" y="10669"/>
                  </a:cubicBezTo>
                  <a:lnTo>
                    <a:pt x="4985" y="14013"/>
                  </a:lnTo>
                  <a:cubicBezTo>
                    <a:pt x="4256" y="13921"/>
                    <a:pt x="3587" y="13769"/>
                    <a:pt x="2888" y="13526"/>
                  </a:cubicBezTo>
                  <a:cubicBezTo>
                    <a:pt x="2219" y="13253"/>
                    <a:pt x="1611" y="12949"/>
                    <a:pt x="1094" y="12554"/>
                  </a:cubicBezTo>
                  <a:lnTo>
                    <a:pt x="0" y="14985"/>
                  </a:lnTo>
                  <a:cubicBezTo>
                    <a:pt x="547" y="15411"/>
                    <a:pt x="1246" y="15745"/>
                    <a:pt x="2158" y="16049"/>
                  </a:cubicBezTo>
                  <a:cubicBezTo>
                    <a:pt x="3040" y="16353"/>
                    <a:pt x="3982" y="16566"/>
                    <a:pt x="4985" y="16596"/>
                  </a:cubicBezTo>
                  <a:lnTo>
                    <a:pt x="4985" y="18754"/>
                  </a:lnTo>
                  <a:lnTo>
                    <a:pt x="6991" y="18754"/>
                  </a:lnTo>
                  <a:lnTo>
                    <a:pt x="6991" y="16505"/>
                  </a:lnTo>
                  <a:cubicBezTo>
                    <a:pt x="8511" y="16323"/>
                    <a:pt x="9666" y="15867"/>
                    <a:pt x="10456" y="15076"/>
                  </a:cubicBezTo>
                  <a:cubicBezTo>
                    <a:pt x="11247" y="14317"/>
                    <a:pt x="11672" y="13374"/>
                    <a:pt x="11672" y="12310"/>
                  </a:cubicBezTo>
                  <a:cubicBezTo>
                    <a:pt x="11672" y="11429"/>
                    <a:pt x="11459" y="10700"/>
                    <a:pt x="11003" y="10183"/>
                  </a:cubicBezTo>
                  <a:cubicBezTo>
                    <a:pt x="10547" y="9636"/>
                    <a:pt x="10031" y="9210"/>
                    <a:pt x="9392" y="8967"/>
                  </a:cubicBezTo>
                  <a:cubicBezTo>
                    <a:pt x="8724" y="8693"/>
                    <a:pt x="7964" y="8450"/>
                    <a:pt x="7022" y="8237"/>
                  </a:cubicBezTo>
                  <a:lnTo>
                    <a:pt x="7022" y="4803"/>
                  </a:lnTo>
                  <a:cubicBezTo>
                    <a:pt x="8085" y="4924"/>
                    <a:pt x="9119" y="5259"/>
                    <a:pt x="10092" y="5836"/>
                  </a:cubicBezTo>
                  <a:lnTo>
                    <a:pt x="11095" y="3374"/>
                  </a:lnTo>
                  <a:cubicBezTo>
                    <a:pt x="10031" y="2675"/>
                    <a:pt x="8663" y="2310"/>
                    <a:pt x="7022" y="2158"/>
                  </a:cubicBezTo>
                  <a:lnTo>
                    <a:pt x="702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62"/>
            <p:cNvSpPr/>
            <p:nvPr/>
          </p:nvSpPr>
          <p:spPr>
            <a:xfrm>
              <a:off x="8486325" y="4208300"/>
              <a:ext cx="715850" cy="125400"/>
            </a:xfrm>
            <a:custGeom>
              <a:rect b="b" l="l" r="r" t="t"/>
              <a:pathLst>
                <a:path extrusionOk="0" h="5016" w="28634">
                  <a:moveTo>
                    <a:pt x="153" y="1"/>
                  </a:moveTo>
                  <a:cubicBezTo>
                    <a:pt x="62" y="1"/>
                    <a:pt x="1" y="61"/>
                    <a:pt x="1" y="153"/>
                  </a:cubicBezTo>
                  <a:lnTo>
                    <a:pt x="1" y="5016"/>
                  </a:lnTo>
                  <a:lnTo>
                    <a:pt x="28634" y="5016"/>
                  </a:lnTo>
                  <a:lnTo>
                    <a:pt x="28634" y="153"/>
                  </a:lnTo>
                  <a:cubicBezTo>
                    <a:pt x="28634" y="61"/>
                    <a:pt x="28573" y="1"/>
                    <a:pt x="2848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62"/>
            <p:cNvSpPr/>
            <p:nvPr/>
          </p:nvSpPr>
          <p:spPr>
            <a:xfrm>
              <a:off x="8443025" y="4220450"/>
              <a:ext cx="803225" cy="133025"/>
            </a:xfrm>
            <a:custGeom>
              <a:rect b="b" l="l" r="r" t="t"/>
              <a:pathLst>
                <a:path extrusionOk="0" h="5321" w="32129">
                  <a:moveTo>
                    <a:pt x="578" y="1"/>
                  </a:moveTo>
                  <a:cubicBezTo>
                    <a:pt x="274" y="1"/>
                    <a:pt x="0" y="274"/>
                    <a:pt x="0" y="578"/>
                  </a:cubicBezTo>
                  <a:lnTo>
                    <a:pt x="0" y="4743"/>
                  </a:lnTo>
                  <a:cubicBezTo>
                    <a:pt x="0" y="5047"/>
                    <a:pt x="274" y="5320"/>
                    <a:pt x="578" y="5320"/>
                  </a:cubicBezTo>
                  <a:lnTo>
                    <a:pt x="31551" y="5320"/>
                  </a:lnTo>
                  <a:cubicBezTo>
                    <a:pt x="31855" y="5320"/>
                    <a:pt x="32128" y="5047"/>
                    <a:pt x="32128" y="4743"/>
                  </a:cubicBezTo>
                  <a:lnTo>
                    <a:pt x="32128" y="578"/>
                  </a:lnTo>
                  <a:cubicBezTo>
                    <a:pt x="32128" y="274"/>
                    <a:pt x="31855" y="1"/>
                    <a:pt x="3155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62"/>
            <p:cNvSpPr/>
            <p:nvPr/>
          </p:nvSpPr>
          <p:spPr>
            <a:xfrm>
              <a:off x="8517475" y="4219700"/>
              <a:ext cx="100350" cy="133775"/>
            </a:xfrm>
            <a:custGeom>
              <a:rect b="b" l="l" r="r" t="t"/>
              <a:pathLst>
                <a:path extrusionOk="0" h="5351" w="4014">
                  <a:moveTo>
                    <a:pt x="1" y="1"/>
                  </a:moveTo>
                  <a:lnTo>
                    <a:pt x="1" y="5350"/>
                  </a:lnTo>
                  <a:lnTo>
                    <a:pt x="4013" y="5350"/>
                  </a:lnTo>
                  <a:lnTo>
                    <a:pt x="401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62"/>
            <p:cNvSpPr/>
            <p:nvPr/>
          </p:nvSpPr>
          <p:spPr>
            <a:xfrm>
              <a:off x="9031175" y="4219700"/>
              <a:ext cx="133775" cy="133775"/>
            </a:xfrm>
            <a:custGeom>
              <a:rect b="b" l="l" r="r" t="t"/>
              <a:pathLst>
                <a:path extrusionOk="0" h="5351" w="5351">
                  <a:moveTo>
                    <a:pt x="0" y="1"/>
                  </a:moveTo>
                  <a:lnTo>
                    <a:pt x="0" y="5350"/>
                  </a:lnTo>
                  <a:lnTo>
                    <a:pt x="5350" y="5350"/>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62"/>
            <p:cNvSpPr/>
            <p:nvPr/>
          </p:nvSpPr>
          <p:spPr>
            <a:xfrm>
              <a:off x="8585125" y="4064675"/>
              <a:ext cx="715825" cy="125425"/>
            </a:xfrm>
            <a:custGeom>
              <a:rect b="b" l="l" r="r" t="t"/>
              <a:pathLst>
                <a:path extrusionOk="0" h="5017" w="28633">
                  <a:moveTo>
                    <a:pt x="152" y="1"/>
                  </a:moveTo>
                  <a:cubicBezTo>
                    <a:pt x="61" y="1"/>
                    <a:pt x="0" y="62"/>
                    <a:pt x="0" y="153"/>
                  </a:cubicBezTo>
                  <a:lnTo>
                    <a:pt x="0" y="5016"/>
                  </a:lnTo>
                  <a:lnTo>
                    <a:pt x="28633" y="5016"/>
                  </a:lnTo>
                  <a:lnTo>
                    <a:pt x="28633" y="153"/>
                  </a:lnTo>
                  <a:cubicBezTo>
                    <a:pt x="28633" y="62"/>
                    <a:pt x="28572" y="1"/>
                    <a:pt x="284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62"/>
            <p:cNvSpPr/>
            <p:nvPr/>
          </p:nvSpPr>
          <p:spPr>
            <a:xfrm>
              <a:off x="8541800" y="4076075"/>
              <a:ext cx="804000" cy="133000"/>
            </a:xfrm>
            <a:custGeom>
              <a:rect b="b" l="l" r="r" t="t"/>
              <a:pathLst>
                <a:path extrusionOk="0" h="5320" w="32160">
                  <a:moveTo>
                    <a:pt x="578" y="1"/>
                  </a:moveTo>
                  <a:cubicBezTo>
                    <a:pt x="274" y="1"/>
                    <a:pt x="1" y="274"/>
                    <a:pt x="1" y="578"/>
                  </a:cubicBezTo>
                  <a:lnTo>
                    <a:pt x="1" y="4742"/>
                  </a:lnTo>
                  <a:cubicBezTo>
                    <a:pt x="1" y="5046"/>
                    <a:pt x="274" y="5320"/>
                    <a:pt x="578" y="5320"/>
                  </a:cubicBezTo>
                  <a:lnTo>
                    <a:pt x="31551" y="5320"/>
                  </a:lnTo>
                  <a:cubicBezTo>
                    <a:pt x="31886" y="5320"/>
                    <a:pt x="32159" y="5046"/>
                    <a:pt x="32129" y="4742"/>
                  </a:cubicBezTo>
                  <a:lnTo>
                    <a:pt x="32129" y="578"/>
                  </a:lnTo>
                  <a:cubicBezTo>
                    <a:pt x="32129" y="274"/>
                    <a:pt x="31855" y="1"/>
                    <a:pt x="3155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62"/>
            <p:cNvSpPr/>
            <p:nvPr/>
          </p:nvSpPr>
          <p:spPr>
            <a:xfrm>
              <a:off x="8616275" y="4075325"/>
              <a:ext cx="100325" cy="133750"/>
            </a:xfrm>
            <a:custGeom>
              <a:rect b="b" l="l" r="r" t="t"/>
              <a:pathLst>
                <a:path extrusionOk="0" h="5350" w="4013">
                  <a:moveTo>
                    <a:pt x="0" y="0"/>
                  </a:moveTo>
                  <a:lnTo>
                    <a:pt x="0" y="5350"/>
                  </a:lnTo>
                  <a:lnTo>
                    <a:pt x="4013" y="5350"/>
                  </a:lnTo>
                  <a:lnTo>
                    <a:pt x="40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62"/>
            <p:cNvSpPr/>
            <p:nvPr/>
          </p:nvSpPr>
          <p:spPr>
            <a:xfrm>
              <a:off x="9129950" y="4075325"/>
              <a:ext cx="133775" cy="133750"/>
            </a:xfrm>
            <a:custGeom>
              <a:rect b="b" l="l" r="r" t="t"/>
              <a:pathLst>
                <a:path extrusionOk="0" h="5350" w="5351">
                  <a:moveTo>
                    <a:pt x="1" y="0"/>
                  </a:moveTo>
                  <a:lnTo>
                    <a:pt x="1" y="5350"/>
                  </a:lnTo>
                  <a:lnTo>
                    <a:pt x="5351" y="5350"/>
                  </a:lnTo>
                  <a:lnTo>
                    <a:pt x="535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62"/>
            <p:cNvSpPr/>
            <p:nvPr/>
          </p:nvSpPr>
          <p:spPr>
            <a:xfrm>
              <a:off x="7940725" y="3912400"/>
              <a:ext cx="703700" cy="408400"/>
            </a:xfrm>
            <a:custGeom>
              <a:rect b="b" l="l" r="r" t="t"/>
              <a:pathLst>
                <a:path extrusionOk="0" h="16336" w="28148">
                  <a:moveTo>
                    <a:pt x="25987" y="1"/>
                  </a:moveTo>
                  <a:cubicBezTo>
                    <a:pt x="25965" y="1"/>
                    <a:pt x="25944" y="5"/>
                    <a:pt x="25928" y="13"/>
                  </a:cubicBezTo>
                  <a:lnTo>
                    <a:pt x="122" y="11745"/>
                  </a:lnTo>
                  <a:cubicBezTo>
                    <a:pt x="31" y="11745"/>
                    <a:pt x="1" y="11867"/>
                    <a:pt x="31" y="11928"/>
                  </a:cubicBezTo>
                  <a:lnTo>
                    <a:pt x="2068" y="16335"/>
                  </a:lnTo>
                  <a:lnTo>
                    <a:pt x="28147" y="4450"/>
                  </a:lnTo>
                  <a:lnTo>
                    <a:pt x="26111" y="74"/>
                  </a:lnTo>
                  <a:cubicBezTo>
                    <a:pt x="26111" y="29"/>
                    <a:pt x="26045" y="1"/>
                    <a:pt x="259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62"/>
            <p:cNvSpPr/>
            <p:nvPr/>
          </p:nvSpPr>
          <p:spPr>
            <a:xfrm>
              <a:off x="7909575" y="3905450"/>
              <a:ext cx="779675" cy="446150"/>
            </a:xfrm>
            <a:custGeom>
              <a:rect b="b" l="l" r="r" t="t"/>
              <a:pathLst>
                <a:path extrusionOk="0" h="17846" w="31187">
                  <a:moveTo>
                    <a:pt x="28810" y="1"/>
                  </a:moveTo>
                  <a:cubicBezTo>
                    <a:pt x="28731" y="1"/>
                    <a:pt x="28651" y="16"/>
                    <a:pt x="28572" y="48"/>
                  </a:cubicBezTo>
                  <a:lnTo>
                    <a:pt x="396" y="12905"/>
                  </a:lnTo>
                  <a:cubicBezTo>
                    <a:pt x="92" y="13026"/>
                    <a:pt x="0" y="13361"/>
                    <a:pt x="92" y="13665"/>
                  </a:cubicBezTo>
                  <a:lnTo>
                    <a:pt x="1855" y="17495"/>
                  </a:lnTo>
                  <a:cubicBezTo>
                    <a:pt x="1945" y="17720"/>
                    <a:pt x="2152" y="17845"/>
                    <a:pt x="2377" y="17845"/>
                  </a:cubicBezTo>
                  <a:cubicBezTo>
                    <a:pt x="2455" y="17845"/>
                    <a:pt x="2536" y="17830"/>
                    <a:pt x="2614" y="17799"/>
                  </a:cubicBezTo>
                  <a:lnTo>
                    <a:pt x="30761" y="4972"/>
                  </a:lnTo>
                  <a:cubicBezTo>
                    <a:pt x="31065" y="4820"/>
                    <a:pt x="31186" y="4455"/>
                    <a:pt x="31065" y="4212"/>
                  </a:cubicBezTo>
                  <a:lnTo>
                    <a:pt x="29332" y="352"/>
                  </a:lnTo>
                  <a:cubicBezTo>
                    <a:pt x="29242" y="126"/>
                    <a:pt x="29035" y="1"/>
                    <a:pt x="2881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62"/>
            <p:cNvSpPr/>
            <p:nvPr/>
          </p:nvSpPr>
          <p:spPr>
            <a:xfrm>
              <a:off x="7972650" y="4161950"/>
              <a:ext cx="146675" cy="163400"/>
            </a:xfrm>
            <a:custGeom>
              <a:rect b="b" l="l" r="r" t="t"/>
              <a:pathLst>
                <a:path extrusionOk="0" h="6536" w="5867">
                  <a:moveTo>
                    <a:pt x="3648" y="0"/>
                  </a:moveTo>
                  <a:lnTo>
                    <a:pt x="0" y="1642"/>
                  </a:lnTo>
                  <a:lnTo>
                    <a:pt x="2219" y="6536"/>
                  </a:lnTo>
                  <a:lnTo>
                    <a:pt x="5867" y="4864"/>
                  </a:lnTo>
                  <a:lnTo>
                    <a:pt x="364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62"/>
            <p:cNvSpPr/>
            <p:nvPr/>
          </p:nvSpPr>
          <p:spPr>
            <a:xfrm>
              <a:off x="8440750" y="3935500"/>
              <a:ext cx="177075" cy="177075"/>
            </a:xfrm>
            <a:custGeom>
              <a:rect b="b" l="l" r="r" t="t"/>
              <a:pathLst>
                <a:path extrusionOk="0" h="7083" w="7083">
                  <a:moveTo>
                    <a:pt x="4863" y="1"/>
                  </a:moveTo>
                  <a:lnTo>
                    <a:pt x="0" y="2219"/>
                  </a:lnTo>
                  <a:lnTo>
                    <a:pt x="2219" y="7083"/>
                  </a:lnTo>
                  <a:lnTo>
                    <a:pt x="7082" y="4864"/>
                  </a:lnTo>
                  <a:lnTo>
                    <a:pt x="486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62"/>
            <p:cNvSpPr/>
            <p:nvPr/>
          </p:nvSpPr>
          <p:spPr>
            <a:xfrm>
              <a:off x="7595725" y="3911325"/>
              <a:ext cx="704450" cy="408700"/>
            </a:xfrm>
            <a:custGeom>
              <a:rect b="b" l="l" r="r" t="t"/>
              <a:pathLst>
                <a:path extrusionOk="0" h="16348" w="28178">
                  <a:moveTo>
                    <a:pt x="25993" y="0"/>
                  </a:moveTo>
                  <a:cubicBezTo>
                    <a:pt x="25969" y="0"/>
                    <a:pt x="25946" y="8"/>
                    <a:pt x="25929" y="25"/>
                  </a:cubicBezTo>
                  <a:lnTo>
                    <a:pt x="123" y="11758"/>
                  </a:lnTo>
                  <a:cubicBezTo>
                    <a:pt x="62" y="11758"/>
                    <a:pt x="1" y="11880"/>
                    <a:pt x="62" y="11940"/>
                  </a:cubicBezTo>
                  <a:lnTo>
                    <a:pt x="2068" y="16348"/>
                  </a:lnTo>
                  <a:lnTo>
                    <a:pt x="28178" y="4463"/>
                  </a:lnTo>
                  <a:lnTo>
                    <a:pt x="26111" y="86"/>
                  </a:lnTo>
                  <a:cubicBezTo>
                    <a:pt x="26111" y="43"/>
                    <a:pt x="26050" y="0"/>
                    <a:pt x="2599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62"/>
            <p:cNvSpPr/>
            <p:nvPr/>
          </p:nvSpPr>
          <p:spPr>
            <a:xfrm>
              <a:off x="7564575" y="3904700"/>
              <a:ext cx="779675" cy="446125"/>
            </a:xfrm>
            <a:custGeom>
              <a:rect b="b" l="l" r="r" t="t"/>
              <a:pathLst>
                <a:path extrusionOk="0" h="17845" w="31187">
                  <a:moveTo>
                    <a:pt x="28810" y="1"/>
                  </a:moveTo>
                  <a:cubicBezTo>
                    <a:pt x="28732" y="1"/>
                    <a:pt x="28651" y="16"/>
                    <a:pt x="28573" y="47"/>
                  </a:cubicBezTo>
                  <a:lnTo>
                    <a:pt x="426" y="12904"/>
                  </a:lnTo>
                  <a:cubicBezTo>
                    <a:pt x="122" y="12996"/>
                    <a:pt x="1" y="13360"/>
                    <a:pt x="122" y="13664"/>
                  </a:cubicBezTo>
                  <a:lnTo>
                    <a:pt x="1855" y="17494"/>
                  </a:lnTo>
                  <a:cubicBezTo>
                    <a:pt x="1945" y="17720"/>
                    <a:pt x="2152" y="17845"/>
                    <a:pt x="2377" y="17845"/>
                  </a:cubicBezTo>
                  <a:cubicBezTo>
                    <a:pt x="2456" y="17845"/>
                    <a:pt x="2536" y="17830"/>
                    <a:pt x="2615" y="17798"/>
                  </a:cubicBezTo>
                  <a:lnTo>
                    <a:pt x="30792" y="4941"/>
                  </a:lnTo>
                  <a:cubicBezTo>
                    <a:pt x="31035" y="4789"/>
                    <a:pt x="31187" y="4455"/>
                    <a:pt x="31096" y="4181"/>
                  </a:cubicBezTo>
                  <a:lnTo>
                    <a:pt x="29333" y="351"/>
                  </a:lnTo>
                  <a:cubicBezTo>
                    <a:pt x="29242" y="126"/>
                    <a:pt x="29035" y="1"/>
                    <a:pt x="2881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62"/>
            <p:cNvSpPr/>
            <p:nvPr/>
          </p:nvSpPr>
          <p:spPr>
            <a:xfrm>
              <a:off x="7627650" y="4160425"/>
              <a:ext cx="147450" cy="164175"/>
            </a:xfrm>
            <a:custGeom>
              <a:rect b="b" l="l" r="r" t="t"/>
              <a:pathLst>
                <a:path extrusionOk="0" h="6567" w="5898">
                  <a:moveTo>
                    <a:pt x="3678" y="1"/>
                  </a:moveTo>
                  <a:lnTo>
                    <a:pt x="1" y="1672"/>
                  </a:lnTo>
                  <a:lnTo>
                    <a:pt x="2219" y="6566"/>
                  </a:lnTo>
                  <a:lnTo>
                    <a:pt x="5897" y="4894"/>
                  </a:lnTo>
                  <a:lnTo>
                    <a:pt x="367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62"/>
            <p:cNvSpPr/>
            <p:nvPr/>
          </p:nvSpPr>
          <p:spPr>
            <a:xfrm>
              <a:off x="8094975" y="3933225"/>
              <a:ext cx="177850" cy="177825"/>
            </a:xfrm>
            <a:custGeom>
              <a:rect b="b" l="l" r="r" t="t"/>
              <a:pathLst>
                <a:path extrusionOk="0" h="7113" w="7114">
                  <a:moveTo>
                    <a:pt x="4895" y="0"/>
                  </a:moveTo>
                  <a:lnTo>
                    <a:pt x="1" y="2219"/>
                  </a:lnTo>
                  <a:lnTo>
                    <a:pt x="2220" y="7113"/>
                  </a:lnTo>
                  <a:lnTo>
                    <a:pt x="7114" y="4894"/>
                  </a:lnTo>
                  <a:lnTo>
                    <a:pt x="489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62"/>
            <p:cNvSpPr/>
            <p:nvPr/>
          </p:nvSpPr>
          <p:spPr>
            <a:xfrm>
              <a:off x="9539550" y="3631575"/>
              <a:ext cx="115525" cy="113825"/>
            </a:xfrm>
            <a:custGeom>
              <a:rect b="b" l="l" r="r" t="t"/>
              <a:pathLst>
                <a:path extrusionOk="0" h="4553" w="4621">
                  <a:moveTo>
                    <a:pt x="2299" y="0"/>
                  </a:moveTo>
                  <a:cubicBezTo>
                    <a:pt x="2189" y="0"/>
                    <a:pt x="2082" y="69"/>
                    <a:pt x="2037" y="206"/>
                  </a:cubicBezTo>
                  <a:lnTo>
                    <a:pt x="1581" y="1421"/>
                  </a:lnTo>
                  <a:cubicBezTo>
                    <a:pt x="1581" y="1482"/>
                    <a:pt x="1520" y="1513"/>
                    <a:pt x="1429" y="1573"/>
                  </a:cubicBezTo>
                  <a:lnTo>
                    <a:pt x="213" y="2029"/>
                  </a:lnTo>
                  <a:cubicBezTo>
                    <a:pt x="0" y="2121"/>
                    <a:pt x="0" y="2485"/>
                    <a:pt x="213" y="2546"/>
                  </a:cubicBezTo>
                  <a:lnTo>
                    <a:pt x="1429" y="3002"/>
                  </a:lnTo>
                  <a:cubicBezTo>
                    <a:pt x="1520" y="3002"/>
                    <a:pt x="1550" y="3093"/>
                    <a:pt x="1581" y="3154"/>
                  </a:cubicBezTo>
                  <a:lnTo>
                    <a:pt x="2037" y="4370"/>
                  </a:lnTo>
                  <a:cubicBezTo>
                    <a:pt x="2098" y="4491"/>
                    <a:pt x="2211" y="4552"/>
                    <a:pt x="2322" y="4552"/>
                  </a:cubicBezTo>
                  <a:cubicBezTo>
                    <a:pt x="2432" y="4552"/>
                    <a:pt x="2538" y="4491"/>
                    <a:pt x="2584" y="4370"/>
                  </a:cubicBezTo>
                  <a:lnTo>
                    <a:pt x="3040" y="3154"/>
                  </a:lnTo>
                  <a:cubicBezTo>
                    <a:pt x="3040" y="3093"/>
                    <a:pt x="3101" y="3032"/>
                    <a:pt x="3192" y="3002"/>
                  </a:cubicBezTo>
                  <a:lnTo>
                    <a:pt x="4408" y="2546"/>
                  </a:lnTo>
                  <a:cubicBezTo>
                    <a:pt x="4620" y="2424"/>
                    <a:pt x="4620" y="2090"/>
                    <a:pt x="4408" y="2029"/>
                  </a:cubicBezTo>
                  <a:lnTo>
                    <a:pt x="3192" y="1573"/>
                  </a:lnTo>
                  <a:cubicBezTo>
                    <a:pt x="3101" y="1573"/>
                    <a:pt x="3070" y="1482"/>
                    <a:pt x="3040" y="1421"/>
                  </a:cubicBezTo>
                  <a:lnTo>
                    <a:pt x="2584" y="206"/>
                  </a:lnTo>
                  <a:cubicBezTo>
                    <a:pt x="2523" y="69"/>
                    <a:pt x="2409" y="0"/>
                    <a:pt x="229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62"/>
            <p:cNvSpPr/>
            <p:nvPr/>
          </p:nvSpPr>
          <p:spPr>
            <a:xfrm>
              <a:off x="8551675" y="4024225"/>
              <a:ext cx="115525" cy="112850"/>
            </a:xfrm>
            <a:custGeom>
              <a:rect b="b" l="l" r="r" t="t"/>
              <a:pathLst>
                <a:path extrusionOk="0" h="4514" w="4621">
                  <a:moveTo>
                    <a:pt x="2299" y="0"/>
                  </a:moveTo>
                  <a:cubicBezTo>
                    <a:pt x="2189" y="0"/>
                    <a:pt x="2083" y="53"/>
                    <a:pt x="2037" y="160"/>
                  </a:cubicBezTo>
                  <a:lnTo>
                    <a:pt x="1581" y="1376"/>
                  </a:lnTo>
                  <a:cubicBezTo>
                    <a:pt x="1581" y="1467"/>
                    <a:pt x="1521" y="1497"/>
                    <a:pt x="1429" y="1528"/>
                  </a:cubicBezTo>
                  <a:lnTo>
                    <a:pt x="214" y="1984"/>
                  </a:lnTo>
                  <a:cubicBezTo>
                    <a:pt x="1" y="2105"/>
                    <a:pt x="1" y="2440"/>
                    <a:pt x="214" y="2531"/>
                  </a:cubicBezTo>
                  <a:lnTo>
                    <a:pt x="1429" y="2987"/>
                  </a:lnTo>
                  <a:cubicBezTo>
                    <a:pt x="1521" y="2987"/>
                    <a:pt x="1551" y="3047"/>
                    <a:pt x="1581" y="3139"/>
                  </a:cubicBezTo>
                  <a:lnTo>
                    <a:pt x="2037" y="4354"/>
                  </a:lnTo>
                  <a:cubicBezTo>
                    <a:pt x="2098" y="4461"/>
                    <a:pt x="2212" y="4514"/>
                    <a:pt x="2322" y="4514"/>
                  </a:cubicBezTo>
                  <a:cubicBezTo>
                    <a:pt x="2432" y="4514"/>
                    <a:pt x="2539" y="4461"/>
                    <a:pt x="2584" y="4354"/>
                  </a:cubicBezTo>
                  <a:lnTo>
                    <a:pt x="3040" y="3139"/>
                  </a:lnTo>
                  <a:cubicBezTo>
                    <a:pt x="3040" y="3047"/>
                    <a:pt x="3101" y="3017"/>
                    <a:pt x="3192" y="2987"/>
                  </a:cubicBezTo>
                  <a:lnTo>
                    <a:pt x="4408" y="2531"/>
                  </a:lnTo>
                  <a:cubicBezTo>
                    <a:pt x="4621" y="2409"/>
                    <a:pt x="4621" y="2075"/>
                    <a:pt x="4408" y="1984"/>
                  </a:cubicBezTo>
                  <a:lnTo>
                    <a:pt x="3192" y="1528"/>
                  </a:lnTo>
                  <a:cubicBezTo>
                    <a:pt x="3101" y="1528"/>
                    <a:pt x="3071" y="1467"/>
                    <a:pt x="3040" y="1376"/>
                  </a:cubicBezTo>
                  <a:lnTo>
                    <a:pt x="2584" y="160"/>
                  </a:lnTo>
                  <a:cubicBezTo>
                    <a:pt x="2524" y="53"/>
                    <a:pt x="2410" y="0"/>
                    <a:pt x="229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62"/>
            <p:cNvSpPr/>
            <p:nvPr/>
          </p:nvSpPr>
          <p:spPr>
            <a:xfrm>
              <a:off x="9405800" y="3805600"/>
              <a:ext cx="83625" cy="80750"/>
            </a:xfrm>
            <a:custGeom>
              <a:rect b="b" l="l" r="r" t="t"/>
              <a:pathLst>
                <a:path extrusionOk="0" h="3230" w="3345">
                  <a:moveTo>
                    <a:pt x="1680" y="0"/>
                  </a:moveTo>
                  <a:cubicBezTo>
                    <a:pt x="1596" y="0"/>
                    <a:pt x="1505" y="38"/>
                    <a:pt x="1460" y="114"/>
                  </a:cubicBezTo>
                  <a:lnTo>
                    <a:pt x="1156" y="995"/>
                  </a:lnTo>
                  <a:cubicBezTo>
                    <a:pt x="1156" y="1026"/>
                    <a:pt x="1095" y="1056"/>
                    <a:pt x="1064" y="1117"/>
                  </a:cubicBezTo>
                  <a:lnTo>
                    <a:pt x="183" y="1421"/>
                  </a:lnTo>
                  <a:cubicBezTo>
                    <a:pt x="1" y="1482"/>
                    <a:pt x="1" y="1725"/>
                    <a:pt x="183" y="1786"/>
                  </a:cubicBezTo>
                  <a:lnTo>
                    <a:pt x="1064" y="2090"/>
                  </a:lnTo>
                  <a:cubicBezTo>
                    <a:pt x="1095" y="2090"/>
                    <a:pt x="1125" y="2181"/>
                    <a:pt x="1156" y="2211"/>
                  </a:cubicBezTo>
                  <a:lnTo>
                    <a:pt x="1460" y="3093"/>
                  </a:lnTo>
                  <a:cubicBezTo>
                    <a:pt x="1505" y="3184"/>
                    <a:pt x="1581" y="3230"/>
                    <a:pt x="1657" y="3230"/>
                  </a:cubicBezTo>
                  <a:cubicBezTo>
                    <a:pt x="1733" y="3230"/>
                    <a:pt x="1809" y="3184"/>
                    <a:pt x="1855" y="3093"/>
                  </a:cubicBezTo>
                  <a:lnTo>
                    <a:pt x="2159" y="2211"/>
                  </a:lnTo>
                  <a:cubicBezTo>
                    <a:pt x="2159" y="2181"/>
                    <a:pt x="2219" y="2120"/>
                    <a:pt x="2280" y="2090"/>
                  </a:cubicBezTo>
                  <a:lnTo>
                    <a:pt x="3131" y="1786"/>
                  </a:lnTo>
                  <a:cubicBezTo>
                    <a:pt x="3344" y="1725"/>
                    <a:pt x="3344" y="1482"/>
                    <a:pt x="3131" y="1421"/>
                  </a:cubicBezTo>
                  <a:lnTo>
                    <a:pt x="2280" y="1117"/>
                  </a:lnTo>
                  <a:cubicBezTo>
                    <a:pt x="2219" y="1117"/>
                    <a:pt x="2189" y="1026"/>
                    <a:pt x="2159" y="995"/>
                  </a:cubicBezTo>
                  <a:lnTo>
                    <a:pt x="1855" y="114"/>
                  </a:lnTo>
                  <a:cubicBezTo>
                    <a:pt x="1840" y="38"/>
                    <a:pt x="1764" y="0"/>
                    <a:pt x="168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62"/>
            <p:cNvSpPr/>
            <p:nvPr/>
          </p:nvSpPr>
          <p:spPr>
            <a:xfrm>
              <a:off x="8810800" y="4081025"/>
              <a:ext cx="83625" cy="81325"/>
            </a:xfrm>
            <a:custGeom>
              <a:rect b="b" l="l" r="r" t="t"/>
              <a:pathLst>
                <a:path extrusionOk="0" h="3253" w="3345">
                  <a:moveTo>
                    <a:pt x="1684" y="0"/>
                  </a:moveTo>
                  <a:cubicBezTo>
                    <a:pt x="1604" y="0"/>
                    <a:pt x="1521" y="46"/>
                    <a:pt x="1490" y="137"/>
                  </a:cubicBezTo>
                  <a:lnTo>
                    <a:pt x="1186" y="1019"/>
                  </a:lnTo>
                  <a:cubicBezTo>
                    <a:pt x="1186" y="1049"/>
                    <a:pt x="1095" y="1079"/>
                    <a:pt x="1065" y="1140"/>
                  </a:cubicBezTo>
                  <a:lnTo>
                    <a:pt x="183" y="1444"/>
                  </a:lnTo>
                  <a:cubicBezTo>
                    <a:pt x="1" y="1505"/>
                    <a:pt x="1" y="1748"/>
                    <a:pt x="183" y="1809"/>
                  </a:cubicBezTo>
                  <a:lnTo>
                    <a:pt x="1065" y="2113"/>
                  </a:lnTo>
                  <a:cubicBezTo>
                    <a:pt x="1095" y="2113"/>
                    <a:pt x="1125" y="2204"/>
                    <a:pt x="1186" y="2234"/>
                  </a:cubicBezTo>
                  <a:lnTo>
                    <a:pt x="1490" y="3116"/>
                  </a:lnTo>
                  <a:cubicBezTo>
                    <a:pt x="1521" y="3207"/>
                    <a:pt x="1597" y="3253"/>
                    <a:pt x="1672" y="3253"/>
                  </a:cubicBezTo>
                  <a:cubicBezTo>
                    <a:pt x="1748" y="3253"/>
                    <a:pt x="1824" y="3207"/>
                    <a:pt x="1855" y="3116"/>
                  </a:cubicBezTo>
                  <a:lnTo>
                    <a:pt x="2159" y="2234"/>
                  </a:lnTo>
                  <a:cubicBezTo>
                    <a:pt x="2159" y="2204"/>
                    <a:pt x="2250" y="2143"/>
                    <a:pt x="2280" y="2113"/>
                  </a:cubicBezTo>
                  <a:lnTo>
                    <a:pt x="3162" y="1809"/>
                  </a:lnTo>
                  <a:cubicBezTo>
                    <a:pt x="3344" y="1748"/>
                    <a:pt x="3344" y="1505"/>
                    <a:pt x="3162" y="1444"/>
                  </a:cubicBezTo>
                  <a:lnTo>
                    <a:pt x="2280" y="1140"/>
                  </a:lnTo>
                  <a:cubicBezTo>
                    <a:pt x="2250" y="1140"/>
                    <a:pt x="2220" y="1049"/>
                    <a:pt x="2159" y="1019"/>
                  </a:cubicBezTo>
                  <a:lnTo>
                    <a:pt x="1855" y="137"/>
                  </a:lnTo>
                  <a:cubicBezTo>
                    <a:pt x="1840" y="46"/>
                    <a:pt x="1764" y="0"/>
                    <a:pt x="168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62"/>
            <p:cNvSpPr/>
            <p:nvPr/>
          </p:nvSpPr>
          <p:spPr>
            <a:xfrm>
              <a:off x="8889075" y="4240400"/>
              <a:ext cx="59300" cy="59125"/>
            </a:xfrm>
            <a:custGeom>
              <a:rect b="b" l="l" r="r" t="t"/>
              <a:pathLst>
                <a:path extrusionOk="0" h="2365" w="2372">
                  <a:moveTo>
                    <a:pt x="1186" y="1"/>
                  </a:moveTo>
                  <a:cubicBezTo>
                    <a:pt x="1133" y="1"/>
                    <a:pt x="1080" y="39"/>
                    <a:pt x="1064" y="115"/>
                  </a:cubicBezTo>
                  <a:lnTo>
                    <a:pt x="821" y="753"/>
                  </a:lnTo>
                  <a:cubicBezTo>
                    <a:pt x="821" y="783"/>
                    <a:pt x="791" y="844"/>
                    <a:pt x="760" y="844"/>
                  </a:cubicBezTo>
                  <a:lnTo>
                    <a:pt x="92" y="1057"/>
                  </a:lnTo>
                  <a:cubicBezTo>
                    <a:pt x="0" y="1087"/>
                    <a:pt x="0" y="1270"/>
                    <a:pt x="92" y="1331"/>
                  </a:cubicBezTo>
                  <a:lnTo>
                    <a:pt x="760" y="1543"/>
                  </a:lnTo>
                  <a:cubicBezTo>
                    <a:pt x="791" y="1543"/>
                    <a:pt x="821" y="1604"/>
                    <a:pt x="821" y="1635"/>
                  </a:cubicBezTo>
                  <a:lnTo>
                    <a:pt x="1064" y="2273"/>
                  </a:lnTo>
                  <a:cubicBezTo>
                    <a:pt x="1080" y="2334"/>
                    <a:pt x="1133" y="2364"/>
                    <a:pt x="1186" y="2364"/>
                  </a:cubicBezTo>
                  <a:cubicBezTo>
                    <a:pt x="1239" y="2364"/>
                    <a:pt x="1292" y="2334"/>
                    <a:pt x="1307" y="2273"/>
                  </a:cubicBezTo>
                  <a:lnTo>
                    <a:pt x="1551" y="1635"/>
                  </a:lnTo>
                  <a:cubicBezTo>
                    <a:pt x="1551" y="1604"/>
                    <a:pt x="1581" y="1543"/>
                    <a:pt x="1611" y="1543"/>
                  </a:cubicBezTo>
                  <a:lnTo>
                    <a:pt x="2280" y="1331"/>
                  </a:lnTo>
                  <a:cubicBezTo>
                    <a:pt x="2371" y="1300"/>
                    <a:pt x="2371" y="1087"/>
                    <a:pt x="2280" y="1057"/>
                  </a:cubicBezTo>
                  <a:lnTo>
                    <a:pt x="1611" y="844"/>
                  </a:lnTo>
                  <a:cubicBezTo>
                    <a:pt x="1581" y="844"/>
                    <a:pt x="1551" y="783"/>
                    <a:pt x="1551" y="753"/>
                  </a:cubicBezTo>
                  <a:lnTo>
                    <a:pt x="1307" y="115"/>
                  </a:lnTo>
                  <a:cubicBezTo>
                    <a:pt x="1292" y="39"/>
                    <a:pt x="1239" y="1"/>
                    <a:pt x="11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62"/>
            <p:cNvSpPr/>
            <p:nvPr/>
          </p:nvSpPr>
          <p:spPr>
            <a:xfrm>
              <a:off x="9590450" y="3869425"/>
              <a:ext cx="60050" cy="59100"/>
            </a:xfrm>
            <a:custGeom>
              <a:rect b="b" l="l" r="r" t="t"/>
              <a:pathLst>
                <a:path extrusionOk="0" h="2364" w="2402">
                  <a:moveTo>
                    <a:pt x="1213" y="0"/>
                  </a:moveTo>
                  <a:cubicBezTo>
                    <a:pt x="1156" y="0"/>
                    <a:pt x="1095" y="38"/>
                    <a:pt x="1065" y="114"/>
                  </a:cubicBezTo>
                  <a:lnTo>
                    <a:pt x="852" y="753"/>
                  </a:lnTo>
                  <a:cubicBezTo>
                    <a:pt x="852" y="783"/>
                    <a:pt x="821" y="844"/>
                    <a:pt x="761" y="844"/>
                  </a:cubicBezTo>
                  <a:lnTo>
                    <a:pt x="122" y="1056"/>
                  </a:lnTo>
                  <a:cubicBezTo>
                    <a:pt x="1" y="1087"/>
                    <a:pt x="1" y="1269"/>
                    <a:pt x="122" y="1330"/>
                  </a:cubicBezTo>
                  <a:lnTo>
                    <a:pt x="761" y="1543"/>
                  </a:lnTo>
                  <a:cubicBezTo>
                    <a:pt x="791" y="1543"/>
                    <a:pt x="852" y="1604"/>
                    <a:pt x="852" y="1634"/>
                  </a:cubicBezTo>
                  <a:lnTo>
                    <a:pt x="1065" y="2272"/>
                  </a:lnTo>
                  <a:cubicBezTo>
                    <a:pt x="1080" y="2333"/>
                    <a:pt x="1141" y="2363"/>
                    <a:pt x="1201" y="2363"/>
                  </a:cubicBezTo>
                  <a:cubicBezTo>
                    <a:pt x="1262" y="2363"/>
                    <a:pt x="1323" y="2333"/>
                    <a:pt x="1338" y="2272"/>
                  </a:cubicBezTo>
                  <a:lnTo>
                    <a:pt x="1581" y="1634"/>
                  </a:lnTo>
                  <a:cubicBezTo>
                    <a:pt x="1581" y="1604"/>
                    <a:pt x="1612" y="1543"/>
                    <a:pt x="1642" y="1543"/>
                  </a:cubicBezTo>
                  <a:lnTo>
                    <a:pt x="2280" y="1330"/>
                  </a:lnTo>
                  <a:cubicBezTo>
                    <a:pt x="2402" y="1300"/>
                    <a:pt x="2402" y="1087"/>
                    <a:pt x="2280" y="1056"/>
                  </a:cubicBezTo>
                  <a:lnTo>
                    <a:pt x="1642" y="844"/>
                  </a:lnTo>
                  <a:cubicBezTo>
                    <a:pt x="1612" y="844"/>
                    <a:pt x="1581" y="783"/>
                    <a:pt x="1581" y="753"/>
                  </a:cubicBezTo>
                  <a:lnTo>
                    <a:pt x="1338" y="114"/>
                  </a:lnTo>
                  <a:cubicBezTo>
                    <a:pt x="1323" y="38"/>
                    <a:pt x="1270" y="0"/>
                    <a:pt x="121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4" name="Google Shape;494;p62"/>
          <p:cNvSpPr/>
          <p:nvPr/>
        </p:nvSpPr>
        <p:spPr>
          <a:xfrm rot="5400000">
            <a:off x="-2269762" y="-2151415"/>
            <a:ext cx="5965950" cy="3276700"/>
          </a:xfrm>
          <a:custGeom>
            <a:rect b="b" l="l" r="r" t="t"/>
            <a:pathLst>
              <a:path extrusionOk="0" h="131068" w="238638">
                <a:moveTo>
                  <a:pt x="73483" y="1"/>
                </a:moveTo>
                <a:cubicBezTo>
                  <a:pt x="73406" y="1"/>
                  <a:pt x="73330" y="1"/>
                  <a:pt x="73254" y="1"/>
                </a:cubicBezTo>
                <a:cubicBezTo>
                  <a:pt x="65655" y="32"/>
                  <a:pt x="58300" y="3011"/>
                  <a:pt x="52099" y="7418"/>
                </a:cubicBezTo>
                <a:cubicBezTo>
                  <a:pt x="43436" y="13619"/>
                  <a:pt x="36719" y="24652"/>
                  <a:pt x="40366" y="34622"/>
                </a:cubicBezTo>
                <a:cubicBezTo>
                  <a:pt x="44622" y="46203"/>
                  <a:pt x="60519" y="50549"/>
                  <a:pt x="63984" y="62404"/>
                </a:cubicBezTo>
                <a:cubicBezTo>
                  <a:pt x="66111" y="69759"/>
                  <a:pt x="61886" y="78392"/>
                  <a:pt x="54743" y="81188"/>
                </a:cubicBezTo>
                <a:cubicBezTo>
                  <a:pt x="52416" y="82101"/>
                  <a:pt x="50009" y="82421"/>
                  <a:pt x="47555" y="82421"/>
                </a:cubicBezTo>
                <a:cubicBezTo>
                  <a:pt x="41809" y="82421"/>
                  <a:pt x="35800" y="80668"/>
                  <a:pt x="29927" y="80668"/>
                </a:cubicBezTo>
                <a:cubicBezTo>
                  <a:pt x="29789" y="80668"/>
                  <a:pt x="29652" y="80669"/>
                  <a:pt x="29515" y="80671"/>
                </a:cubicBezTo>
                <a:cubicBezTo>
                  <a:pt x="18208" y="80823"/>
                  <a:pt x="7357" y="88696"/>
                  <a:pt x="3679" y="99395"/>
                </a:cubicBezTo>
                <a:cubicBezTo>
                  <a:pt x="1" y="110125"/>
                  <a:pt x="4013" y="123985"/>
                  <a:pt x="12889" y="131067"/>
                </a:cubicBezTo>
                <a:lnTo>
                  <a:pt x="229063" y="131067"/>
                </a:lnTo>
                <a:cubicBezTo>
                  <a:pt x="235598" y="124289"/>
                  <a:pt x="238637" y="111796"/>
                  <a:pt x="235203" y="103012"/>
                </a:cubicBezTo>
                <a:cubicBezTo>
                  <a:pt x="231738" y="94228"/>
                  <a:pt x="222923" y="87845"/>
                  <a:pt x="213500" y="87358"/>
                </a:cubicBezTo>
                <a:cubicBezTo>
                  <a:pt x="212907" y="87324"/>
                  <a:pt x="212308" y="87311"/>
                  <a:pt x="211705" y="87311"/>
                </a:cubicBezTo>
                <a:cubicBezTo>
                  <a:pt x="209410" y="87311"/>
                  <a:pt x="207061" y="87507"/>
                  <a:pt x="204773" y="87507"/>
                </a:cubicBezTo>
                <a:cubicBezTo>
                  <a:pt x="201782" y="87507"/>
                  <a:pt x="198892" y="87172"/>
                  <a:pt x="196357" y="85626"/>
                </a:cubicBezTo>
                <a:cubicBezTo>
                  <a:pt x="190308" y="81918"/>
                  <a:pt x="189761" y="73224"/>
                  <a:pt x="191919" y="66507"/>
                </a:cubicBezTo>
                <a:cubicBezTo>
                  <a:pt x="194077" y="59820"/>
                  <a:pt x="198302" y="53771"/>
                  <a:pt x="199640" y="46811"/>
                </a:cubicBezTo>
                <a:cubicBezTo>
                  <a:pt x="201160" y="38908"/>
                  <a:pt x="198576" y="30367"/>
                  <a:pt x="192892" y="24622"/>
                </a:cubicBezTo>
                <a:cubicBezTo>
                  <a:pt x="188250" y="19904"/>
                  <a:pt x="181618" y="17238"/>
                  <a:pt x="174999" y="17238"/>
                </a:cubicBezTo>
                <a:cubicBezTo>
                  <a:pt x="173601" y="17238"/>
                  <a:pt x="172203" y="17357"/>
                  <a:pt x="170825" y="17600"/>
                </a:cubicBezTo>
                <a:cubicBezTo>
                  <a:pt x="159973" y="19485"/>
                  <a:pt x="151827" y="28148"/>
                  <a:pt x="143134" y="34956"/>
                </a:cubicBezTo>
                <a:cubicBezTo>
                  <a:pt x="137026" y="39757"/>
                  <a:pt x="129134" y="43773"/>
                  <a:pt x="121685" y="43773"/>
                </a:cubicBezTo>
                <a:cubicBezTo>
                  <a:pt x="118571" y="43773"/>
                  <a:pt x="115535" y="43071"/>
                  <a:pt x="112738" y="41431"/>
                </a:cubicBezTo>
                <a:cubicBezTo>
                  <a:pt x="101674" y="34926"/>
                  <a:pt x="101857" y="18543"/>
                  <a:pt x="93559" y="8755"/>
                </a:cubicBezTo>
                <a:cubicBezTo>
                  <a:pt x="88654" y="2978"/>
                  <a:pt x="81008" y="1"/>
                  <a:pt x="7348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62"/>
          <p:cNvSpPr/>
          <p:nvPr/>
        </p:nvSpPr>
        <p:spPr>
          <a:xfrm>
            <a:off x="166425" y="3201475"/>
            <a:ext cx="247750" cy="364025"/>
          </a:xfrm>
          <a:custGeom>
            <a:rect b="b" l="l" r="r" t="t"/>
            <a:pathLst>
              <a:path extrusionOk="0" h="14561" w="9910">
                <a:moveTo>
                  <a:pt x="4985" y="1"/>
                </a:moveTo>
                <a:lnTo>
                  <a:pt x="2463" y="3375"/>
                </a:lnTo>
                <a:lnTo>
                  <a:pt x="1" y="6779"/>
                </a:lnTo>
                <a:lnTo>
                  <a:pt x="2797" y="6779"/>
                </a:lnTo>
                <a:lnTo>
                  <a:pt x="2797" y="14560"/>
                </a:lnTo>
                <a:lnTo>
                  <a:pt x="7113" y="14560"/>
                </a:lnTo>
                <a:lnTo>
                  <a:pt x="7113" y="6779"/>
                </a:lnTo>
                <a:lnTo>
                  <a:pt x="9910" y="6779"/>
                </a:lnTo>
                <a:lnTo>
                  <a:pt x="7448" y="3375"/>
                </a:lnTo>
                <a:lnTo>
                  <a:pt x="498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62"/>
          <p:cNvSpPr/>
          <p:nvPr/>
        </p:nvSpPr>
        <p:spPr>
          <a:xfrm>
            <a:off x="166425" y="41351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62"/>
          <p:cNvSpPr/>
          <p:nvPr/>
        </p:nvSpPr>
        <p:spPr>
          <a:xfrm>
            <a:off x="8761488" y="3798688"/>
            <a:ext cx="297900" cy="262200"/>
          </a:xfrm>
          <a:custGeom>
            <a:rect b="b" l="l" r="r" t="t"/>
            <a:pathLst>
              <a:path extrusionOk="0" h="10488" w="11916">
                <a:moveTo>
                  <a:pt x="4560" y="1764"/>
                </a:moveTo>
                <a:cubicBezTo>
                  <a:pt x="5806" y="1764"/>
                  <a:pt x="6900" y="2280"/>
                  <a:pt x="7660" y="3162"/>
                </a:cubicBezTo>
                <a:lnTo>
                  <a:pt x="4620" y="6201"/>
                </a:lnTo>
                <a:lnTo>
                  <a:pt x="3101" y="4682"/>
                </a:lnTo>
                <a:cubicBezTo>
                  <a:pt x="2979" y="4545"/>
                  <a:pt x="2804" y="4477"/>
                  <a:pt x="2622" y="4477"/>
                </a:cubicBezTo>
                <a:cubicBezTo>
                  <a:pt x="2439" y="4477"/>
                  <a:pt x="2249" y="4545"/>
                  <a:pt x="2097" y="4682"/>
                </a:cubicBezTo>
                <a:cubicBezTo>
                  <a:pt x="1824" y="4955"/>
                  <a:pt x="1824" y="5411"/>
                  <a:pt x="2097" y="5715"/>
                </a:cubicBezTo>
                <a:lnTo>
                  <a:pt x="4134" y="7752"/>
                </a:lnTo>
                <a:cubicBezTo>
                  <a:pt x="4286" y="7904"/>
                  <a:pt x="4438" y="7995"/>
                  <a:pt x="4620" y="7995"/>
                </a:cubicBezTo>
                <a:cubicBezTo>
                  <a:pt x="4803" y="7995"/>
                  <a:pt x="5015" y="7904"/>
                  <a:pt x="5107" y="7752"/>
                </a:cubicBezTo>
                <a:lnTo>
                  <a:pt x="8420" y="4439"/>
                </a:lnTo>
                <a:cubicBezTo>
                  <a:pt x="8663" y="4894"/>
                  <a:pt x="8785" y="5411"/>
                  <a:pt x="8785" y="5958"/>
                </a:cubicBezTo>
                <a:cubicBezTo>
                  <a:pt x="8785" y="8299"/>
                  <a:pt x="6870" y="10183"/>
                  <a:pt x="4560" y="10183"/>
                </a:cubicBezTo>
                <a:cubicBezTo>
                  <a:pt x="2249" y="10183"/>
                  <a:pt x="334" y="8299"/>
                  <a:pt x="334" y="5958"/>
                </a:cubicBezTo>
                <a:cubicBezTo>
                  <a:pt x="334" y="3648"/>
                  <a:pt x="2249" y="1764"/>
                  <a:pt x="4560" y="1764"/>
                </a:cubicBezTo>
                <a:close/>
                <a:moveTo>
                  <a:pt x="11167" y="1"/>
                </a:moveTo>
                <a:cubicBezTo>
                  <a:pt x="10981" y="1"/>
                  <a:pt x="10791" y="62"/>
                  <a:pt x="10639" y="183"/>
                </a:cubicBezTo>
                <a:lnTo>
                  <a:pt x="7933" y="2888"/>
                </a:lnTo>
                <a:cubicBezTo>
                  <a:pt x="7082" y="1977"/>
                  <a:pt x="5897" y="1369"/>
                  <a:pt x="4560" y="1369"/>
                </a:cubicBezTo>
                <a:cubicBezTo>
                  <a:pt x="2037" y="1369"/>
                  <a:pt x="0" y="3435"/>
                  <a:pt x="0" y="5928"/>
                </a:cubicBezTo>
                <a:cubicBezTo>
                  <a:pt x="0" y="8451"/>
                  <a:pt x="2037" y="10487"/>
                  <a:pt x="4560" y="10487"/>
                </a:cubicBezTo>
                <a:cubicBezTo>
                  <a:pt x="7052" y="10487"/>
                  <a:pt x="9119" y="8451"/>
                  <a:pt x="9119" y="5928"/>
                </a:cubicBezTo>
                <a:cubicBezTo>
                  <a:pt x="9119" y="5290"/>
                  <a:pt x="8967" y="4682"/>
                  <a:pt x="8724" y="4104"/>
                </a:cubicBezTo>
                <a:lnTo>
                  <a:pt x="11672" y="1186"/>
                </a:lnTo>
                <a:cubicBezTo>
                  <a:pt x="11915" y="943"/>
                  <a:pt x="11915" y="487"/>
                  <a:pt x="11672" y="183"/>
                </a:cubicBezTo>
                <a:cubicBezTo>
                  <a:pt x="11535" y="62"/>
                  <a:pt x="11353" y="1"/>
                  <a:pt x="111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8" name="Google Shape;498;p62"/>
          <p:cNvGrpSpPr/>
          <p:nvPr/>
        </p:nvGrpSpPr>
        <p:grpSpPr>
          <a:xfrm flipH="1">
            <a:off x="-43137" y="3656650"/>
            <a:ext cx="576650" cy="250800"/>
            <a:chOff x="8211950" y="-238625"/>
            <a:chExt cx="576650" cy="250800"/>
          </a:xfrm>
        </p:grpSpPr>
        <p:sp>
          <p:nvSpPr>
            <p:cNvPr id="499" name="Google Shape;499;p62"/>
            <p:cNvSpPr/>
            <p:nvPr/>
          </p:nvSpPr>
          <p:spPr>
            <a:xfrm>
              <a:off x="8211950" y="-238625"/>
              <a:ext cx="576650" cy="250800"/>
            </a:xfrm>
            <a:custGeom>
              <a:rect b="b" l="l" r="r" t="t"/>
              <a:pathLst>
                <a:path extrusionOk="0" h="10032" w="23066">
                  <a:moveTo>
                    <a:pt x="3521" y="1"/>
                  </a:moveTo>
                  <a:cubicBezTo>
                    <a:pt x="2974" y="1"/>
                    <a:pt x="2457" y="426"/>
                    <a:pt x="2457" y="1065"/>
                  </a:cubicBezTo>
                  <a:lnTo>
                    <a:pt x="2457" y="5472"/>
                  </a:lnTo>
                  <a:lnTo>
                    <a:pt x="147" y="9484"/>
                  </a:lnTo>
                  <a:cubicBezTo>
                    <a:pt x="1" y="9728"/>
                    <a:pt x="187" y="10031"/>
                    <a:pt x="439" y="10031"/>
                  </a:cubicBezTo>
                  <a:cubicBezTo>
                    <a:pt x="501" y="10031"/>
                    <a:pt x="567" y="10013"/>
                    <a:pt x="633" y="9971"/>
                  </a:cubicBezTo>
                  <a:lnTo>
                    <a:pt x="4676" y="7813"/>
                  </a:lnTo>
                  <a:lnTo>
                    <a:pt x="22001" y="7813"/>
                  </a:lnTo>
                  <a:cubicBezTo>
                    <a:pt x="22579" y="7813"/>
                    <a:pt x="23065" y="7357"/>
                    <a:pt x="23065" y="6749"/>
                  </a:cubicBezTo>
                  <a:lnTo>
                    <a:pt x="23065" y="1065"/>
                  </a:lnTo>
                  <a:cubicBezTo>
                    <a:pt x="23035" y="487"/>
                    <a:pt x="22518" y="1"/>
                    <a:pt x="219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62"/>
            <p:cNvSpPr/>
            <p:nvPr/>
          </p:nvSpPr>
          <p:spPr>
            <a:xfrm>
              <a:off x="8326550" y="-168700"/>
              <a:ext cx="60825" cy="60800"/>
            </a:xfrm>
            <a:custGeom>
              <a:rect b="b" l="l" r="r" t="t"/>
              <a:pathLst>
                <a:path extrusionOk="0" h="2432" w="2433">
                  <a:moveTo>
                    <a:pt x="1217" y="0"/>
                  </a:moveTo>
                  <a:cubicBezTo>
                    <a:pt x="548" y="0"/>
                    <a:pt x="1" y="517"/>
                    <a:pt x="1" y="1216"/>
                  </a:cubicBezTo>
                  <a:cubicBezTo>
                    <a:pt x="1" y="1885"/>
                    <a:pt x="548" y="2432"/>
                    <a:pt x="1217" y="2432"/>
                  </a:cubicBezTo>
                  <a:cubicBezTo>
                    <a:pt x="1916" y="2432"/>
                    <a:pt x="2432" y="1915"/>
                    <a:pt x="2432" y="1216"/>
                  </a:cubicBezTo>
                  <a:cubicBezTo>
                    <a:pt x="2432" y="578"/>
                    <a:pt x="1916" y="0"/>
                    <a:pt x="12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62"/>
            <p:cNvSpPr/>
            <p:nvPr/>
          </p:nvSpPr>
          <p:spPr>
            <a:xfrm>
              <a:off x="8442825" y="-168700"/>
              <a:ext cx="60800" cy="60800"/>
            </a:xfrm>
            <a:custGeom>
              <a:rect b="b" l="l" r="r" t="t"/>
              <a:pathLst>
                <a:path extrusionOk="0" h="2432" w="2432">
                  <a:moveTo>
                    <a:pt x="1216" y="0"/>
                  </a:moveTo>
                  <a:cubicBezTo>
                    <a:pt x="517" y="0"/>
                    <a:pt x="0" y="517"/>
                    <a:pt x="0" y="1216"/>
                  </a:cubicBezTo>
                  <a:cubicBezTo>
                    <a:pt x="0" y="1885"/>
                    <a:pt x="517" y="2432"/>
                    <a:pt x="1216" y="2432"/>
                  </a:cubicBezTo>
                  <a:cubicBezTo>
                    <a:pt x="1885" y="2432"/>
                    <a:pt x="2432" y="1915"/>
                    <a:pt x="2432" y="1216"/>
                  </a:cubicBezTo>
                  <a:cubicBezTo>
                    <a:pt x="2432" y="578"/>
                    <a:pt x="1854" y="0"/>
                    <a:pt x="12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62"/>
            <p:cNvSpPr/>
            <p:nvPr/>
          </p:nvSpPr>
          <p:spPr>
            <a:xfrm>
              <a:off x="8558325" y="-168700"/>
              <a:ext cx="60825" cy="60800"/>
            </a:xfrm>
            <a:custGeom>
              <a:rect b="b" l="l" r="r" t="t"/>
              <a:pathLst>
                <a:path extrusionOk="0" h="2432" w="2433">
                  <a:moveTo>
                    <a:pt x="1216" y="0"/>
                  </a:moveTo>
                  <a:cubicBezTo>
                    <a:pt x="548" y="0"/>
                    <a:pt x="0" y="517"/>
                    <a:pt x="0" y="1216"/>
                  </a:cubicBezTo>
                  <a:cubicBezTo>
                    <a:pt x="0" y="1885"/>
                    <a:pt x="548" y="2432"/>
                    <a:pt x="1216" y="2432"/>
                  </a:cubicBezTo>
                  <a:cubicBezTo>
                    <a:pt x="1915" y="2432"/>
                    <a:pt x="2432" y="1915"/>
                    <a:pt x="2432" y="1216"/>
                  </a:cubicBezTo>
                  <a:cubicBezTo>
                    <a:pt x="2432" y="578"/>
                    <a:pt x="1915" y="0"/>
                    <a:pt x="12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3" name="Google Shape;503;p62"/>
          <p:cNvSpPr/>
          <p:nvPr/>
        </p:nvSpPr>
        <p:spPr>
          <a:xfrm>
            <a:off x="166425" y="23976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62"/>
          <p:cNvSpPr/>
          <p:nvPr/>
        </p:nvSpPr>
        <p:spPr>
          <a:xfrm>
            <a:off x="8862150" y="25356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62"/>
          <p:cNvSpPr/>
          <p:nvPr/>
        </p:nvSpPr>
        <p:spPr>
          <a:xfrm>
            <a:off x="8518275" y="362267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62"/>
          <p:cNvSpPr/>
          <p:nvPr/>
        </p:nvSpPr>
        <p:spPr>
          <a:xfrm>
            <a:off x="3185925" y="39858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7" name="Google Shape;507;p62"/>
          <p:cNvGrpSpPr/>
          <p:nvPr/>
        </p:nvGrpSpPr>
        <p:grpSpPr>
          <a:xfrm>
            <a:off x="290800" y="1481400"/>
            <a:ext cx="100325" cy="100325"/>
            <a:chOff x="3879350" y="945625"/>
            <a:chExt cx="100325" cy="100325"/>
          </a:xfrm>
        </p:grpSpPr>
        <p:sp>
          <p:nvSpPr>
            <p:cNvPr id="508" name="Google Shape;508;p62"/>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62"/>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0" name="Google Shape;510;p62"/>
          <p:cNvSpPr txBox="1"/>
          <p:nvPr>
            <p:ph type="title"/>
          </p:nvPr>
        </p:nvSpPr>
        <p:spPr>
          <a:xfrm>
            <a:off x="713225" y="1132025"/>
            <a:ext cx="4344600" cy="157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1" name="Shape 511"/>
        <p:cNvGrpSpPr/>
        <p:nvPr/>
      </p:nvGrpSpPr>
      <p:grpSpPr>
        <a:xfrm>
          <a:off x="0" y="0"/>
          <a:ext cx="0" cy="0"/>
          <a:chOff x="0" y="0"/>
          <a:chExt cx="0" cy="0"/>
        </a:xfrm>
      </p:grpSpPr>
      <p:sp>
        <p:nvSpPr>
          <p:cNvPr id="512" name="Google Shape;512;p63"/>
          <p:cNvSpPr/>
          <p:nvPr>
            <p:ph idx="2" type="pic"/>
          </p:nvPr>
        </p:nvSpPr>
        <p:spPr>
          <a:xfrm>
            <a:off x="-75" y="-150"/>
            <a:ext cx="9144000" cy="5143500"/>
          </a:xfrm>
          <a:prstGeom prst="rect">
            <a:avLst/>
          </a:prstGeom>
          <a:noFill/>
          <a:ln>
            <a:noFill/>
          </a:ln>
        </p:spPr>
      </p:sp>
      <p:sp>
        <p:nvSpPr>
          <p:cNvPr id="513" name="Google Shape;513;p63"/>
          <p:cNvSpPr txBox="1"/>
          <p:nvPr>
            <p:ph type="title"/>
          </p:nvPr>
        </p:nvSpPr>
        <p:spPr>
          <a:xfrm>
            <a:off x="720000" y="3862050"/>
            <a:ext cx="7704000" cy="5727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3500"/>
              <a:buNone/>
              <a:defRPr sz="3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514" name="Google Shape;514;p63"/>
          <p:cNvSpPr/>
          <p:nvPr/>
        </p:nvSpPr>
        <p:spPr>
          <a:xfrm>
            <a:off x="379925" y="4485900"/>
            <a:ext cx="247750" cy="364025"/>
          </a:xfrm>
          <a:custGeom>
            <a:rect b="b" l="l" r="r" t="t"/>
            <a:pathLst>
              <a:path extrusionOk="0" h="14561" w="9910">
                <a:moveTo>
                  <a:pt x="4985" y="1"/>
                </a:moveTo>
                <a:lnTo>
                  <a:pt x="2463" y="3375"/>
                </a:lnTo>
                <a:lnTo>
                  <a:pt x="1" y="6779"/>
                </a:lnTo>
                <a:lnTo>
                  <a:pt x="2797" y="6779"/>
                </a:lnTo>
                <a:lnTo>
                  <a:pt x="2797" y="14560"/>
                </a:lnTo>
                <a:lnTo>
                  <a:pt x="7113" y="14560"/>
                </a:lnTo>
                <a:lnTo>
                  <a:pt x="7113" y="6779"/>
                </a:lnTo>
                <a:lnTo>
                  <a:pt x="9910" y="6779"/>
                </a:lnTo>
                <a:lnTo>
                  <a:pt x="7448" y="3375"/>
                </a:lnTo>
                <a:lnTo>
                  <a:pt x="498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63"/>
          <p:cNvSpPr/>
          <p:nvPr/>
        </p:nvSpPr>
        <p:spPr>
          <a:xfrm>
            <a:off x="8853475" y="4282225"/>
            <a:ext cx="127675" cy="203675"/>
          </a:xfrm>
          <a:custGeom>
            <a:rect b="b" l="l" r="r" t="t"/>
            <a:pathLst>
              <a:path extrusionOk="0" h="8147" w="5107">
                <a:moveTo>
                  <a:pt x="1976" y="1581"/>
                </a:moveTo>
                <a:lnTo>
                  <a:pt x="2189" y="3223"/>
                </a:lnTo>
                <a:cubicBezTo>
                  <a:pt x="1824" y="3192"/>
                  <a:pt x="1581" y="3101"/>
                  <a:pt x="1429" y="3010"/>
                </a:cubicBezTo>
                <a:cubicBezTo>
                  <a:pt x="1216" y="2888"/>
                  <a:pt x="1155" y="2706"/>
                  <a:pt x="1125" y="2463"/>
                </a:cubicBezTo>
                <a:cubicBezTo>
                  <a:pt x="1064" y="2250"/>
                  <a:pt x="1155" y="2037"/>
                  <a:pt x="1307" y="1885"/>
                </a:cubicBezTo>
                <a:cubicBezTo>
                  <a:pt x="1459" y="1733"/>
                  <a:pt x="1672" y="1612"/>
                  <a:pt x="1976" y="1581"/>
                </a:cubicBezTo>
                <a:close/>
                <a:moveTo>
                  <a:pt x="2888" y="4408"/>
                </a:moveTo>
                <a:lnTo>
                  <a:pt x="2888" y="4408"/>
                </a:lnTo>
                <a:cubicBezTo>
                  <a:pt x="3253" y="4439"/>
                  <a:pt x="3496" y="4530"/>
                  <a:pt x="3708" y="4682"/>
                </a:cubicBezTo>
                <a:cubicBezTo>
                  <a:pt x="3891" y="4773"/>
                  <a:pt x="3952" y="5016"/>
                  <a:pt x="4012" y="5290"/>
                </a:cubicBezTo>
                <a:cubicBezTo>
                  <a:pt x="4043" y="5533"/>
                  <a:pt x="3952" y="5776"/>
                  <a:pt x="3800" y="5928"/>
                </a:cubicBezTo>
                <a:cubicBezTo>
                  <a:pt x="3648" y="6080"/>
                  <a:pt x="3435" y="6202"/>
                  <a:pt x="3101" y="6232"/>
                </a:cubicBezTo>
                <a:lnTo>
                  <a:pt x="2888" y="4408"/>
                </a:lnTo>
                <a:close/>
                <a:moveTo>
                  <a:pt x="2371" y="1"/>
                </a:moveTo>
                <a:lnTo>
                  <a:pt x="1794" y="62"/>
                </a:lnTo>
                <a:lnTo>
                  <a:pt x="1885" y="670"/>
                </a:lnTo>
                <a:cubicBezTo>
                  <a:pt x="1277" y="791"/>
                  <a:pt x="760" y="1034"/>
                  <a:pt x="456" y="1369"/>
                </a:cubicBezTo>
                <a:cubicBezTo>
                  <a:pt x="152" y="1733"/>
                  <a:pt x="0" y="2159"/>
                  <a:pt x="91" y="2706"/>
                </a:cubicBezTo>
                <a:cubicBezTo>
                  <a:pt x="122" y="3192"/>
                  <a:pt x="365" y="3557"/>
                  <a:pt x="699" y="3831"/>
                </a:cubicBezTo>
                <a:cubicBezTo>
                  <a:pt x="1064" y="4104"/>
                  <a:pt x="1611" y="4256"/>
                  <a:pt x="2280" y="4317"/>
                </a:cubicBezTo>
                <a:lnTo>
                  <a:pt x="2523" y="6262"/>
                </a:lnTo>
                <a:cubicBezTo>
                  <a:pt x="2481" y="6268"/>
                  <a:pt x="2441" y="6270"/>
                  <a:pt x="2400" y="6270"/>
                </a:cubicBezTo>
                <a:cubicBezTo>
                  <a:pt x="2206" y="6270"/>
                  <a:pt x="2025" y="6211"/>
                  <a:pt x="1824" y="6110"/>
                </a:cubicBezTo>
                <a:cubicBezTo>
                  <a:pt x="1642" y="5958"/>
                  <a:pt x="1368" y="5806"/>
                  <a:pt x="1155" y="5533"/>
                </a:cubicBezTo>
                <a:lnTo>
                  <a:pt x="517" y="6353"/>
                </a:lnTo>
                <a:cubicBezTo>
                  <a:pt x="821" y="6688"/>
                  <a:pt x="1125" y="6901"/>
                  <a:pt x="1429" y="7022"/>
                </a:cubicBezTo>
                <a:cubicBezTo>
                  <a:pt x="1763" y="7174"/>
                  <a:pt x="2189" y="7235"/>
                  <a:pt x="2584" y="7235"/>
                </a:cubicBezTo>
                <a:lnTo>
                  <a:pt x="2705" y="8147"/>
                </a:lnTo>
                <a:lnTo>
                  <a:pt x="3283" y="8086"/>
                </a:lnTo>
                <a:lnTo>
                  <a:pt x="3161" y="7174"/>
                </a:lnTo>
                <a:cubicBezTo>
                  <a:pt x="3769" y="7083"/>
                  <a:pt x="4256" y="6870"/>
                  <a:pt x="4620" y="6475"/>
                </a:cubicBezTo>
                <a:cubicBezTo>
                  <a:pt x="4955" y="6110"/>
                  <a:pt x="5107" y="5624"/>
                  <a:pt x="5016" y="5077"/>
                </a:cubicBezTo>
                <a:cubicBezTo>
                  <a:pt x="4985" y="4560"/>
                  <a:pt x="4772" y="4135"/>
                  <a:pt x="4408" y="3861"/>
                </a:cubicBezTo>
                <a:cubicBezTo>
                  <a:pt x="4073" y="3618"/>
                  <a:pt x="3496" y="3405"/>
                  <a:pt x="2736" y="3314"/>
                </a:cubicBezTo>
                <a:lnTo>
                  <a:pt x="2553" y="1551"/>
                </a:lnTo>
                <a:cubicBezTo>
                  <a:pt x="2797" y="1551"/>
                  <a:pt x="3009" y="1581"/>
                  <a:pt x="3192" y="1703"/>
                </a:cubicBezTo>
                <a:cubicBezTo>
                  <a:pt x="3435" y="1825"/>
                  <a:pt x="3617" y="1977"/>
                  <a:pt x="3800" y="2189"/>
                </a:cubicBezTo>
                <a:lnTo>
                  <a:pt x="4468" y="1369"/>
                </a:lnTo>
                <a:cubicBezTo>
                  <a:pt x="4164" y="1095"/>
                  <a:pt x="3860" y="913"/>
                  <a:pt x="3496" y="791"/>
                </a:cubicBezTo>
                <a:cubicBezTo>
                  <a:pt x="3161" y="639"/>
                  <a:pt x="2827" y="609"/>
                  <a:pt x="2432" y="609"/>
                </a:cubicBezTo>
                <a:lnTo>
                  <a:pt x="237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63"/>
          <p:cNvSpPr/>
          <p:nvPr/>
        </p:nvSpPr>
        <p:spPr>
          <a:xfrm>
            <a:off x="48275" y="3942614"/>
            <a:ext cx="247745" cy="247731"/>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63"/>
          <p:cNvSpPr/>
          <p:nvPr/>
        </p:nvSpPr>
        <p:spPr>
          <a:xfrm>
            <a:off x="8768350" y="1506775"/>
            <a:ext cx="297900" cy="262200"/>
          </a:xfrm>
          <a:custGeom>
            <a:rect b="b" l="l" r="r" t="t"/>
            <a:pathLst>
              <a:path extrusionOk="0" h="10488" w="11916">
                <a:moveTo>
                  <a:pt x="4560" y="1764"/>
                </a:moveTo>
                <a:cubicBezTo>
                  <a:pt x="5806" y="1764"/>
                  <a:pt x="6900" y="2280"/>
                  <a:pt x="7660" y="3162"/>
                </a:cubicBezTo>
                <a:lnTo>
                  <a:pt x="4620" y="6201"/>
                </a:lnTo>
                <a:lnTo>
                  <a:pt x="3101" y="4682"/>
                </a:lnTo>
                <a:cubicBezTo>
                  <a:pt x="2979" y="4545"/>
                  <a:pt x="2804" y="4477"/>
                  <a:pt x="2622" y="4477"/>
                </a:cubicBezTo>
                <a:cubicBezTo>
                  <a:pt x="2439" y="4477"/>
                  <a:pt x="2249" y="4545"/>
                  <a:pt x="2097" y="4682"/>
                </a:cubicBezTo>
                <a:cubicBezTo>
                  <a:pt x="1824" y="4955"/>
                  <a:pt x="1824" y="5411"/>
                  <a:pt x="2097" y="5715"/>
                </a:cubicBezTo>
                <a:lnTo>
                  <a:pt x="4134" y="7752"/>
                </a:lnTo>
                <a:cubicBezTo>
                  <a:pt x="4286" y="7904"/>
                  <a:pt x="4438" y="7995"/>
                  <a:pt x="4620" y="7995"/>
                </a:cubicBezTo>
                <a:cubicBezTo>
                  <a:pt x="4803" y="7995"/>
                  <a:pt x="5015" y="7904"/>
                  <a:pt x="5107" y="7752"/>
                </a:cubicBezTo>
                <a:lnTo>
                  <a:pt x="8420" y="4439"/>
                </a:lnTo>
                <a:cubicBezTo>
                  <a:pt x="8663" y="4894"/>
                  <a:pt x="8785" y="5411"/>
                  <a:pt x="8785" y="5958"/>
                </a:cubicBezTo>
                <a:cubicBezTo>
                  <a:pt x="8785" y="8299"/>
                  <a:pt x="6870" y="10183"/>
                  <a:pt x="4560" y="10183"/>
                </a:cubicBezTo>
                <a:cubicBezTo>
                  <a:pt x="2249" y="10183"/>
                  <a:pt x="334" y="8299"/>
                  <a:pt x="334" y="5958"/>
                </a:cubicBezTo>
                <a:cubicBezTo>
                  <a:pt x="334" y="3648"/>
                  <a:pt x="2249" y="1764"/>
                  <a:pt x="4560" y="1764"/>
                </a:cubicBezTo>
                <a:close/>
                <a:moveTo>
                  <a:pt x="11167" y="1"/>
                </a:moveTo>
                <a:cubicBezTo>
                  <a:pt x="10981" y="1"/>
                  <a:pt x="10791" y="62"/>
                  <a:pt x="10639" y="183"/>
                </a:cubicBezTo>
                <a:lnTo>
                  <a:pt x="7933" y="2888"/>
                </a:lnTo>
                <a:cubicBezTo>
                  <a:pt x="7082" y="1977"/>
                  <a:pt x="5897" y="1369"/>
                  <a:pt x="4560" y="1369"/>
                </a:cubicBezTo>
                <a:cubicBezTo>
                  <a:pt x="2037" y="1369"/>
                  <a:pt x="0" y="3435"/>
                  <a:pt x="0" y="5928"/>
                </a:cubicBezTo>
                <a:cubicBezTo>
                  <a:pt x="0" y="8451"/>
                  <a:pt x="2037" y="10487"/>
                  <a:pt x="4560" y="10487"/>
                </a:cubicBezTo>
                <a:cubicBezTo>
                  <a:pt x="7052" y="10487"/>
                  <a:pt x="9119" y="8451"/>
                  <a:pt x="9119" y="5928"/>
                </a:cubicBezTo>
                <a:cubicBezTo>
                  <a:pt x="9119" y="5290"/>
                  <a:pt x="8967" y="4682"/>
                  <a:pt x="8724" y="4104"/>
                </a:cubicBezTo>
                <a:lnTo>
                  <a:pt x="11672" y="1186"/>
                </a:lnTo>
                <a:cubicBezTo>
                  <a:pt x="11915" y="943"/>
                  <a:pt x="11915" y="487"/>
                  <a:pt x="11672" y="183"/>
                </a:cubicBezTo>
                <a:cubicBezTo>
                  <a:pt x="11535" y="62"/>
                  <a:pt x="11353" y="1"/>
                  <a:pt x="111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63"/>
          <p:cNvSpPr/>
          <p:nvPr/>
        </p:nvSpPr>
        <p:spPr>
          <a:xfrm>
            <a:off x="720000" y="49093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63"/>
          <p:cNvSpPr/>
          <p:nvPr/>
        </p:nvSpPr>
        <p:spPr>
          <a:xfrm>
            <a:off x="8552600" y="283875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63"/>
          <p:cNvSpPr/>
          <p:nvPr/>
        </p:nvSpPr>
        <p:spPr>
          <a:xfrm>
            <a:off x="8815325" y="34758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63"/>
          <p:cNvSpPr/>
          <p:nvPr/>
        </p:nvSpPr>
        <p:spPr>
          <a:xfrm>
            <a:off x="8933600" y="125067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2_1">
    <p:spTree>
      <p:nvGrpSpPr>
        <p:cNvPr id="522" name="Shape 522"/>
        <p:cNvGrpSpPr/>
        <p:nvPr/>
      </p:nvGrpSpPr>
      <p:grpSpPr>
        <a:xfrm>
          <a:off x="0" y="0"/>
          <a:ext cx="0" cy="0"/>
          <a:chOff x="0" y="0"/>
          <a:chExt cx="0" cy="0"/>
        </a:xfrm>
      </p:grpSpPr>
      <p:sp>
        <p:nvSpPr>
          <p:cNvPr id="523" name="Google Shape;523;p64"/>
          <p:cNvSpPr/>
          <p:nvPr/>
        </p:nvSpPr>
        <p:spPr>
          <a:xfrm rot="10800000">
            <a:off x="-1602530" y="-635072"/>
            <a:ext cx="5965950" cy="3276700"/>
          </a:xfrm>
          <a:custGeom>
            <a:rect b="b" l="l" r="r" t="t"/>
            <a:pathLst>
              <a:path extrusionOk="0" h="131068" w="238638">
                <a:moveTo>
                  <a:pt x="73483" y="1"/>
                </a:moveTo>
                <a:cubicBezTo>
                  <a:pt x="73406" y="1"/>
                  <a:pt x="73330" y="1"/>
                  <a:pt x="73254" y="1"/>
                </a:cubicBezTo>
                <a:cubicBezTo>
                  <a:pt x="65655" y="32"/>
                  <a:pt x="58300" y="3011"/>
                  <a:pt x="52099" y="7418"/>
                </a:cubicBezTo>
                <a:cubicBezTo>
                  <a:pt x="43436" y="13619"/>
                  <a:pt x="36719" y="24652"/>
                  <a:pt x="40366" y="34622"/>
                </a:cubicBezTo>
                <a:cubicBezTo>
                  <a:pt x="44622" y="46203"/>
                  <a:pt x="60519" y="50549"/>
                  <a:pt x="63984" y="62404"/>
                </a:cubicBezTo>
                <a:cubicBezTo>
                  <a:pt x="66111" y="69759"/>
                  <a:pt x="61886" y="78392"/>
                  <a:pt x="54743" y="81188"/>
                </a:cubicBezTo>
                <a:cubicBezTo>
                  <a:pt x="52416" y="82101"/>
                  <a:pt x="50009" y="82421"/>
                  <a:pt x="47555" y="82421"/>
                </a:cubicBezTo>
                <a:cubicBezTo>
                  <a:pt x="41809" y="82421"/>
                  <a:pt x="35800" y="80668"/>
                  <a:pt x="29927" y="80668"/>
                </a:cubicBezTo>
                <a:cubicBezTo>
                  <a:pt x="29789" y="80668"/>
                  <a:pt x="29652" y="80669"/>
                  <a:pt x="29515" y="80671"/>
                </a:cubicBezTo>
                <a:cubicBezTo>
                  <a:pt x="18208" y="80823"/>
                  <a:pt x="7357" y="88696"/>
                  <a:pt x="3679" y="99395"/>
                </a:cubicBezTo>
                <a:cubicBezTo>
                  <a:pt x="1" y="110125"/>
                  <a:pt x="4013" y="123985"/>
                  <a:pt x="12889" y="131067"/>
                </a:cubicBezTo>
                <a:lnTo>
                  <a:pt x="229063" y="131067"/>
                </a:lnTo>
                <a:cubicBezTo>
                  <a:pt x="235598" y="124289"/>
                  <a:pt x="238637" y="111796"/>
                  <a:pt x="235203" y="103012"/>
                </a:cubicBezTo>
                <a:cubicBezTo>
                  <a:pt x="231738" y="94228"/>
                  <a:pt x="222923" y="87845"/>
                  <a:pt x="213500" y="87358"/>
                </a:cubicBezTo>
                <a:cubicBezTo>
                  <a:pt x="212907" y="87324"/>
                  <a:pt x="212308" y="87311"/>
                  <a:pt x="211705" y="87311"/>
                </a:cubicBezTo>
                <a:cubicBezTo>
                  <a:pt x="209410" y="87311"/>
                  <a:pt x="207061" y="87507"/>
                  <a:pt x="204773" y="87507"/>
                </a:cubicBezTo>
                <a:cubicBezTo>
                  <a:pt x="201782" y="87507"/>
                  <a:pt x="198892" y="87172"/>
                  <a:pt x="196357" y="85626"/>
                </a:cubicBezTo>
                <a:cubicBezTo>
                  <a:pt x="190308" y="81918"/>
                  <a:pt x="189761" y="73224"/>
                  <a:pt x="191919" y="66507"/>
                </a:cubicBezTo>
                <a:cubicBezTo>
                  <a:pt x="194077" y="59820"/>
                  <a:pt x="198302" y="53771"/>
                  <a:pt x="199640" y="46811"/>
                </a:cubicBezTo>
                <a:cubicBezTo>
                  <a:pt x="201160" y="38908"/>
                  <a:pt x="198576" y="30367"/>
                  <a:pt x="192892" y="24622"/>
                </a:cubicBezTo>
                <a:cubicBezTo>
                  <a:pt x="188250" y="19904"/>
                  <a:pt x="181618" y="17238"/>
                  <a:pt x="174999" y="17238"/>
                </a:cubicBezTo>
                <a:cubicBezTo>
                  <a:pt x="173601" y="17238"/>
                  <a:pt x="172203" y="17357"/>
                  <a:pt x="170825" y="17600"/>
                </a:cubicBezTo>
                <a:cubicBezTo>
                  <a:pt x="159973" y="19485"/>
                  <a:pt x="151827" y="28148"/>
                  <a:pt x="143134" y="34956"/>
                </a:cubicBezTo>
                <a:cubicBezTo>
                  <a:pt x="137026" y="39757"/>
                  <a:pt x="129134" y="43773"/>
                  <a:pt x="121685" y="43773"/>
                </a:cubicBezTo>
                <a:cubicBezTo>
                  <a:pt x="118571" y="43773"/>
                  <a:pt x="115535" y="43071"/>
                  <a:pt x="112738" y="41431"/>
                </a:cubicBezTo>
                <a:cubicBezTo>
                  <a:pt x="101674" y="34926"/>
                  <a:pt x="101857" y="18543"/>
                  <a:pt x="93559" y="8755"/>
                </a:cubicBezTo>
                <a:cubicBezTo>
                  <a:pt x="88654" y="2978"/>
                  <a:pt x="81008" y="1"/>
                  <a:pt x="7348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64"/>
          <p:cNvSpPr/>
          <p:nvPr/>
        </p:nvSpPr>
        <p:spPr>
          <a:xfrm>
            <a:off x="8691138" y="4519013"/>
            <a:ext cx="171000" cy="251550"/>
          </a:xfrm>
          <a:custGeom>
            <a:rect b="b" l="l" r="r" t="t"/>
            <a:pathLst>
              <a:path extrusionOk="0" h="10062" w="6840">
                <a:moveTo>
                  <a:pt x="1946" y="0"/>
                </a:moveTo>
                <a:lnTo>
                  <a:pt x="1946" y="5380"/>
                </a:lnTo>
                <a:lnTo>
                  <a:pt x="1" y="5380"/>
                </a:lnTo>
                <a:lnTo>
                  <a:pt x="1703" y="7690"/>
                </a:lnTo>
                <a:lnTo>
                  <a:pt x="3405" y="10061"/>
                </a:lnTo>
                <a:lnTo>
                  <a:pt x="5138" y="7690"/>
                </a:lnTo>
                <a:lnTo>
                  <a:pt x="6840" y="5380"/>
                </a:lnTo>
                <a:lnTo>
                  <a:pt x="4895" y="5380"/>
                </a:lnTo>
                <a:lnTo>
                  <a:pt x="489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64"/>
          <p:cNvSpPr/>
          <p:nvPr/>
        </p:nvSpPr>
        <p:spPr>
          <a:xfrm>
            <a:off x="113875" y="4252325"/>
            <a:ext cx="352850" cy="503551"/>
          </a:xfrm>
          <a:custGeom>
            <a:rect b="b" l="l" r="r" t="t"/>
            <a:pathLst>
              <a:path extrusionOk="0" h="8026" w="5624">
                <a:moveTo>
                  <a:pt x="2827" y="1391"/>
                </a:moveTo>
                <a:cubicBezTo>
                  <a:pt x="2956" y="1391"/>
                  <a:pt x="3101" y="1414"/>
                  <a:pt x="3253" y="1460"/>
                </a:cubicBezTo>
                <a:lnTo>
                  <a:pt x="2797" y="3010"/>
                </a:lnTo>
                <a:cubicBezTo>
                  <a:pt x="2493" y="2858"/>
                  <a:pt x="2250" y="2706"/>
                  <a:pt x="2128" y="2463"/>
                </a:cubicBezTo>
                <a:cubicBezTo>
                  <a:pt x="2037" y="2341"/>
                  <a:pt x="1976" y="2128"/>
                  <a:pt x="2067" y="1916"/>
                </a:cubicBezTo>
                <a:cubicBezTo>
                  <a:pt x="2128" y="1672"/>
                  <a:pt x="2280" y="1520"/>
                  <a:pt x="2493" y="1460"/>
                </a:cubicBezTo>
                <a:cubicBezTo>
                  <a:pt x="2584" y="1414"/>
                  <a:pt x="2698" y="1391"/>
                  <a:pt x="2827" y="1391"/>
                </a:cubicBezTo>
                <a:close/>
                <a:moveTo>
                  <a:pt x="2949" y="4408"/>
                </a:moveTo>
                <a:cubicBezTo>
                  <a:pt x="3283" y="4560"/>
                  <a:pt x="3466" y="4773"/>
                  <a:pt x="3587" y="4955"/>
                </a:cubicBezTo>
                <a:cubicBezTo>
                  <a:pt x="3709" y="5138"/>
                  <a:pt x="3709" y="5381"/>
                  <a:pt x="3618" y="5624"/>
                </a:cubicBezTo>
                <a:cubicBezTo>
                  <a:pt x="3557" y="5897"/>
                  <a:pt x="3405" y="6080"/>
                  <a:pt x="3192" y="6171"/>
                </a:cubicBezTo>
                <a:cubicBezTo>
                  <a:pt x="3115" y="6222"/>
                  <a:pt x="3022" y="6241"/>
                  <a:pt x="2916" y="6241"/>
                </a:cubicBezTo>
                <a:cubicBezTo>
                  <a:pt x="2773" y="6241"/>
                  <a:pt x="2608" y="6206"/>
                  <a:pt x="2432" y="6171"/>
                </a:cubicBezTo>
                <a:lnTo>
                  <a:pt x="2949" y="4408"/>
                </a:lnTo>
                <a:close/>
                <a:moveTo>
                  <a:pt x="3739" y="1"/>
                </a:moveTo>
                <a:lnTo>
                  <a:pt x="3557" y="609"/>
                </a:lnTo>
                <a:cubicBezTo>
                  <a:pt x="3320" y="549"/>
                  <a:pt x="3092" y="522"/>
                  <a:pt x="2877" y="522"/>
                </a:cubicBezTo>
                <a:cubicBezTo>
                  <a:pt x="2541" y="522"/>
                  <a:pt x="2236" y="588"/>
                  <a:pt x="1976" y="700"/>
                </a:cubicBezTo>
                <a:cubicBezTo>
                  <a:pt x="1551" y="882"/>
                  <a:pt x="1277" y="1277"/>
                  <a:pt x="1095" y="1764"/>
                </a:cubicBezTo>
                <a:cubicBezTo>
                  <a:pt x="973" y="2220"/>
                  <a:pt x="1003" y="2676"/>
                  <a:pt x="1216" y="3040"/>
                </a:cubicBezTo>
                <a:cubicBezTo>
                  <a:pt x="1459" y="3435"/>
                  <a:pt x="1885" y="3770"/>
                  <a:pt x="2493" y="4104"/>
                </a:cubicBezTo>
                <a:lnTo>
                  <a:pt x="1915" y="5989"/>
                </a:lnTo>
                <a:cubicBezTo>
                  <a:pt x="1672" y="5897"/>
                  <a:pt x="1490" y="5745"/>
                  <a:pt x="1338" y="5563"/>
                </a:cubicBezTo>
                <a:cubicBezTo>
                  <a:pt x="1186" y="5320"/>
                  <a:pt x="1034" y="5107"/>
                  <a:pt x="912" y="4742"/>
                </a:cubicBezTo>
                <a:lnTo>
                  <a:pt x="0" y="5259"/>
                </a:lnTo>
                <a:cubicBezTo>
                  <a:pt x="152" y="5685"/>
                  <a:pt x="365" y="6019"/>
                  <a:pt x="700" y="6353"/>
                </a:cubicBezTo>
                <a:cubicBezTo>
                  <a:pt x="943" y="6627"/>
                  <a:pt x="1247" y="6840"/>
                  <a:pt x="1672" y="6992"/>
                </a:cubicBezTo>
                <a:lnTo>
                  <a:pt x="1399" y="7873"/>
                </a:lnTo>
                <a:lnTo>
                  <a:pt x="1946" y="8025"/>
                </a:lnTo>
                <a:lnTo>
                  <a:pt x="2219" y="7144"/>
                </a:lnTo>
                <a:cubicBezTo>
                  <a:pt x="2512" y="7213"/>
                  <a:pt x="2779" y="7251"/>
                  <a:pt x="3026" y="7251"/>
                </a:cubicBezTo>
                <a:cubicBezTo>
                  <a:pt x="3318" y="7251"/>
                  <a:pt x="3583" y="7198"/>
                  <a:pt x="3830" y="7083"/>
                </a:cubicBezTo>
                <a:cubicBezTo>
                  <a:pt x="4317" y="6900"/>
                  <a:pt x="4590" y="6505"/>
                  <a:pt x="4742" y="5989"/>
                </a:cubicBezTo>
                <a:cubicBezTo>
                  <a:pt x="4894" y="5442"/>
                  <a:pt x="4864" y="4986"/>
                  <a:pt x="4651" y="4621"/>
                </a:cubicBezTo>
                <a:cubicBezTo>
                  <a:pt x="4408" y="4226"/>
                  <a:pt x="3982" y="3800"/>
                  <a:pt x="3314" y="3435"/>
                </a:cubicBezTo>
                <a:lnTo>
                  <a:pt x="3800" y="1703"/>
                </a:lnTo>
                <a:cubicBezTo>
                  <a:pt x="3982" y="1794"/>
                  <a:pt x="4195" y="1916"/>
                  <a:pt x="4347" y="2098"/>
                </a:cubicBezTo>
                <a:cubicBezTo>
                  <a:pt x="4499" y="2280"/>
                  <a:pt x="4590" y="2524"/>
                  <a:pt x="4712" y="2767"/>
                </a:cubicBezTo>
                <a:lnTo>
                  <a:pt x="5624" y="2250"/>
                </a:lnTo>
                <a:cubicBezTo>
                  <a:pt x="5441" y="1885"/>
                  <a:pt x="5259" y="1581"/>
                  <a:pt x="4985" y="1338"/>
                </a:cubicBezTo>
                <a:cubicBezTo>
                  <a:pt x="4712" y="1125"/>
                  <a:pt x="4408" y="913"/>
                  <a:pt x="4073" y="761"/>
                </a:cubicBezTo>
                <a:lnTo>
                  <a:pt x="4256" y="153"/>
                </a:lnTo>
                <a:lnTo>
                  <a:pt x="37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6" name="Google Shape;526;p64"/>
          <p:cNvGrpSpPr/>
          <p:nvPr/>
        </p:nvGrpSpPr>
        <p:grpSpPr>
          <a:xfrm>
            <a:off x="4033563" y="322013"/>
            <a:ext cx="576650" cy="250800"/>
            <a:chOff x="8211950" y="-238625"/>
            <a:chExt cx="576650" cy="250800"/>
          </a:xfrm>
        </p:grpSpPr>
        <p:sp>
          <p:nvSpPr>
            <p:cNvPr id="527" name="Google Shape;527;p64"/>
            <p:cNvSpPr/>
            <p:nvPr/>
          </p:nvSpPr>
          <p:spPr>
            <a:xfrm>
              <a:off x="8211950" y="-238625"/>
              <a:ext cx="576650" cy="250800"/>
            </a:xfrm>
            <a:custGeom>
              <a:rect b="b" l="l" r="r" t="t"/>
              <a:pathLst>
                <a:path extrusionOk="0" h="10032" w="23066">
                  <a:moveTo>
                    <a:pt x="3521" y="1"/>
                  </a:moveTo>
                  <a:cubicBezTo>
                    <a:pt x="2974" y="1"/>
                    <a:pt x="2457" y="426"/>
                    <a:pt x="2457" y="1065"/>
                  </a:cubicBezTo>
                  <a:lnTo>
                    <a:pt x="2457" y="5472"/>
                  </a:lnTo>
                  <a:lnTo>
                    <a:pt x="147" y="9484"/>
                  </a:lnTo>
                  <a:cubicBezTo>
                    <a:pt x="1" y="9728"/>
                    <a:pt x="187" y="10031"/>
                    <a:pt x="439" y="10031"/>
                  </a:cubicBezTo>
                  <a:cubicBezTo>
                    <a:pt x="501" y="10031"/>
                    <a:pt x="567" y="10013"/>
                    <a:pt x="633" y="9971"/>
                  </a:cubicBezTo>
                  <a:lnTo>
                    <a:pt x="4676" y="7813"/>
                  </a:lnTo>
                  <a:lnTo>
                    <a:pt x="22001" y="7813"/>
                  </a:lnTo>
                  <a:cubicBezTo>
                    <a:pt x="22579" y="7813"/>
                    <a:pt x="23065" y="7357"/>
                    <a:pt x="23065" y="6749"/>
                  </a:cubicBezTo>
                  <a:lnTo>
                    <a:pt x="23065" y="1065"/>
                  </a:lnTo>
                  <a:cubicBezTo>
                    <a:pt x="23035" y="487"/>
                    <a:pt x="22518" y="1"/>
                    <a:pt x="219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64"/>
            <p:cNvSpPr/>
            <p:nvPr/>
          </p:nvSpPr>
          <p:spPr>
            <a:xfrm>
              <a:off x="8326550" y="-168700"/>
              <a:ext cx="60825" cy="60800"/>
            </a:xfrm>
            <a:custGeom>
              <a:rect b="b" l="l" r="r" t="t"/>
              <a:pathLst>
                <a:path extrusionOk="0" h="2432" w="2433">
                  <a:moveTo>
                    <a:pt x="1217" y="0"/>
                  </a:moveTo>
                  <a:cubicBezTo>
                    <a:pt x="548" y="0"/>
                    <a:pt x="1" y="517"/>
                    <a:pt x="1" y="1216"/>
                  </a:cubicBezTo>
                  <a:cubicBezTo>
                    <a:pt x="1" y="1885"/>
                    <a:pt x="548" y="2432"/>
                    <a:pt x="1217" y="2432"/>
                  </a:cubicBezTo>
                  <a:cubicBezTo>
                    <a:pt x="1916" y="2432"/>
                    <a:pt x="2432" y="1915"/>
                    <a:pt x="2432" y="1216"/>
                  </a:cubicBezTo>
                  <a:cubicBezTo>
                    <a:pt x="2432" y="578"/>
                    <a:pt x="1916" y="0"/>
                    <a:pt x="12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64"/>
            <p:cNvSpPr/>
            <p:nvPr/>
          </p:nvSpPr>
          <p:spPr>
            <a:xfrm>
              <a:off x="8442825" y="-168700"/>
              <a:ext cx="60800" cy="60800"/>
            </a:xfrm>
            <a:custGeom>
              <a:rect b="b" l="l" r="r" t="t"/>
              <a:pathLst>
                <a:path extrusionOk="0" h="2432" w="2432">
                  <a:moveTo>
                    <a:pt x="1216" y="0"/>
                  </a:moveTo>
                  <a:cubicBezTo>
                    <a:pt x="517" y="0"/>
                    <a:pt x="0" y="517"/>
                    <a:pt x="0" y="1216"/>
                  </a:cubicBezTo>
                  <a:cubicBezTo>
                    <a:pt x="0" y="1885"/>
                    <a:pt x="517" y="2432"/>
                    <a:pt x="1216" y="2432"/>
                  </a:cubicBezTo>
                  <a:cubicBezTo>
                    <a:pt x="1885" y="2432"/>
                    <a:pt x="2432" y="1915"/>
                    <a:pt x="2432" y="1216"/>
                  </a:cubicBezTo>
                  <a:cubicBezTo>
                    <a:pt x="2432" y="578"/>
                    <a:pt x="1854" y="0"/>
                    <a:pt x="12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64"/>
            <p:cNvSpPr/>
            <p:nvPr/>
          </p:nvSpPr>
          <p:spPr>
            <a:xfrm>
              <a:off x="8558325" y="-168700"/>
              <a:ext cx="60825" cy="60800"/>
            </a:xfrm>
            <a:custGeom>
              <a:rect b="b" l="l" r="r" t="t"/>
              <a:pathLst>
                <a:path extrusionOk="0" h="2432" w="2433">
                  <a:moveTo>
                    <a:pt x="1216" y="0"/>
                  </a:moveTo>
                  <a:cubicBezTo>
                    <a:pt x="548" y="0"/>
                    <a:pt x="0" y="517"/>
                    <a:pt x="0" y="1216"/>
                  </a:cubicBezTo>
                  <a:cubicBezTo>
                    <a:pt x="0" y="1885"/>
                    <a:pt x="548" y="2432"/>
                    <a:pt x="1216" y="2432"/>
                  </a:cubicBezTo>
                  <a:cubicBezTo>
                    <a:pt x="1915" y="2432"/>
                    <a:pt x="2432" y="1915"/>
                    <a:pt x="2432" y="1216"/>
                  </a:cubicBezTo>
                  <a:cubicBezTo>
                    <a:pt x="2432" y="578"/>
                    <a:pt x="1915" y="0"/>
                    <a:pt x="12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1" name="Google Shape;531;p64"/>
          <p:cNvSpPr/>
          <p:nvPr/>
        </p:nvSpPr>
        <p:spPr>
          <a:xfrm>
            <a:off x="166425" y="23976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64"/>
          <p:cNvSpPr/>
          <p:nvPr/>
        </p:nvSpPr>
        <p:spPr>
          <a:xfrm>
            <a:off x="2791525" y="484280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64"/>
          <p:cNvSpPr/>
          <p:nvPr/>
        </p:nvSpPr>
        <p:spPr>
          <a:xfrm>
            <a:off x="7778600" y="477057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4" name="Google Shape;534;p64"/>
          <p:cNvGrpSpPr/>
          <p:nvPr/>
        </p:nvGrpSpPr>
        <p:grpSpPr>
          <a:xfrm>
            <a:off x="462250" y="2727400"/>
            <a:ext cx="100325" cy="100325"/>
            <a:chOff x="3879350" y="945625"/>
            <a:chExt cx="100325" cy="100325"/>
          </a:xfrm>
        </p:grpSpPr>
        <p:sp>
          <p:nvSpPr>
            <p:cNvPr id="535" name="Google Shape;535;p64"/>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64"/>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7" name="Google Shape;537;p64"/>
          <p:cNvSpPr txBox="1"/>
          <p:nvPr>
            <p:ph type="title"/>
          </p:nvPr>
        </p:nvSpPr>
        <p:spPr>
          <a:xfrm>
            <a:off x="720000" y="1224025"/>
            <a:ext cx="3519600" cy="1794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38" name="Google Shape;538;p64"/>
          <p:cNvSpPr txBox="1"/>
          <p:nvPr>
            <p:ph idx="1" type="subTitle"/>
          </p:nvPr>
        </p:nvSpPr>
        <p:spPr>
          <a:xfrm>
            <a:off x="720000" y="3017975"/>
            <a:ext cx="3519600" cy="901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9" name="Google Shape;539;p64"/>
          <p:cNvSpPr/>
          <p:nvPr>
            <p:ph idx="2" type="pic"/>
          </p:nvPr>
        </p:nvSpPr>
        <p:spPr>
          <a:xfrm>
            <a:off x="5139775" y="533863"/>
            <a:ext cx="2910000" cy="4075800"/>
          </a:xfrm>
          <a:prstGeom prst="roundRect">
            <a:avLst>
              <a:gd fmla="val 16667" name="adj"/>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4_1_1_1_1">
    <p:spTree>
      <p:nvGrpSpPr>
        <p:cNvPr id="540" name="Shape 540"/>
        <p:cNvGrpSpPr/>
        <p:nvPr/>
      </p:nvGrpSpPr>
      <p:grpSpPr>
        <a:xfrm>
          <a:off x="0" y="0"/>
          <a:ext cx="0" cy="0"/>
          <a:chOff x="0" y="0"/>
          <a:chExt cx="0" cy="0"/>
        </a:xfrm>
      </p:grpSpPr>
      <p:sp>
        <p:nvSpPr>
          <p:cNvPr id="541" name="Google Shape;541;p6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42" name="Google Shape;542;p65"/>
          <p:cNvSpPr/>
          <p:nvPr/>
        </p:nvSpPr>
        <p:spPr>
          <a:xfrm>
            <a:off x="7613250" y="248400"/>
            <a:ext cx="428625" cy="428600"/>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65"/>
          <p:cNvSpPr/>
          <p:nvPr/>
        </p:nvSpPr>
        <p:spPr>
          <a:xfrm>
            <a:off x="239325" y="1390850"/>
            <a:ext cx="140600" cy="200650"/>
          </a:xfrm>
          <a:custGeom>
            <a:rect b="b" l="l" r="r" t="t"/>
            <a:pathLst>
              <a:path extrusionOk="0" h="8026" w="5624">
                <a:moveTo>
                  <a:pt x="2827" y="1391"/>
                </a:moveTo>
                <a:cubicBezTo>
                  <a:pt x="2956" y="1391"/>
                  <a:pt x="3101" y="1414"/>
                  <a:pt x="3253" y="1460"/>
                </a:cubicBezTo>
                <a:lnTo>
                  <a:pt x="2797" y="3010"/>
                </a:lnTo>
                <a:cubicBezTo>
                  <a:pt x="2493" y="2858"/>
                  <a:pt x="2250" y="2706"/>
                  <a:pt x="2128" y="2463"/>
                </a:cubicBezTo>
                <a:cubicBezTo>
                  <a:pt x="2037" y="2341"/>
                  <a:pt x="1976" y="2128"/>
                  <a:pt x="2067" y="1916"/>
                </a:cubicBezTo>
                <a:cubicBezTo>
                  <a:pt x="2128" y="1672"/>
                  <a:pt x="2280" y="1520"/>
                  <a:pt x="2493" y="1460"/>
                </a:cubicBezTo>
                <a:cubicBezTo>
                  <a:pt x="2584" y="1414"/>
                  <a:pt x="2698" y="1391"/>
                  <a:pt x="2827" y="1391"/>
                </a:cubicBezTo>
                <a:close/>
                <a:moveTo>
                  <a:pt x="2949" y="4408"/>
                </a:moveTo>
                <a:cubicBezTo>
                  <a:pt x="3283" y="4560"/>
                  <a:pt x="3466" y="4773"/>
                  <a:pt x="3587" y="4955"/>
                </a:cubicBezTo>
                <a:cubicBezTo>
                  <a:pt x="3709" y="5138"/>
                  <a:pt x="3709" y="5381"/>
                  <a:pt x="3618" y="5624"/>
                </a:cubicBezTo>
                <a:cubicBezTo>
                  <a:pt x="3557" y="5897"/>
                  <a:pt x="3405" y="6080"/>
                  <a:pt x="3192" y="6171"/>
                </a:cubicBezTo>
                <a:cubicBezTo>
                  <a:pt x="3115" y="6222"/>
                  <a:pt x="3022" y="6241"/>
                  <a:pt x="2916" y="6241"/>
                </a:cubicBezTo>
                <a:cubicBezTo>
                  <a:pt x="2773" y="6241"/>
                  <a:pt x="2608" y="6206"/>
                  <a:pt x="2432" y="6171"/>
                </a:cubicBezTo>
                <a:lnTo>
                  <a:pt x="2949" y="4408"/>
                </a:lnTo>
                <a:close/>
                <a:moveTo>
                  <a:pt x="3739" y="1"/>
                </a:moveTo>
                <a:lnTo>
                  <a:pt x="3557" y="609"/>
                </a:lnTo>
                <a:cubicBezTo>
                  <a:pt x="3320" y="549"/>
                  <a:pt x="3092" y="522"/>
                  <a:pt x="2877" y="522"/>
                </a:cubicBezTo>
                <a:cubicBezTo>
                  <a:pt x="2541" y="522"/>
                  <a:pt x="2236" y="588"/>
                  <a:pt x="1976" y="700"/>
                </a:cubicBezTo>
                <a:cubicBezTo>
                  <a:pt x="1551" y="882"/>
                  <a:pt x="1277" y="1277"/>
                  <a:pt x="1095" y="1764"/>
                </a:cubicBezTo>
                <a:cubicBezTo>
                  <a:pt x="973" y="2220"/>
                  <a:pt x="1003" y="2676"/>
                  <a:pt x="1216" y="3040"/>
                </a:cubicBezTo>
                <a:cubicBezTo>
                  <a:pt x="1459" y="3435"/>
                  <a:pt x="1885" y="3770"/>
                  <a:pt x="2493" y="4104"/>
                </a:cubicBezTo>
                <a:lnTo>
                  <a:pt x="1915" y="5989"/>
                </a:lnTo>
                <a:cubicBezTo>
                  <a:pt x="1672" y="5897"/>
                  <a:pt x="1490" y="5745"/>
                  <a:pt x="1338" y="5563"/>
                </a:cubicBezTo>
                <a:cubicBezTo>
                  <a:pt x="1186" y="5320"/>
                  <a:pt x="1034" y="5107"/>
                  <a:pt x="912" y="4742"/>
                </a:cubicBezTo>
                <a:lnTo>
                  <a:pt x="0" y="5259"/>
                </a:lnTo>
                <a:cubicBezTo>
                  <a:pt x="152" y="5685"/>
                  <a:pt x="365" y="6019"/>
                  <a:pt x="700" y="6353"/>
                </a:cubicBezTo>
                <a:cubicBezTo>
                  <a:pt x="943" y="6627"/>
                  <a:pt x="1247" y="6840"/>
                  <a:pt x="1672" y="6992"/>
                </a:cubicBezTo>
                <a:lnTo>
                  <a:pt x="1399" y="7873"/>
                </a:lnTo>
                <a:lnTo>
                  <a:pt x="1946" y="8025"/>
                </a:lnTo>
                <a:lnTo>
                  <a:pt x="2219" y="7144"/>
                </a:lnTo>
                <a:cubicBezTo>
                  <a:pt x="2512" y="7213"/>
                  <a:pt x="2779" y="7251"/>
                  <a:pt x="3026" y="7251"/>
                </a:cubicBezTo>
                <a:cubicBezTo>
                  <a:pt x="3318" y="7251"/>
                  <a:pt x="3583" y="7198"/>
                  <a:pt x="3830" y="7083"/>
                </a:cubicBezTo>
                <a:cubicBezTo>
                  <a:pt x="4317" y="6900"/>
                  <a:pt x="4590" y="6505"/>
                  <a:pt x="4742" y="5989"/>
                </a:cubicBezTo>
                <a:cubicBezTo>
                  <a:pt x="4894" y="5442"/>
                  <a:pt x="4864" y="4986"/>
                  <a:pt x="4651" y="4621"/>
                </a:cubicBezTo>
                <a:cubicBezTo>
                  <a:pt x="4408" y="4226"/>
                  <a:pt x="3982" y="3800"/>
                  <a:pt x="3314" y="3435"/>
                </a:cubicBezTo>
                <a:lnTo>
                  <a:pt x="3800" y="1703"/>
                </a:lnTo>
                <a:cubicBezTo>
                  <a:pt x="3982" y="1794"/>
                  <a:pt x="4195" y="1916"/>
                  <a:pt x="4347" y="2098"/>
                </a:cubicBezTo>
                <a:cubicBezTo>
                  <a:pt x="4499" y="2280"/>
                  <a:pt x="4590" y="2524"/>
                  <a:pt x="4712" y="2767"/>
                </a:cubicBezTo>
                <a:lnTo>
                  <a:pt x="5624" y="2250"/>
                </a:lnTo>
                <a:cubicBezTo>
                  <a:pt x="5441" y="1885"/>
                  <a:pt x="5259" y="1581"/>
                  <a:pt x="4985" y="1338"/>
                </a:cubicBezTo>
                <a:cubicBezTo>
                  <a:pt x="4712" y="1125"/>
                  <a:pt x="4408" y="913"/>
                  <a:pt x="4073" y="761"/>
                </a:cubicBezTo>
                <a:lnTo>
                  <a:pt x="4256" y="153"/>
                </a:lnTo>
                <a:lnTo>
                  <a:pt x="373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65"/>
          <p:cNvSpPr/>
          <p:nvPr/>
        </p:nvSpPr>
        <p:spPr>
          <a:xfrm rot="10800000">
            <a:off x="4247675" y="-1987350"/>
            <a:ext cx="6392250" cy="3541375"/>
          </a:xfrm>
          <a:custGeom>
            <a:rect b="b" l="l" r="r" t="t"/>
            <a:pathLst>
              <a:path extrusionOk="0" h="141655" w="255690">
                <a:moveTo>
                  <a:pt x="72084" y="1"/>
                </a:moveTo>
                <a:cubicBezTo>
                  <a:pt x="65739" y="1"/>
                  <a:pt x="59397" y="1795"/>
                  <a:pt x="54166" y="5391"/>
                </a:cubicBezTo>
                <a:cubicBezTo>
                  <a:pt x="43436" y="12777"/>
                  <a:pt x="38178" y="27215"/>
                  <a:pt x="41613" y="39769"/>
                </a:cubicBezTo>
                <a:cubicBezTo>
                  <a:pt x="44531" y="50498"/>
                  <a:pt x="53163" y="60954"/>
                  <a:pt x="49394" y="71441"/>
                </a:cubicBezTo>
                <a:cubicBezTo>
                  <a:pt x="46780" y="78766"/>
                  <a:pt x="38938" y="82809"/>
                  <a:pt x="31552" y="85058"/>
                </a:cubicBezTo>
                <a:cubicBezTo>
                  <a:pt x="24135" y="87338"/>
                  <a:pt x="16111" y="88706"/>
                  <a:pt x="10031" y="93508"/>
                </a:cubicBezTo>
                <a:cubicBezTo>
                  <a:pt x="3132" y="99040"/>
                  <a:pt x="1" y="108341"/>
                  <a:pt x="578" y="117156"/>
                </a:cubicBezTo>
                <a:cubicBezTo>
                  <a:pt x="882" y="121746"/>
                  <a:pt x="2281" y="126244"/>
                  <a:pt x="4317" y="130530"/>
                </a:cubicBezTo>
                <a:cubicBezTo>
                  <a:pt x="7509" y="137338"/>
                  <a:pt x="14287" y="141655"/>
                  <a:pt x="21795" y="141655"/>
                </a:cubicBezTo>
                <a:lnTo>
                  <a:pt x="233561" y="141655"/>
                </a:lnTo>
                <a:cubicBezTo>
                  <a:pt x="246297" y="141655"/>
                  <a:pt x="255690" y="129496"/>
                  <a:pt x="252133" y="117277"/>
                </a:cubicBezTo>
                <a:cubicBezTo>
                  <a:pt x="252103" y="117034"/>
                  <a:pt x="252042" y="116821"/>
                  <a:pt x="251951" y="116578"/>
                </a:cubicBezTo>
                <a:cubicBezTo>
                  <a:pt x="249702" y="109496"/>
                  <a:pt x="244534" y="103387"/>
                  <a:pt x="237969" y="99922"/>
                </a:cubicBezTo>
                <a:cubicBezTo>
                  <a:pt x="231434" y="96548"/>
                  <a:pt x="223926" y="95788"/>
                  <a:pt x="216813" y="93934"/>
                </a:cubicBezTo>
                <a:cubicBezTo>
                  <a:pt x="209670" y="92079"/>
                  <a:pt x="203591" y="88158"/>
                  <a:pt x="199549" y="81988"/>
                </a:cubicBezTo>
                <a:cubicBezTo>
                  <a:pt x="196327" y="77125"/>
                  <a:pt x="196904" y="70651"/>
                  <a:pt x="198758" y="65088"/>
                </a:cubicBezTo>
                <a:cubicBezTo>
                  <a:pt x="200643" y="59556"/>
                  <a:pt x="203683" y="54419"/>
                  <a:pt x="205263" y="48796"/>
                </a:cubicBezTo>
                <a:cubicBezTo>
                  <a:pt x="207148" y="41988"/>
                  <a:pt x="206783" y="34510"/>
                  <a:pt x="203591" y="28188"/>
                </a:cubicBezTo>
                <a:cubicBezTo>
                  <a:pt x="200430" y="21926"/>
                  <a:pt x="194351" y="17033"/>
                  <a:pt x="187390" y="15847"/>
                </a:cubicBezTo>
                <a:cubicBezTo>
                  <a:pt x="186171" y="15638"/>
                  <a:pt x="184960" y="15541"/>
                  <a:pt x="183759" y="15541"/>
                </a:cubicBezTo>
                <a:cubicBezTo>
                  <a:pt x="174121" y="15541"/>
                  <a:pt x="165099" y="21847"/>
                  <a:pt x="157207" y="27793"/>
                </a:cubicBezTo>
                <a:cubicBezTo>
                  <a:pt x="149365" y="33681"/>
                  <a:pt x="140369" y="39852"/>
                  <a:pt x="130860" y="39852"/>
                </a:cubicBezTo>
                <a:cubicBezTo>
                  <a:pt x="129570" y="39852"/>
                  <a:pt x="128271" y="39738"/>
                  <a:pt x="126964" y="39495"/>
                </a:cubicBezTo>
                <a:cubicBezTo>
                  <a:pt x="118696" y="37945"/>
                  <a:pt x="112252" y="31501"/>
                  <a:pt x="107146" y="24844"/>
                </a:cubicBezTo>
                <a:cubicBezTo>
                  <a:pt x="102039" y="18157"/>
                  <a:pt x="97541" y="10802"/>
                  <a:pt x="90732" y="5878"/>
                </a:cubicBezTo>
                <a:cubicBezTo>
                  <a:pt x="85357" y="1962"/>
                  <a:pt x="78718" y="1"/>
                  <a:pt x="7208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65"/>
          <p:cNvSpPr/>
          <p:nvPr/>
        </p:nvSpPr>
        <p:spPr>
          <a:xfrm>
            <a:off x="400475" y="12091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65"/>
          <p:cNvSpPr/>
          <p:nvPr/>
        </p:nvSpPr>
        <p:spPr>
          <a:xfrm>
            <a:off x="97150" y="3028300"/>
            <a:ext cx="247750" cy="364025"/>
          </a:xfrm>
          <a:custGeom>
            <a:rect b="b" l="l" r="r" t="t"/>
            <a:pathLst>
              <a:path extrusionOk="0" h="14561" w="9910">
                <a:moveTo>
                  <a:pt x="4985" y="1"/>
                </a:moveTo>
                <a:lnTo>
                  <a:pt x="2463" y="3375"/>
                </a:lnTo>
                <a:lnTo>
                  <a:pt x="1" y="6779"/>
                </a:lnTo>
                <a:lnTo>
                  <a:pt x="2797" y="6779"/>
                </a:lnTo>
                <a:lnTo>
                  <a:pt x="2797" y="14560"/>
                </a:lnTo>
                <a:lnTo>
                  <a:pt x="7113" y="14560"/>
                </a:lnTo>
                <a:lnTo>
                  <a:pt x="7113" y="6779"/>
                </a:lnTo>
                <a:lnTo>
                  <a:pt x="9910" y="6779"/>
                </a:lnTo>
                <a:lnTo>
                  <a:pt x="7448" y="3375"/>
                </a:lnTo>
                <a:lnTo>
                  <a:pt x="498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65"/>
          <p:cNvSpPr/>
          <p:nvPr/>
        </p:nvSpPr>
        <p:spPr>
          <a:xfrm>
            <a:off x="295225" y="3603413"/>
            <a:ext cx="171000" cy="251550"/>
          </a:xfrm>
          <a:custGeom>
            <a:rect b="b" l="l" r="r" t="t"/>
            <a:pathLst>
              <a:path extrusionOk="0" h="10062" w="6840">
                <a:moveTo>
                  <a:pt x="1946" y="0"/>
                </a:moveTo>
                <a:lnTo>
                  <a:pt x="1946" y="5380"/>
                </a:lnTo>
                <a:lnTo>
                  <a:pt x="1" y="5380"/>
                </a:lnTo>
                <a:lnTo>
                  <a:pt x="1703" y="7690"/>
                </a:lnTo>
                <a:lnTo>
                  <a:pt x="3405" y="10061"/>
                </a:lnTo>
                <a:lnTo>
                  <a:pt x="5138" y="7690"/>
                </a:lnTo>
                <a:lnTo>
                  <a:pt x="6840" y="5380"/>
                </a:lnTo>
                <a:lnTo>
                  <a:pt x="4895" y="5380"/>
                </a:lnTo>
                <a:lnTo>
                  <a:pt x="489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65"/>
          <p:cNvSpPr/>
          <p:nvPr/>
        </p:nvSpPr>
        <p:spPr>
          <a:xfrm>
            <a:off x="316900" y="2017100"/>
            <a:ext cx="127675" cy="203675"/>
          </a:xfrm>
          <a:custGeom>
            <a:rect b="b" l="l" r="r" t="t"/>
            <a:pathLst>
              <a:path extrusionOk="0" h="8147" w="5107">
                <a:moveTo>
                  <a:pt x="1976" y="1581"/>
                </a:moveTo>
                <a:lnTo>
                  <a:pt x="2189" y="3223"/>
                </a:lnTo>
                <a:cubicBezTo>
                  <a:pt x="1824" y="3192"/>
                  <a:pt x="1581" y="3101"/>
                  <a:pt x="1429" y="3010"/>
                </a:cubicBezTo>
                <a:cubicBezTo>
                  <a:pt x="1216" y="2888"/>
                  <a:pt x="1155" y="2706"/>
                  <a:pt x="1125" y="2463"/>
                </a:cubicBezTo>
                <a:cubicBezTo>
                  <a:pt x="1064" y="2250"/>
                  <a:pt x="1155" y="2037"/>
                  <a:pt x="1307" y="1885"/>
                </a:cubicBezTo>
                <a:cubicBezTo>
                  <a:pt x="1459" y="1733"/>
                  <a:pt x="1672" y="1612"/>
                  <a:pt x="1976" y="1581"/>
                </a:cubicBezTo>
                <a:close/>
                <a:moveTo>
                  <a:pt x="2888" y="4408"/>
                </a:moveTo>
                <a:lnTo>
                  <a:pt x="2888" y="4408"/>
                </a:lnTo>
                <a:cubicBezTo>
                  <a:pt x="3253" y="4439"/>
                  <a:pt x="3496" y="4530"/>
                  <a:pt x="3708" y="4682"/>
                </a:cubicBezTo>
                <a:cubicBezTo>
                  <a:pt x="3891" y="4773"/>
                  <a:pt x="3952" y="5016"/>
                  <a:pt x="4012" y="5290"/>
                </a:cubicBezTo>
                <a:cubicBezTo>
                  <a:pt x="4043" y="5533"/>
                  <a:pt x="3952" y="5776"/>
                  <a:pt x="3800" y="5928"/>
                </a:cubicBezTo>
                <a:cubicBezTo>
                  <a:pt x="3648" y="6080"/>
                  <a:pt x="3435" y="6202"/>
                  <a:pt x="3101" y="6232"/>
                </a:cubicBezTo>
                <a:lnTo>
                  <a:pt x="2888" y="4408"/>
                </a:lnTo>
                <a:close/>
                <a:moveTo>
                  <a:pt x="2371" y="1"/>
                </a:moveTo>
                <a:lnTo>
                  <a:pt x="1794" y="62"/>
                </a:lnTo>
                <a:lnTo>
                  <a:pt x="1885" y="670"/>
                </a:lnTo>
                <a:cubicBezTo>
                  <a:pt x="1277" y="791"/>
                  <a:pt x="760" y="1034"/>
                  <a:pt x="456" y="1369"/>
                </a:cubicBezTo>
                <a:cubicBezTo>
                  <a:pt x="152" y="1733"/>
                  <a:pt x="0" y="2159"/>
                  <a:pt x="91" y="2706"/>
                </a:cubicBezTo>
                <a:cubicBezTo>
                  <a:pt x="122" y="3192"/>
                  <a:pt x="365" y="3557"/>
                  <a:pt x="699" y="3831"/>
                </a:cubicBezTo>
                <a:cubicBezTo>
                  <a:pt x="1064" y="4104"/>
                  <a:pt x="1611" y="4256"/>
                  <a:pt x="2280" y="4317"/>
                </a:cubicBezTo>
                <a:lnTo>
                  <a:pt x="2523" y="6262"/>
                </a:lnTo>
                <a:cubicBezTo>
                  <a:pt x="2481" y="6268"/>
                  <a:pt x="2441" y="6270"/>
                  <a:pt x="2400" y="6270"/>
                </a:cubicBezTo>
                <a:cubicBezTo>
                  <a:pt x="2206" y="6270"/>
                  <a:pt x="2025" y="6211"/>
                  <a:pt x="1824" y="6110"/>
                </a:cubicBezTo>
                <a:cubicBezTo>
                  <a:pt x="1642" y="5958"/>
                  <a:pt x="1368" y="5806"/>
                  <a:pt x="1155" y="5533"/>
                </a:cubicBezTo>
                <a:lnTo>
                  <a:pt x="517" y="6353"/>
                </a:lnTo>
                <a:cubicBezTo>
                  <a:pt x="821" y="6688"/>
                  <a:pt x="1125" y="6901"/>
                  <a:pt x="1429" y="7022"/>
                </a:cubicBezTo>
                <a:cubicBezTo>
                  <a:pt x="1763" y="7174"/>
                  <a:pt x="2189" y="7235"/>
                  <a:pt x="2584" y="7235"/>
                </a:cubicBezTo>
                <a:lnTo>
                  <a:pt x="2705" y="8147"/>
                </a:lnTo>
                <a:lnTo>
                  <a:pt x="3283" y="8086"/>
                </a:lnTo>
                <a:lnTo>
                  <a:pt x="3161" y="7174"/>
                </a:lnTo>
                <a:cubicBezTo>
                  <a:pt x="3769" y="7083"/>
                  <a:pt x="4256" y="6870"/>
                  <a:pt x="4620" y="6475"/>
                </a:cubicBezTo>
                <a:cubicBezTo>
                  <a:pt x="4955" y="6110"/>
                  <a:pt x="5107" y="5624"/>
                  <a:pt x="5016" y="5077"/>
                </a:cubicBezTo>
                <a:cubicBezTo>
                  <a:pt x="4985" y="4560"/>
                  <a:pt x="4772" y="4135"/>
                  <a:pt x="4408" y="3861"/>
                </a:cubicBezTo>
                <a:cubicBezTo>
                  <a:pt x="4073" y="3618"/>
                  <a:pt x="3496" y="3405"/>
                  <a:pt x="2736" y="3314"/>
                </a:cubicBezTo>
                <a:lnTo>
                  <a:pt x="2553" y="1551"/>
                </a:lnTo>
                <a:cubicBezTo>
                  <a:pt x="2797" y="1551"/>
                  <a:pt x="3009" y="1581"/>
                  <a:pt x="3192" y="1703"/>
                </a:cubicBezTo>
                <a:cubicBezTo>
                  <a:pt x="3435" y="1825"/>
                  <a:pt x="3617" y="1977"/>
                  <a:pt x="3800" y="2189"/>
                </a:cubicBezTo>
                <a:lnTo>
                  <a:pt x="4468" y="1369"/>
                </a:lnTo>
                <a:cubicBezTo>
                  <a:pt x="4164" y="1095"/>
                  <a:pt x="3860" y="913"/>
                  <a:pt x="3496" y="791"/>
                </a:cubicBezTo>
                <a:cubicBezTo>
                  <a:pt x="3161" y="639"/>
                  <a:pt x="2827" y="609"/>
                  <a:pt x="2432" y="609"/>
                </a:cubicBezTo>
                <a:lnTo>
                  <a:pt x="23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65"/>
          <p:cNvSpPr/>
          <p:nvPr/>
        </p:nvSpPr>
        <p:spPr>
          <a:xfrm>
            <a:off x="8875438" y="439505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65"/>
          <p:cNvSpPr/>
          <p:nvPr/>
        </p:nvSpPr>
        <p:spPr>
          <a:xfrm>
            <a:off x="8992713" y="18466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65"/>
          <p:cNvSpPr/>
          <p:nvPr/>
        </p:nvSpPr>
        <p:spPr>
          <a:xfrm>
            <a:off x="4653275" y="12125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65"/>
          <p:cNvSpPr/>
          <p:nvPr/>
        </p:nvSpPr>
        <p:spPr>
          <a:xfrm>
            <a:off x="166425" y="41351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65"/>
          <p:cNvSpPr/>
          <p:nvPr/>
        </p:nvSpPr>
        <p:spPr>
          <a:xfrm>
            <a:off x="6385500" y="2105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65"/>
          <p:cNvSpPr/>
          <p:nvPr/>
        </p:nvSpPr>
        <p:spPr>
          <a:xfrm>
            <a:off x="8580950" y="21686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65"/>
          <p:cNvSpPr/>
          <p:nvPr/>
        </p:nvSpPr>
        <p:spPr>
          <a:xfrm>
            <a:off x="8625825" y="711838"/>
            <a:ext cx="297900" cy="262200"/>
          </a:xfrm>
          <a:custGeom>
            <a:rect b="b" l="l" r="r" t="t"/>
            <a:pathLst>
              <a:path extrusionOk="0" h="10488" w="11916">
                <a:moveTo>
                  <a:pt x="4560" y="1764"/>
                </a:moveTo>
                <a:cubicBezTo>
                  <a:pt x="5806" y="1764"/>
                  <a:pt x="6900" y="2280"/>
                  <a:pt x="7660" y="3162"/>
                </a:cubicBezTo>
                <a:lnTo>
                  <a:pt x="4620" y="6201"/>
                </a:lnTo>
                <a:lnTo>
                  <a:pt x="3101" y="4682"/>
                </a:lnTo>
                <a:cubicBezTo>
                  <a:pt x="2979" y="4545"/>
                  <a:pt x="2804" y="4477"/>
                  <a:pt x="2622" y="4477"/>
                </a:cubicBezTo>
                <a:cubicBezTo>
                  <a:pt x="2439" y="4477"/>
                  <a:pt x="2249" y="4545"/>
                  <a:pt x="2097" y="4682"/>
                </a:cubicBezTo>
                <a:cubicBezTo>
                  <a:pt x="1824" y="4955"/>
                  <a:pt x="1824" y="5411"/>
                  <a:pt x="2097" y="5715"/>
                </a:cubicBezTo>
                <a:lnTo>
                  <a:pt x="4134" y="7752"/>
                </a:lnTo>
                <a:cubicBezTo>
                  <a:pt x="4286" y="7904"/>
                  <a:pt x="4438" y="7995"/>
                  <a:pt x="4620" y="7995"/>
                </a:cubicBezTo>
                <a:cubicBezTo>
                  <a:pt x="4803" y="7995"/>
                  <a:pt x="5015" y="7904"/>
                  <a:pt x="5107" y="7752"/>
                </a:cubicBezTo>
                <a:lnTo>
                  <a:pt x="8420" y="4439"/>
                </a:lnTo>
                <a:cubicBezTo>
                  <a:pt x="8663" y="4894"/>
                  <a:pt x="8785" y="5411"/>
                  <a:pt x="8785" y="5958"/>
                </a:cubicBezTo>
                <a:cubicBezTo>
                  <a:pt x="8785" y="8299"/>
                  <a:pt x="6870" y="10183"/>
                  <a:pt x="4560" y="10183"/>
                </a:cubicBezTo>
                <a:cubicBezTo>
                  <a:pt x="2249" y="10183"/>
                  <a:pt x="334" y="8299"/>
                  <a:pt x="334" y="5958"/>
                </a:cubicBezTo>
                <a:cubicBezTo>
                  <a:pt x="334" y="3648"/>
                  <a:pt x="2249" y="1764"/>
                  <a:pt x="4560" y="1764"/>
                </a:cubicBezTo>
                <a:close/>
                <a:moveTo>
                  <a:pt x="11167" y="1"/>
                </a:moveTo>
                <a:cubicBezTo>
                  <a:pt x="10981" y="1"/>
                  <a:pt x="10791" y="62"/>
                  <a:pt x="10639" y="183"/>
                </a:cubicBezTo>
                <a:lnTo>
                  <a:pt x="7933" y="2888"/>
                </a:lnTo>
                <a:cubicBezTo>
                  <a:pt x="7082" y="1977"/>
                  <a:pt x="5897" y="1369"/>
                  <a:pt x="4560" y="1369"/>
                </a:cubicBezTo>
                <a:cubicBezTo>
                  <a:pt x="2037" y="1369"/>
                  <a:pt x="0" y="3435"/>
                  <a:pt x="0" y="5928"/>
                </a:cubicBezTo>
                <a:cubicBezTo>
                  <a:pt x="0" y="8451"/>
                  <a:pt x="2037" y="10487"/>
                  <a:pt x="4560" y="10487"/>
                </a:cubicBezTo>
                <a:cubicBezTo>
                  <a:pt x="7052" y="10487"/>
                  <a:pt x="9119" y="8451"/>
                  <a:pt x="9119" y="5928"/>
                </a:cubicBezTo>
                <a:cubicBezTo>
                  <a:pt x="9119" y="5290"/>
                  <a:pt x="8967" y="4682"/>
                  <a:pt x="8724" y="4104"/>
                </a:cubicBezTo>
                <a:lnTo>
                  <a:pt x="11672" y="1186"/>
                </a:lnTo>
                <a:cubicBezTo>
                  <a:pt x="11915" y="943"/>
                  <a:pt x="11915" y="487"/>
                  <a:pt x="11672" y="183"/>
                </a:cubicBezTo>
                <a:cubicBezTo>
                  <a:pt x="11535" y="62"/>
                  <a:pt x="11353" y="1"/>
                  <a:pt x="111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6" name="Google Shape;556;p65"/>
          <p:cNvGrpSpPr/>
          <p:nvPr/>
        </p:nvGrpSpPr>
        <p:grpSpPr>
          <a:xfrm>
            <a:off x="2675088" y="121238"/>
            <a:ext cx="576650" cy="250800"/>
            <a:chOff x="8211950" y="-238625"/>
            <a:chExt cx="576650" cy="250800"/>
          </a:xfrm>
        </p:grpSpPr>
        <p:sp>
          <p:nvSpPr>
            <p:cNvPr id="557" name="Google Shape;557;p65"/>
            <p:cNvSpPr/>
            <p:nvPr/>
          </p:nvSpPr>
          <p:spPr>
            <a:xfrm>
              <a:off x="8211950" y="-238625"/>
              <a:ext cx="576650" cy="250800"/>
            </a:xfrm>
            <a:custGeom>
              <a:rect b="b" l="l" r="r" t="t"/>
              <a:pathLst>
                <a:path extrusionOk="0" h="10032" w="23066">
                  <a:moveTo>
                    <a:pt x="3521" y="1"/>
                  </a:moveTo>
                  <a:cubicBezTo>
                    <a:pt x="2974" y="1"/>
                    <a:pt x="2457" y="426"/>
                    <a:pt x="2457" y="1065"/>
                  </a:cubicBezTo>
                  <a:lnTo>
                    <a:pt x="2457" y="5472"/>
                  </a:lnTo>
                  <a:lnTo>
                    <a:pt x="147" y="9484"/>
                  </a:lnTo>
                  <a:cubicBezTo>
                    <a:pt x="1" y="9728"/>
                    <a:pt x="187" y="10031"/>
                    <a:pt x="439" y="10031"/>
                  </a:cubicBezTo>
                  <a:cubicBezTo>
                    <a:pt x="501" y="10031"/>
                    <a:pt x="567" y="10013"/>
                    <a:pt x="633" y="9971"/>
                  </a:cubicBezTo>
                  <a:lnTo>
                    <a:pt x="4676" y="7813"/>
                  </a:lnTo>
                  <a:lnTo>
                    <a:pt x="22001" y="7813"/>
                  </a:lnTo>
                  <a:cubicBezTo>
                    <a:pt x="22579" y="7813"/>
                    <a:pt x="23065" y="7357"/>
                    <a:pt x="23065" y="6749"/>
                  </a:cubicBezTo>
                  <a:lnTo>
                    <a:pt x="23065" y="1065"/>
                  </a:lnTo>
                  <a:cubicBezTo>
                    <a:pt x="23035" y="487"/>
                    <a:pt x="22518" y="1"/>
                    <a:pt x="219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65"/>
            <p:cNvSpPr/>
            <p:nvPr/>
          </p:nvSpPr>
          <p:spPr>
            <a:xfrm>
              <a:off x="8326550" y="-168700"/>
              <a:ext cx="60825" cy="60800"/>
            </a:xfrm>
            <a:custGeom>
              <a:rect b="b" l="l" r="r" t="t"/>
              <a:pathLst>
                <a:path extrusionOk="0" h="2432" w="2433">
                  <a:moveTo>
                    <a:pt x="1217" y="0"/>
                  </a:moveTo>
                  <a:cubicBezTo>
                    <a:pt x="548" y="0"/>
                    <a:pt x="1" y="517"/>
                    <a:pt x="1" y="1216"/>
                  </a:cubicBezTo>
                  <a:cubicBezTo>
                    <a:pt x="1" y="1885"/>
                    <a:pt x="548" y="2432"/>
                    <a:pt x="1217" y="2432"/>
                  </a:cubicBezTo>
                  <a:cubicBezTo>
                    <a:pt x="1916" y="2432"/>
                    <a:pt x="2432" y="1915"/>
                    <a:pt x="2432" y="1216"/>
                  </a:cubicBezTo>
                  <a:cubicBezTo>
                    <a:pt x="2432" y="578"/>
                    <a:pt x="1916" y="0"/>
                    <a:pt x="12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65"/>
            <p:cNvSpPr/>
            <p:nvPr/>
          </p:nvSpPr>
          <p:spPr>
            <a:xfrm>
              <a:off x="8442825" y="-168700"/>
              <a:ext cx="60800" cy="60800"/>
            </a:xfrm>
            <a:custGeom>
              <a:rect b="b" l="l" r="r" t="t"/>
              <a:pathLst>
                <a:path extrusionOk="0" h="2432" w="2432">
                  <a:moveTo>
                    <a:pt x="1216" y="0"/>
                  </a:moveTo>
                  <a:cubicBezTo>
                    <a:pt x="517" y="0"/>
                    <a:pt x="0" y="517"/>
                    <a:pt x="0" y="1216"/>
                  </a:cubicBezTo>
                  <a:cubicBezTo>
                    <a:pt x="0" y="1885"/>
                    <a:pt x="517" y="2432"/>
                    <a:pt x="1216" y="2432"/>
                  </a:cubicBezTo>
                  <a:cubicBezTo>
                    <a:pt x="1885" y="2432"/>
                    <a:pt x="2432" y="1915"/>
                    <a:pt x="2432" y="1216"/>
                  </a:cubicBezTo>
                  <a:cubicBezTo>
                    <a:pt x="2432" y="578"/>
                    <a:pt x="1854" y="0"/>
                    <a:pt x="12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65"/>
            <p:cNvSpPr/>
            <p:nvPr/>
          </p:nvSpPr>
          <p:spPr>
            <a:xfrm>
              <a:off x="8558325" y="-168700"/>
              <a:ext cx="60825" cy="60800"/>
            </a:xfrm>
            <a:custGeom>
              <a:rect b="b" l="l" r="r" t="t"/>
              <a:pathLst>
                <a:path extrusionOk="0" h="2432" w="2433">
                  <a:moveTo>
                    <a:pt x="1216" y="0"/>
                  </a:moveTo>
                  <a:cubicBezTo>
                    <a:pt x="548" y="0"/>
                    <a:pt x="0" y="517"/>
                    <a:pt x="0" y="1216"/>
                  </a:cubicBezTo>
                  <a:cubicBezTo>
                    <a:pt x="0" y="1885"/>
                    <a:pt x="548" y="2432"/>
                    <a:pt x="1216" y="2432"/>
                  </a:cubicBezTo>
                  <a:cubicBezTo>
                    <a:pt x="1915" y="2432"/>
                    <a:pt x="2432" y="1915"/>
                    <a:pt x="2432" y="1216"/>
                  </a:cubicBezTo>
                  <a:cubicBezTo>
                    <a:pt x="2432" y="578"/>
                    <a:pt x="1915" y="0"/>
                    <a:pt x="12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1" name="Google Shape;561;p65"/>
          <p:cNvGrpSpPr/>
          <p:nvPr/>
        </p:nvGrpSpPr>
        <p:grpSpPr>
          <a:xfrm>
            <a:off x="8605550" y="4034825"/>
            <a:ext cx="100325" cy="100325"/>
            <a:chOff x="3879350" y="945625"/>
            <a:chExt cx="100325" cy="100325"/>
          </a:xfrm>
        </p:grpSpPr>
        <p:sp>
          <p:nvSpPr>
            <p:cNvPr id="562" name="Google Shape;562;p65"/>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65"/>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564" name="Shape 564"/>
        <p:cNvGrpSpPr/>
        <p:nvPr/>
      </p:nvGrpSpPr>
      <p:grpSpPr>
        <a:xfrm>
          <a:off x="0" y="0"/>
          <a:ext cx="0" cy="0"/>
          <a:chOff x="0" y="0"/>
          <a:chExt cx="0" cy="0"/>
        </a:xfrm>
      </p:grpSpPr>
      <p:sp>
        <p:nvSpPr>
          <p:cNvPr id="565" name="Google Shape;565;p66"/>
          <p:cNvSpPr/>
          <p:nvPr/>
        </p:nvSpPr>
        <p:spPr>
          <a:xfrm>
            <a:off x="4193926" y="2290773"/>
            <a:ext cx="5643789" cy="3099758"/>
          </a:xfrm>
          <a:custGeom>
            <a:rect b="b" l="l" r="r" t="t"/>
            <a:pathLst>
              <a:path extrusionOk="0" h="131068" w="238638">
                <a:moveTo>
                  <a:pt x="73483" y="1"/>
                </a:moveTo>
                <a:cubicBezTo>
                  <a:pt x="73406" y="1"/>
                  <a:pt x="73330" y="1"/>
                  <a:pt x="73254" y="1"/>
                </a:cubicBezTo>
                <a:cubicBezTo>
                  <a:pt x="65655" y="32"/>
                  <a:pt x="58300" y="3011"/>
                  <a:pt x="52099" y="7418"/>
                </a:cubicBezTo>
                <a:cubicBezTo>
                  <a:pt x="43436" y="13619"/>
                  <a:pt x="36719" y="24652"/>
                  <a:pt x="40366" y="34622"/>
                </a:cubicBezTo>
                <a:cubicBezTo>
                  <a:pt x="44622" y="46203"/>
                  <a:pt x="60519" y="50549"/>
                  <a:pt x="63984" y="62404"/>
                </a:cubicBezTo>
                <a:cubicBezTo>
                  <a:pt x="66111" y="69759"/>
                  <a:pt x="61886" y="78392"/>
                  <a:pt x="54743" y="81188"/>
                </a:cubicBezTo>
                <a:cubicBezTo>
                  <a:pt x="52416" y="82101"/>
                  <a:pt x="50009" y="82421"/>
                  <a:pt x="47555" y="82421"/>
                </a:cubicBezTo>
                <a:cubicBezTo>
                  <a:pt x="41809" y="82421"/>
                  <a:pt x="35800" y="80668"/>
                  <a:pt x="29927" y="80668"/>
                </a:cubicBezTo>
                <a:cubicBezTo>
                  <a:pt x="29789" y="80668"/>
                  <a:pt x="29652" y="80669"/>
                  <a:pt x="29515" y="80671"/>
                </a:cubicBezTo>
                <a:cubicBezTo>
                  <a:pt x="18208" y="80823"/>
                  <a:pt x="7357" y="88696"/>
                  <a:pt x="3679" y="99395"/>
                </a:cubicBezTo>
                <a:cubicBezTo>
                  <a:pt x="1" y="110125"/>
                  <a:pt x="4013" y="123985"/>
                  <a:pt x="12889" y="131067"/>
                </a:cubicBezTo>
                <a:lnTo>
                  <a:pt x="229063" y="131067"/>
                </a:lnTo>
                <a:cubicBezTo>
                  <a:pt x="235598" y="124289"/>
                  <a:pt x="238637" y="111796"/>
                  <a:pt x="235203" y="103012"/>
                </a:cubicBezTo>
                <a:cubicBezTo>
                  <a:pt x="231738" y="94228"/>
                  <a:pt x="222923" y="87845"/>
                  <a:pt x="213500" y="87358"/>
                </a:cubicBezTo>
                <a:cubicBezTo>
                  <a:pt x="212907" y="87324"/>
                  <a:pt x="212308" y="87311"/>
                  <a:pt x="211705" y="87311"/>
                </a:cubicBezTo>
                <a:cubicBezTo>
                  <a:pt x="209410" y="87311"/>
                  <a:pt x="207061" y="87507"/>
                  <a:pt x="204773" y="87507"/>
                </a:cubicBezTo>
                <a:cubicBezTo>
                  <a:pt x="201782" y="87507"/>
                  <a:pt x="198892" y="87172"/>
                  <a:pt x="196357" y="85626"/>
                </a:cubicBezTo>
                <a:cubicBezTo>
                  <a:pt x="190308" y="81918"/>
                  <a:pt x="189761" y="73224"/>
                  <a:pt x="191919" y="66507"/>
                </a:cubicBezTo>
                <a:cubicBezTo>
                  <a:pt x="194077" y="59820"/>
                  <a:pt x="198302" y="53771"/>
                  <a:pt x="199640" y="46811"/>
                </a:cubicBezTo>
                <a:cubicBezTo>
                  <a:pt x="201160" y="38908"/>
                  <a:pt x="198576" y="30367"/>
                  <a:pt x="192892" y="24622"/>
                </a:cubicBezTo>
                <a:cubicBezTo>
                  <a:pt x="188250" y="19904"/>
                  <a:pt x="181618" y="17238"/>
                  <a:pt x="174999" y="17238"/>
                </a:cubicBezTo>
                <a:cubicBezTo>
                  <a:pt x="173601" y="17238"/>
                  <a:pt x="172203" y="17357"/>
                  <a:pt x="170825" y="17600"/>
                </a:cubicBezTo>
                <a:cubicBezTo>
                  <a:pt x="159973" y="19485"/>
                  <a:pt x="151827" y="28148"/>
                  <a:pt x="143134" y="34956"/>
                </a:cubicBezTo>
                <a:cubicBezTo>
                  <a:pt x="137026" y="39757"/>
                  <a:pt x="129134" y="43773"/>
                  <a:pt x="121685" y="43773"/>
                </a:cubicBezTo>
                <a:cubicBezTo>
                  <a:pt x="118571" y="43773"/>
                  <a:pt x="115535" y="43071"/>
                  <a:pt x="112738" y="41431"/>
                </a:cubicBezTo>
                <a:cubicBezTo>
                  <a:pt x="101674" y="34926"/>
                  <a:pt x="101857" y="18543"/>
                  <a:pt x="93559" y="8755"/>
                </a:cubicBezTo>
                <a:cubicBezTo>
                  <a:pt x="88654" y="2978"/>
                  <a:pt x="81008" y="1"/>
                  <a:pt x="7348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66"/>
          <p:cNvSpPr/>
          <p:nvPr/>
        </p:nvSpPr>
        <p:spPr>
          <a:xfrm rot="10800000">
            <a:off x="-1777125" y="-1293100"/>
            <a:ext cx="6392250" cy="3541375"/>
          </a:xfrm>
          <a:custGeom>
            <a:rect b="b" l="l" r="r" t="t"/>
            <a:pathLst>
              <a:path extrusionOk="0" h="141655" w="255690">
                <a:moveTo>
                  <a:pt x="72084" y="1"/>
                </a:moveTo>
                <a:cubicBezTo>
                  <a:pt x="65739" y="1"/>
                  <a:pt x="59397" y="1795"/>
                  <a:pt x="54166" y="5391"/>
                </a:cubicBezTo>
                <a:cubicBezTo>
                  <a:pt x="43436" y="12777"/>
                  <a:pt x="38178" y="27215"/>
                  <a:pt x="41613" y="39769"/>
                </a:cubicBezTo>
                <a:cubicBezTo>
                  <a:pt x="44531" y="50498"/>
                  <a:pt x="53163" y="60954"/>
                  <a:pt x="49394" y="71441"/>
                </a:cubicBezTo>
                <a:cubicBezTo>
                  <a:pt x="46780" y="78766"/>
                  <a:pt x="38938" y="82809"/>
                  <a:pt x="31552" y="85058"/>
                </a:cubicBezTo>
                <a:cubicBezTo>
                  <a:pt x="24135" y="87338"/>
                  <a:pt x="16111" y="88706"/>
                  <a:pt x="10031" y="93508"/>
                </a:cubicBezTo>
                <a:cubicBezTo>
                  <a:pt x="3132" y="99040"/>
                  <a:pt x="1" y="108341"/>
                  <a:pt x="578" y="117156"/>
                </a:cubicBezTo>
                <a:cubicBezTo>
                  <a:pt x="882" y="121746"/>
                  <a:pt x="2281" y="126244"/>
                  <a:pt x="4317" y="130530"/>
                </a:cubicBezTo>
                <a:cubicBezTo>
                  <a:pt x="7509" y="137338"/>
                  <a:pt x="14287" y="141655"/>
                  <a:pt x="21795" y="141655"/>
                </a:cubicBezTo>
                <a:lnTo>
                  <a:pt x="233561" y="141655"/>
                </a:lnTo>
                <a:cubicBezTo>
                  <a:pt x="246297" y="141655"/>
                  <a:pt x="255690" y="129496"/>
                  <a:pt x="252133" y="117277"/>
                </a:cubicBezTo>
                <a:cubicBezTo>
                  <a:pt x="252103" y="117034"/>
                  <a:pt x="252042" y="116821"/>
                  <a:pt x="251951" y="116578"/>
                </a:cubicBezTo>
                <a:cubicBezTo>
                  <a:pt x="249702" y="109496"/>
                  <a:pt x="244534" y="103387"/>
                  <a:pt x="237969" y="99922"/>
                </a:cubicBezTo>
                <a:cubicBezTo>
                  <a:pt x="231434" y="96548"/>
                  <a:pt x="223926" y="95788"/>
                  <a:pt x="216813" y="93934"/>
                </a:cubicBezTo>
                <a:cubicBezTo>
                  <a:pt x="209670" y="92079"/>
                  <a:pt x="203591" y="88158"/>
                  <a:pt x="199549" y="81988"/>
                </a:cubicBezTo>
                <a:cubicBezTo>
                  <a:pt x="196327" y="77125"/>
                  <a:pt x="196904" y="70651"/>
                  <a:pt x="198758" y="65088"/>
                </a:cubicBezTo>
                <a:cubicBezTo>
                  <a:pt x="200643" y="59556"/>
                  <a:pt x="203683" y="54419"/>
                  <a:pt x="205263" y="48796"/>
                </a:cubicBezTo>
                <a:cubicBezTo>
                  <a:pt x="207148" y="41988"/>
                  <a:pt x="206783" y="34510"/>
                  <a:pt x="203591" y="28188"/>
                </a:cubicBezTo>
                <a:cubicBezTo>
                  <a:pt x="200430" y="21926"/>
                  <a:pt x="194351" y="17033"/>
                  <a:pt x="187390" y="15847"/>
                </a:cubicBezTo>
                <a:cubicBezTo>
                  <a:pt x="186171" y="15638"/>
                  <a:pt x="184960" y="15541"/>
                  <a:pt x="183759" y="15541"/>
                </a:cubicBezTo>
                <a:cubicBezTo>
                  <a:pt x="174121" y="15541"/>
                  <a:pt x="165099" y="21847"/>
                  <a:pt x="157207" y="27793"/>
                </a:cubicBezTo>
                <a:cubicBezTo>
                  <a:pt x="149365" y="33681"/>
                  <a:pt x="140369" y="39852"/>
                  <a:pt x="130860" y="39852"/>
                </a:cubicBezTo>
                <a:cubicBezTo>
                  <a:pt x="129570" y="39852"/>
                  <a:pt x="128271" y="39738"/>
                  <a:pt x="126964" y="39495"/>
                </a:cubicBezTo>
                <a:cubicBezTo>
                  <a:pt x="118696" y="37945"/>
                  <a:pt x="112252" y="31501"/>
                  <a:pt x="107146" y="24844"/>
                </a:cubicBezTo>
                <a:cubicBezTo>
                  <a:pt x="102039" y="18157"/>
                  <a:pt x="97541" y="10802"/>
                  <a:pt x="90732" y="5878"/>
                </a:cubicBezTo>
                <a:cubicBezTo>
                  <a:pt x="85357" y="1962"/>
                  <a:pt x="78718" y="1"/>
                  <a:pt x="7208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66"/>
          <p:cNvSpPr/>
          <p:nvPr/>
        </p:nvSpPr>
        <p:spPr>
          <a:xfrm rot="10800000">
            <a:off x="117025" y="3577413"/>
            <a:ext cx="171000" cy="251550"/>
          </a:xfrm>
          <a:custGeom>
            <a:rect b="b" l="l" r="r" t="t"/>
            <a:pathLst>
              <a:path extrusionOk="0" h="10062" w="6840">
                <a:moveTo>
                  <a:pt x="1946" y="0"/>
                </a:moveTo>
                <a:lnTo>
                  <a:pt x="1946" y="5380"/>
                </a:lnTo>
                <a:lnTo>
                  <a:pt x="1" y="5380"/>
                </a:lnTo>
                <a:lnTo>
                  <a:pt x="1703" y="7690"/>
                </a:lnTo>
                <a:lnTo>
                  <a:pt x="3405" y="10061"/>
                </a:lnTo>
                <a:lnTo>
                  <a:pt x="5138" y="7690"/>
                </a:lnTo>
                <a:lnTo>
                  <a:pt x="6840" y="5380"/>
                </a:lnTo>
                <a:lnTo>
                  <a:pt x="4895" y="5380"/>
                </a:lnTo>
                <a:lnTo>
                  <a:pt x="489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66"/>
          <p:cNvSpPr/>
          <p:nvPr/>
        </p:nvSpPr>
        <p:spPr>
          <a:xfrm>
            <a:off x="238650" y="2366075"/>
            <a:ext cx="127675" cy="203675"/>
          </a:xfrm>
          <a:custGeom>
            <a:rect b="b" l="l" r="r" t="t"/>
            <a:pathLst>
              <a:path extrusionOk="0" h="8147" w="5107">
                <a:moveTo>
                  <a:pt x="1976" y="1581"/>
                </a:moveTo>
                <a:lnTo>
                  <a:pt x="2189" y="3223"/>
                </a:lnTo>
                <a:cubicBezTo>
                  <a:pt x="1824" y="3192"/>
                  <a:pt x="1581" y="3101"/>
                  <a:pt x="1429" y="3010"/>
                </a:cubicBezTo>
                <a:cubicBezTo>
                  <a:pt x="1216" y="2888"/>
                  <a:pt x="1155" y="2706"/>
                  <a:pt x="1125" y="2463"/>
                </a:cubicBezTo>
                <a:cubicBezTo>
                  <a:pt x="1064" y="2250"/>
                  <a:pt x="1155" y="2037"/>
                  <a:pt x="1307" y="1885"/>
                </a:cubicBezTo>
                <a:cubicBezTo>
                  <a:pt x="1459" y="1733"/>
                  <a:pt x="1672" y="1612"/>
                  <a:pt x="1976" y="1581"/>
                </a:cubicBezTo>
                <a:close/>
                <a:moveTo>
                  <a:pt x="2888" y="4408"/>
                </a:moveTo>
                <a:lnTo>
                  <a:pt x="2888" y="4408"/>
                </a:lnTo>
                <a:cubicBezTo>
                  <a:pt x="3253" y="4439"/>
                  <a:pt x="3496" y="4530"/>
                  <a:pt x="3708" y="4682"/>
                </a:cubicBezTo>
                <a:cubicBezTo>
                  <a:pt x="3891" y="4773"/>
                  <a:pt x="3952" y="5016"/>
                  <a:pt x="4012" y="5290"/>
                </a:cubicBezTo>
                <a:cubicBezTo>
                  <a:pt x="4043" y="5533"/>
                  <a:pt x="3952" y="5776"/>
                  <a:pt x="3800" y="5928"/>
                </a:cubicBezTo>
                <a:cubicBezTo>
                  <a:pt x="3648" y="6080"/>
                  <a:pt x="3435" y="6202"/>
                  <a:pt x="3101" y="6232"/>
                </a:cubicBezTo>
                <a:lnTo>
                  <a:pt x="2888" y="4408"/>
                </a:lnTo>
                <a:close/>
                <a:moveTo>
                  <a:pt x="2371" y="1"/>
                </a:moveTo>
                <a:lnTo>
                  <a:pt x="1794" y="62"/>
                </a:lnTo>
                <a:lnTo>
                  <a:pt x="1885" y="670"/>
                </a:lnTo>
                <a:cubicBezTo>
                  <a:pt x="1277" y="791"/>
                  <a:pt x="760" y="1034"/>
                  <a:pt x="456" y="1369"/>
                </a:cubicBezTo>
                <a:cubicBezTo>
                  <a:pt x="152" y="1733"/>
                  <a:pt x="0" y="2159"/>
                  <a:pt x="91" y="2706"/>
                </a:cubicBezTo>
                <a:cubicBezTo>
                  <a:pt x="122" y="3192"/>
                  <a:pt x="365" y="3557"/>
                  <a:pt x="699" y="3831"/>
                </a:cubicBezTo>
                <a:cubicBezTo>
                  <a:pt x="1064" y="4104"/>
                  <a:pt x="1611" y="4256"/>
                  <a:pt x="2280" y="4317"/>
                </a:cubicBezTo>
                <a:lnTo>
                  <a:pt x="2523" y="6262"/>
                </a:lnTo>
                <a:cubicBezTo>
                  <a:pt x="2481" y="6268"/>
                  <a:pt x="2441" y="6270"/>
                  <a:pt x="2400" y="6270"/>
                </a:cubicBezTo>
                <a:cubicBezTo>
                  <a:pt x="2206" y="6270"/>
                  <a:pt x="2025" y="6211"/>
                  <a:pt x="1824" y="6110"/>
                </a:cubicBezTo>
                <a:cubicBezTo>
                  <a:pt x="1642" y="5958"/>
                  <a:pt x="1368" y="5806"/>
                  <a:pt x="1155" y="5533"/>
                </a:cubicBezTo>
                <a:lnTo>
                  <a:pt x="517" y="6353"/>
                </a:lnTo>
                <a:cubicBezTo>
                  <a:pt x="821" y="6688"/>
                  <a:pt x="1125" y="6901"/>
                  <a:pt x="1429" y="7022"/>
                </a:cubicBezTo>
                <a:cubicBezTo>
                  <a:pt x="1763" y="7174"/>
                  <a:pt x="2189" y="7235"/>
                  <a:pt x="2584" y="7235"/>
                </a:cubicBezTo>
                <a:lnTo>
                  <a:pt x="2705" y="8147"/>
                </a:lnTo>
                <a:lnTo>
                  <a:pt x="3283" y="8086"/>
                </a:lnTo>
                <a:lnTo>
                  <a:pt x="3161" y="7174"/>
                </a:lnTo>
                <a:cubicBezTo>
                  <a:pt x="3769" y="7083"/>
                  <a:pt x="4256" y="6870"/>
                  <a:pt x="4620" y="6475"/>
                </a:cubicBezTo>
                <a:cubicBezTo>
                  <a:pt x="4955" y="6110"/>
                  <a:pt x="5107" y="5624"/>
                  <a:pt x="5016" y="5077"/>
                </a:cubicBezTo>
                <a:cubicBezTo>
                  <a:pt x="4985" y="4560"/>
                  <a:pt x="4772" y="4135"/>
                  <a:pt x="4408" y="3861"/>
                </a:cubicBezTo>
                <a:cubicBezTo>
                  <a:pt x="4073" y="3618"/>
                  <a:pt x="3496" y="3405"/>
                  <a:pt x="2736" y="3314"/>
                </a:cubicBezTo>
                <a:lnTo>
                  <a:pt x="2553" y="1551"/>
                </a:lnTo>
                <a:cubicBezTo>
                  <a:pt x="2797" y="1551"/>
                  <a:pt x="3009" y="1581"/>
                  <a:pt x="3192" y="1703"/>
                </a:cubicBezTo>
                <a:cubicBezTo>
                  <a:pt x="3435" y="1825"/>
                  <a:pt x="3617" y="1977"/>
                  <a:pt x="3800" y="2189"/>
                </a:cubicBezTo>
                <a:lnTo>
                  <a:pt x="4468" y="1369"/>
                </a:lnTo>
                <a:cubicBezTo>
                  <a:pt x="4164" y="1095"/>
                  <a:pt x="3860" y="913"/>
                  <a:pt x="3496" y="791"/>
                </a:cubicBezTo>
                <a:cubicBezTo>
                  <a:pt x="3161" y="639"/>
                  <a:pt x="2827" y="609"/>
                  <a:pt x="2432" y="609"/>
                </a:cubicBezTo>
                <a:lnTo>
                  <a:pt x="23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66"/>
          <p:cNvSpPr/>
          <p:nvPr/>
        </p:nvSpPr>
        <p:spPr>
          <a:xfrm>
            <a:off x="8513838" y="787838"/>
            <a:ext cx="297900" cy="262200"/>
          </a:xfrm>
          <a:custGeom>
            <a:rect b="b" l="l" r="r" t="t"/>
            <a:pathLst>
              <a:path extrusionOk="0" h="10488" w="11916">
                <a:moveTo>
                  <a:pt x="4560" y="1764"/>
                </a:moveTo>
                <a:cubicBezTo>
                  <a:pt x="5806" y="1764"/>
                  <a:pt x="6900" y="2280"/>
                  <a:pt x="7660" y="3162"/>
                </a:cubicBezTo>
                <a:lnTo>
                  <a:pt x="4620" y="6201"/>
                </a:lnTo>
                <a:lnTo>
                  <a:pt x="3101" y="4682"/>
                </a:lnTo>
                <a:cubicBezTo>
                  <a:pt x="2979" y="4545"/>
                  <a:pt x="2804" y="4477"/>
                  <a:pt x="2622" y="4477"/>
                </a:cubicBezTo>
                <a:cubicBezTo>
                  <a:pt x="2439" y="4477"/>
                  <a:pt x="2249" y="4545"/>
                  <a:pt x="2097" y="4682"/>
                </a:cubicBezTo>
                <a:cubicBezTo>
                  <a:pt x="1824" y="4955"/>
                  <a:pt x="1824" y="5411"/>
                  <a:pt x="2097" y="5715"/>
                </a:cubicBezTo>
                <a:lnTo>
                  <a:pt x="4134" y="7752"/>
                </a:lnTo>
                <a:cubicBezTo>
                  <a:pt x="4286" y="7904"/>
                  <a:pt x="4438" y="7995"/>
                  <a:pt x="4620" y="7995"/>
                </a:cubicBezTo>
                <a:cubicBezTo>
                  <a:pt x="4803" y="7995"/>
                  <a:pt x="5015" y="7904"/>
                  <a:pt x="5107" y="7752"/>
                </a:cubicBezTo>
                <a:lnTo>
                  <a:pt x="8420" y="4439"/>
                </a:lnTo>
                <a:cubicBezTo>
                  <a:pt x="8663" y="4894"/>
                  <a:pt x="8785" y="5411"/>
                  <a:pt x="8785" y="5958"/>
                </a:cubicBezTo>
                <a:cubicBezTo>
                  <a:pt x="8785" y="8299"/>
                  <a:pt x="6870" y="10183"/>
                  <a:pt x="4560" y="10183"/>
                </a:cubicBezTo>
                <a:cubicBezTo>
                  <a:pt x="2249" y="10183"/>
                  <a:pt x="334" y="8299"/>
                  <a:pt x="334" y="5958"/>
                </a:cubicBezTo>
                <a:cubicBezTo>
                  <a:pt x="334" y="3648"/>
                  <a:pt x="2249" y="1764"/>
                  <a:pt x="4560" y="1764"/>
                </a:cubicBezTo>
                <a:close/>
                <a:moveTo>
                  <a:pt x="11167" y="1"/>
                </a:moveTo>
                <a:cubicBezTo>
                  <a:pt x="10981" y="1"/>
                  <a:pt x="10791" y="62"/>
                  <a:pt x="10639" y="183"/>
                </a:cubicBezTo>
                <a:lnTo>
                  <a:pt x="7933" y="2888"/>
                </a:lnTo>
                <a:cubicBezTo>
                  <a:pt x="7082" y="1977"/>
                  <a:pt x="5897" y="1369"/>
                  <a:pt x="4560" y="1369"/>
                </a:cubicBezTo>
                <a:cubicBezTo>
                  <a:pt x="2037" y="1369"/>
                  <a:pt x="0" y="3435"/>
                  <a:pt x="0" y="5928"/>
                </a:cubicBezTo>
                <a:cubicBezTo>
                  <a:pt x="0" y="8451"/>
                  <a:pt x="2037" y="10487"/>
                  <a:pt x="4560" y="10487"/>
                </a:cubicBezTo>
                <a:cubicBezTo>
                  <a:pt x="7052" y="10487"/>
                  <a:pt x="9119" y="8451"/>
                  <a:pt x="9119" y="5928"/>
                </a:cubicBezTo>
                <a:cubicBezTo>
                  <a:pt x="9119" y="5290"/>
                  <a:pt x="8967" y="4682"/>
                  <a:pt x="8724" y="4104"/>
                </a:cubicBezTo>
                <a:lnTo>
                  <a:pt x="11672" y="1186"/>
                </a:lnTo>
                <a:cubicBezTo>
                  <a:pt x="11915" y="943"/>
                  <a:pt x="11915" y="487"/>
                  <a:pt x="11672" y="183"/>
                </a:cubicBezTo>
                <a:cubicBezTo>
                  <a:pt x="11535" y="62"/>
                  <a:pt x="11353" y="1"/>
                  <a:pt x="111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0" name="Google Shape;570;p66"/>
          <p:cNvGrpSpPr/>
          <p:nvPr/>
        </p:nvGrpSpPr>
        <p:grpSpPr>
          <a:xfrm>
            <a:off x="3824013" y="245838"/>
            <a:ext cx="576650" cy="250800"/>
            <a:chOff x="8211950" y="-238625"/>
            <a:chExt cx="576650" cy="250800"/>
          </a:xfrm>
        </p:grpSpPr>
        <p:sp>
          <p:nvSpPr>
            <p:cNvPr id="571" name="Google Shape;571;p66"/>
            <p:cNvSpPr/>
            <p:nvPr/>
          </p:nvSpPr>
          <p:spPr>
            <a:xfrm>
              <a:off x="8211950" y="-238625"/>
              <a:ext cx="576650" cy="250800"/>
            </a:xfrm>
            <a:custGeom>
              <a:rect b="b" l="l" r="r" t="t"/>
              <a:pathLst>
                <a:path extrusionOk="0" h="10032" w="23066">
                  <a:moveTo>
                    <a:pt x="3521" y="1"/>
                  </a:moveTo>
                  <a:cubicBezTo>
                    <a:pt x="2974" y="1"/>
                    <a:pt x="2457" y="426"/>
                    <a:pt x="2457" y="1065"/>
                  </a:cubicBezTo>
                  <a:lnTo>
                    <a:pt x="2457" y="5472"/>
                  </a:lnTo>
                  <a:lnTo>
                    <a:pt x="147" y="9484"/>
                  </a:lnTo>
                  <a:cubicBezTo>
                    <a:pt x="1" y="9728"/>
                    <a:pt x="187" y="10031"/>
                    <a:pt x="439" y="10031"/>
                  </a:cubicBezTo>
                  <a:cubicBezTo>
                    <a:pt x="501" y="10031"/>
                    <a:pt x="567" y="10013"/>
                    <a:pt x="633" y="9971"/>
                  </a:cubicBezTo>
                  <a:lnTo>
                    <a:pt x="4676" y="7813"/>
                  </a:lnTo>
                  <a:lnTo>
                    <a:pt x="22001" y="7813"/>
                  </a:lnTo>
                  <a:cubicBezTo>
                    <a:pt x="22579" y="7813"/>
                    <a:pt x="23065" y="7357"/>
                    <a:pt x="23065" y="6749"/>
                  </a:cubicBezTo>
                  <a:lnTo>
                    <a:pt x="23065" y="1065"/>
                  </a:lnTo>
                  <a:cubicBezTo>
                    <a:pt x="23035" y="487"/>
                    <a:pt x="22518" y="1"/>
                    <a:pt x="219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66"/>
            <p:cNvSpPr/>
            <p:nvPr/>
          </p:nvSpPr>
          <p:spPr>
            <a:xfrm>
              <a:off x="8326550" y="-168700"/>
              <a:ext cx="60825" cy="60800"/>
            </a:xfrm>
            <a:custGeom>
              <a:rect b="b" l="l" r="r" t="t"/>
              <a:pathLst>
                <a:path extrusionOk="0" h="2432" w="2433">
                  <a:moveTo>
                    <a:pt x="1217" y="0"/>
                  </a:moveTo>
                  <a:cubicBezTo>
                    <a:pt x="548" y="0"/>
                    <a:pt x="1" y="517"/>
                    <a:pt x="1" y="1216"/>
                  </a:cubicBezTo>
                  <a:cubicBezTo>
                    <a:pt x="1" y="1885"/>
                    <a:pt x="548" y="2432"/>
                    <a:pt x="1217" y="2432"/>
                  </a:cubicBezTo>
                  <a:cubicBezTo>
                    <a:pt x="1916" y="2432"/>
                    <a:pt x="2432" y="1915"/>
                    <a:pt x="2432" y="1216"/>
                  </a:cubicBezTo>
                  <a:cubicBezTo>
                    <a:pt x="2432" y="578"/>
                    <a:pt x="1916" y="0"/>
                    <a:pt x="12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66"/>
            <p:cNvSpPr/>
            <p:nvPr/>
          </p:nvSpPr>
          <p:spPr>
            <a:xfrm>
              <a:off x="8442825" y="-168700"/>
              <a:ext cx="60800" cy="60800"/>
            </a:xfrm>
            <a:custGeom>
              <a:rect b="b" l="l" r="r" t="t"/>
              <a:pathLst>
                <a:path extrusionOk="0" h="2432" w="2432">
                  <a:moveTo>
                    <a:pt x="1216" y="0"/>
                  </a:moveTo>
                  <a:cubicBezTo>
                    <a:pt x="517" y="0"/>
                    <a:pt x="0" y="517"/>
                    <a:pt x="0" y="1216"/>
                  </a:cubicBezTo>
                  <a:cubicBezTo>
                    <a:pt x="0" y="1885"/>
                    <a:pt x="517" y="2432"/>
                    <a:pt x="1216" y="2432"/>
                  </a:cubicBezTo>
                  <a:cubicBezTo>
                    <a:pt x="1885" y="2432"/>
                    <a:pt x="2432" y="1915"/>
                    <a:pt x="2432" y="1216"/>
                  </a:cubicBezTo>
                  <a:cubicBezTo>
                    <a:pt x="2432" y="578"/>
                    <a:pt x="1854" y="0"/>
                    <a:pt x="12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66"/>
            <p:cNvSpPr/>
            <p:nvPr/>
          </p:nvSpPr>
          <p:spPr>
            <a:xfrm>
              <a:off x="8558325" y="-168700"/>
              <a:ext cx="60825" cy="60800"/>
            </a:xfrm>
            <a:custGeom>
              <a:rect b="b" l="l" r="r" t="t"/>
              <a:pathLst>
                <a:path extrusionOk="0" h="2432" w="2433">
                  <a:moveTo>
                    <a:pt x="1216" y="0"/>
                  </a:moveTo>
                  <a:cubicBezTo>
                    <a:pt x="548" y="0"/>
                    <a:pt x="0" y="517"/>
                    <a:pt x="0" y="1216"/>
                  </a:cubicBezTo>
                  <a:cubicBezTo>
                    <a:pt x="0" y="1885"/>
                    <a:pt x="548" y="2432"/>
                    <a:pt x="1216" y="2432"/>
                  </a:cubicBezTo>
                  <a:cubicBezTo>
                    <a:pt x="1915" y="2432"/>
                    <a:pt x="2432" y="1915"/>
                    <a:pt x="2432" y="1216"/>
                  </a:cubicBezTo>
                  <a:cubicBezTo>
                    <a:pt x="2432" y="578"/>
                    <a:pt x="1915" y="0"/>
                    <a:pt x="12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5" name="Google Shape;575;p66"/>
          <p:cNvSpPr/>
          <p:nvPr/>
        </p:nvSpPr>
        <p:spPr>
          <a:xfrm>
            <a:off x="7458500" y="44502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66"/>
          <p:cNvSpPr/>
          <p:nvPr/>
        </p:nvSpPr>
        <p:spPr>
          <a:xfrm>
            <a:off x="166425" y="27526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66"/>
          <p:cNvSpPr/>
          <p:nvPr/>
        </p:nvSpPr>
        <p:spPr>
          <a:xfrm>
            <a:off x="8862150" y="25356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66"/>
          <p:cNvSpPr/>
          <p:nvPr/>
        </p:nvSpPr>
        <p:spPr>
          <a:xfrm>
            <a:off x="2791525" y="484280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9" name="Google Shape;579;p66"/>
          <p:cNvGrpSpPr/>
          <p:nvPr/>
        </p:nvGrpSpPr>
        <p:grpSpPr>
          <a:xfrm>
            <a:off x="562250" y="4770575"/>
            <a:ext cx="100325" cy="100325"/>
            <a:chOff x="3879350" y="945625"/>
            <a:chExt cx="100325" cy="100325"/>
          </a:xfrm>
        </p:grpSpPr>
        <p:sp>
          <p:nvSpPr>
            <p:cNvPr id="580" name="Google Shape;580;p66"/>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66"/>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2" name="Google Shape;582;p66"/>
          <p:cNvSpPr txBox="1"/>
          <p:nvPr>
            <p:ph type="title"/>
          </p:nvPr>
        </p:nvSpPr>
        <p:spPr>
          <a:xfrm>
            <a:off x="720000" y="1645463"/>
            <a:ext cx="2811300" cy="72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83" name="Google Shape;583;p66"/>
          <p:cNvSpPr txBox="1"/>
          <p:nvPr>
            <p:ph idx="1" type="subTitle"/>
          </p:nvPr>
        </p:nvSpPr>
        <p:spPr>
          <a:xfrm>
            <a:off x="720000" y="2366138"/>
            <a:ext cx="2811300" cy="1131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4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1" name="Google Shape;21;p49"/>
          <p:cNvSpPr/>
          <p:nvPr/>
        </p:nvSpPr>
        <p:spPr>
          <a:xfrm>
            <a:off x="166425" y="110900"/>
            <a:ext cx="428625" cy="428600"/>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9"/>
          <p:cNvSpPr/>
          <p:nvPr/>
        </p:nvSpPr>
        <p:spPr>
          <a:xfrm>
            <a:off x="400475" y="12091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9"/>
          <p:cNvSpPr/>
          <p:nvPr/>
        </p:nvSpPr>
        <p:spPr>
          <a:xfrm>
            <a:off x="8690800" y="4608575"/>
            <a:ext cx="247750" cy="364025"/>
          </a:xfrm>
          <a:custGeom>
            <a:rect b="b" l="l" r="r" t="t"/>
            <a:pathLst>
              <a:path extrusionOk="0" h="14561" w="9910">
                <a:moveTo>
                  <a:pt x="4985" y="1"/>
                </a:moveTo>
                <a:lnTo>
                  <a:pt x="2463" y="3375"/>
                </a:lnTo>
                <a:lnTo>
                  <a:pt x="1" y="6779"/>
                </a:lnTo>
                <a:lnTo>
                  <a:pt x="2797" y="6779"/>
                </a:lnTo>
                <a:lnTo>
                  <a:pt x="2797" y="14560"/>
                </a:lnTo>
                <a:lnTo>
                  <a:pt x="7113" y="14560"/>
                </a:lnTo>
                <a:lnTo>
                  <a:pt x="7113" y="6779"/>
                </a:lnTo>
                <a:lnTo>
                  <a:pt x="9910" y="6779"/>
                </a:lnTo>
                <a:lnTo>
                  <a:pt x="7448" y="3375"/>
                </a:lnTo>
                <a:lnTo>
                  <a:pt x="498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9"/>
          <p:cNvSpPr/>
          <p:nvPr/>
        </p:nvSpPr>
        <p:spPr>
          <a:xfrm>
            <a:off x="8639875" y="2688050"/>
            <a:ext cx="171000" cy="251550"/>
          </a:xfrm>
          <a:custGeom>
            <a:rect b="b" l="l" r="r" t="t"/>
            <a:pathLst>
              <a:path extrusionOk="0" h="10062" w="6840">
                <a:moveTo>
                  <a:pt x="1946" y="0"/>
                </a:moveTo>
                <a:lnTo>
                  <a:pt x="1946" y="5380"/>
                </a:lnTo>
                <a:lnTo>
                  <a:pt x="1" y="5380"/>
                </a:lnTo>
                <a:lnTo>
                  <a:pt x="1703" y="7690"/>
                </a:lnTo>
                <a:lnTo>
                  <a:pt x="3405" y="10061"/>
                </a:lnTo>
                <a:lnTo>
                  <a:pt x="5138" y="7690"/>
                </a:lnTo>
                <a:lnTo>
                  <a:pt x="6840" y="5380"/>
                </a:lnTo>
                <a:lnTo>
                  <a:pt x="4895" y="5380"/>
                </a:lnTo>
                <a:lnTo>
                  <a:pt x="489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9"/>
          <p:cNvSpPr/>
          <p:nvPr/>
        </p:nvSpPr>
        <p:spPr>
          <a:xfrm>
            <a:off x="8810875" y="2384225"/>
            <a:ext cx="127675" cy="203675"/>
          </a:xfrm>
          <a:custGeom>
            <a:rect b="b" l="l" r="r" t="t"/>
            <a:pathLst>
              <a:path extrusionOk="0" h="8147" w="5107">
                <a:moveTo>
                  <a:pt x="1976" y="1581"/>
                </a:moveTo>
                <a:lnTo>
                  <a:pt x="2189" y="3223"/>
                </a:lnTo>
                <a:cubicBezTo>
                  <a:pt x="1824" y="3192"/>
                  <a:pt x="1581" y="3101"/>
                  <a:pt x="1429" y="3010"/>
                </a:cubicBezTo>
                <a:cubicBezTo>
                  <a:pt x="1216" y="2888"/>
                  <a:pt x="1155" y="2706"/>
                  <a:pt x="1125" y="2463"/>
                </a:cubicBezTo>
                <a:cubicBezTo>
                  <a:pt x="1064" y="2250"/>
                  <a:pt x="1155" y="2037"/>
                  <a:pt x="1307" y="1885"/>
                </a:cubicBezTo>
                <a:cubicBezTo>
                  <a:pt x="1459" y="1733"/>
                  <a:pt x="1672" y="1612"/>
                  <a:pt x="1976" y="1581"/>
                </a:cubicBezTo>
                <a:close/>
                <a:moveTo>
                  <a:pt x="2888" y="4408"/>
                </a:moveTo>
                <a:lnTo>
                  <a:pt x="2888" y="4408"/>
                </a:lnTo>
                <a:cubicBezTo>
                  <a:pt x="3253" y="4439"/>
                  <a:pt x="3496" y="4530"/>
                  <a:pt x="3708" y="4682"/>
                </a:cubicBezTo>
                <a:cubicBezTo>
                  <a:pt x="3891" y="4773"/>
                  <a:pt x="3952" y="5016"/>
                  <a:pt x="4012" y="5290"/>
                </a:cubicBezTo>
                <a:cubicBezTo>
                  <a:pt x="4043" y="5533"/>
                  <a:pt x="3952" y="5776"/>
                  <a:pt x="3800" y="5928"/>
                </a:cubicBezTo>
                <a:cubicBezTo>
                  <a:pt x="3648" y="6080"/>
                  <a:pt x="3435" y="6202"/>
                  <a:pt x="3101" y="6232"/>
                </a:cubicBezTo>
                <a:lnTo>
                  <a:pt x="2888" y="4408"/>
                </a:lnTo>
                <a:close/>
                <a:moveTo>
                  <a:pt x="2371" y="1"/>
                </a:moveTo>
                <a:lnTo>
                  <a:pt x="1794" y="62"/>
                </a:lnTo>
                <a:lnTo>
                  <a:pt x="1885" y="670"/>
                </a:lnTo>
                <a:cubicBezTo>
                  <a:pt x="1277" y="791"/>
                  <a:pt x="760" y="1034"/>
                  <a:pt x="456" y="1369"/>
                </a:cubicBezTo>
                <a:cubicBezTo>
                  <a:pt x="152" y="1733"/>
                  <a:pt x="0" y="2159"/>
                  <a:pt x="91" y="2706"/>
                </a:cubicBezTo>
                <a:cubicBezTo>
                  <a:pt x="122" y="3192"/>
                  <a:pt x="365" y="3557"/>
                  <a:pt x="699" y="3831"/>
                </a:cubicBezTo>
                <a:cubicBezTo>
                  <a:pt x="1064" y="4104"/>
                  <a:pt x="1611" y="4256"/>
                  <a:pt x="2280" y="4317"/>
                </a:cubicBezTo>
                <a:lnTo>
                  <a:pt x="2523" y="6262"/>
                </a:lnTo>
                <a:cubicBezTo>
                  <a:pt x="2481" y="6268"/>
                  <a:pt x="2441" y="6270"/>
                  <a:pt x="2400" y="6270"/>
                </a:cubicBezTo>
                <a:cubicBezTo>
                  <a:pt x="2206" y="6270"/>
                  <a:pt x="2025" y="6211"/>
                  <a:pt x="1824" y="6110"/>
                </a:cubicBezTo>
                <a:cubicBezTo>
                  <a:pt x="1642" y="5958"/>
                  <a:pt x="1368" y="5806"/>
                  <a:pt x="1155" y="5533"/>
                </a:cubicBezTo>
                <a:lnTo>
                  <a:pt x="517" y="6353"/>
                </a:lnTo>
                <a:cubicBezTo>
                  <a:pt x="821" y="6688"/>
                  <a:pt x="1125" y="6901"/>
                  <a:pt x="1429" y="7022"/>
                </a:cubicBezTo>
                <a:cubicBezTo>
                  <a:pt x="1763" y="7174"/>
                  <a:pt x="2189" y="7235"/>
                  <a:pt x="2584" y="7235"/>
                </a:cubicBezTo>
                <a:lnTo>
                  <a:pt x="2705" y="8147"/>
                </a:lnTo>
                <a:lnTo>
                  <a:pt x="3283" y="8086"/>
                </a:lnTo>
                <a:lnTo>
                  <a:pt x="3161" y="7174"/>
                </a:lnTo>
                <a:cubicBezTo>
                  <a:pt x="3769" y="7083"/>
                  <a:pt x="4256" y="6870"/>
                  <a:pt x="4620" y="6475"/>
                </a:cubicBezTo>
                <a:cubicBezTo>
                  <a:pt x="4955" y="6110"/>
                  <a:pt x="5107" y="5624"/>
                  <a:pt x="5016" y="5077"/>
                </a:cubicBezTo>
                <a:cubicBezTo>
                  <a:pt x="4985" y="4560"/>
                  <a:pt x="4772" y="4135"/>
                  <a:pt x="4408" y="3861"/>
                </a:cubicBezTo>
                <a:cubicBezTo>
                  <a:pt x="4073" y="3618"/>
                  <a:pt x="3496" y="3405"/>
                  <a:pt x="2736" y="3314"/>
                </a:cubicBezTo>
                <a:lnTo>
                  <a:pt x="2553" y="1551"/>
                </a:lnTo>
                <a:cubicBezTo>
                  <a:pt x="2797" y="1551"/>
                  <a:pt x="3009" y="1581"/>
                  <a:pt x="3192" y="1703"/>
                </a:cubicBezTo>
                <a:cubicBezTo>
                  <a:pt x="3435" y="1825"/>
                  <a:pt x="3617" y="1977"/>
                  <a:pt x="3800" y="2189"/>
                </a:cubicBezTo>
                <a:lnTo>
                  <a:pt x="4468" y="1369"/>
                </a:lnTo>
                <a:cubicBezTo>
                  <a:pt x="4164" y="1095"/>
                  <a:pt x="3860" y="913"/>
                  <a:pt x="3496" y="791"/>
                </a:cubicBezTo>
                <a:cubicBezTo>
                  <a:pt x="3161" y="639"/>
                  <a:pt x="2827" y="609"/>
                  <a:pt x="2432" y="609"/>
                </a:cubicBezTo>
                <a:lnTo>
                  <a:pt x="23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9"/>
          <p:cNvSpPr/>
          <p:nvPr/>
        </p:nvSpPr>
        <p:spPr>
          <a:xfrm>
            <a:off x="80575" y="727850"/>
            <a:ext cx="140600" cy="200650"/>
          </a:xfrm>
          <a:custGeom>
            <a:rect b="b" l="l" r="r" t="t"/>
            <a:pathLst>
              <a:path extrusionOk="0" h="8026" w="5624">
                <a:moveTo>
                  <a:pt x="2827" y="1391"/>
                </a:moveTo>
                <a:cubicBezTo>
                  <a:pt x="2956" y="1391"/>
                  <a:pt x="3101" y="1414"/>
                  <a:pt x="3253" y="1460"/>
                </a:cubicBezTo>
                <a:lnTo>
                  <a:pt x="2797" y="3010"/>
                </a:lnTo>
                <a:cubicBezTo>
                  <a:pt x="2493" y="2858"/>
                  <a:pt x="2250" y="2706"/>
                  <a:pt x="2128" y="2463"/>
                </a:cubicBezTo>
                <a:cubicBezTo>
                  <a:pt x="2037" y="2341"/>
                  <a:pt x="1976" y="2128"/>
                  <a:pt x="2067" y="1916"/>
                </a:cubicBezTo>
                <a:cubicBezTo>
                  <a:pt x="2128" y="1672"/>
                  <a:pt x="2280" y="1520"/>
                  <a:pt x="2493" y="1460"/>
                </a:cubicBezTo>
                <a:cubicBezTo>
                  <a:pt x="2584" y="1414"/>
                  <a:pt x="2698" y="1391"/>
                  <a:pt x="2827" y="1391"/>
                </a:cubicBezTo>
                <a:close/>
                <a:moveTo>
                  <a:pt x="2949" y="4408"/>
                </a:moveTo>
                <a:cubicBezTo>
                  <a:pt x="3283" y="4560"/>
                  <a:pt x="3466" y="4773"/>
                  <a:pt x="3587" y="4955"/>
                </a:cubicBezTo>
                <a:cubicBezTo>
                  <a:pt x="3709" y="5138"/>
                  <a:pt x="3709" y="5381"/>
                  <a:pt x="3618" y="5624"/>
                </a:cubicBezTo>
                <a:cubicBezTo>
                  <a:pt x="3557" y="5897"/>
                  <a:pt x="3405" y="6080"/>
                  <a:pt x="3192" y="6171"/>
                </a:cubicBezTo>
                <a:cubicBezTo>
                  <a:pt x="3115" y="6222"/>
                  <a:pt x="3022" y="6241"/>
                  <a:pt x="2916" y="6241"/>
                </a:cubicBezTo>
                <a:cubicBezTo>
                  <a:pt x="2773" y="6241"/>
                  <a:pt x="2608" y="6206"/>
                  <a:pt x="2432" y="6171"/>
                </a:cubicBezTo>
                <a:lnTo>
                  <a:pt x="2949" y="4408"/>
                </a:lnTo>
                <a:close/>
                <a:moveTo>
                  <a:pt x="3739" y="1"/>
                </a:moveTo>
                <a:lnTo>
                  <a:pt x="3557" y="609"/>
                </a:lnTo>
                <a:cubicBezTo>
                  <a:pt x="3320" y="549"/>
                  <a:pt x="3092" y="522"/>
                  <a:pt x="2877" y="522"/>
                </a:cubicBezTo>
                <a:cubicBezTo>
                  <a:pt x="2541" y="522"/>
                  <a:pt x="2236" y="588"/>
                  <a:pt x="1976" y="700"/>
                </a:cubicBezTo>
                <a:cubicBezTo>
                  <a:pt x="1551" y="882"/>
                  <a:pt x="1277" y="1277"/>
                  <a:pt x="1095" y="1764"/>
                </a:cubicBezTo>
                <a:cubicBezTo>
                  <a:pt x="973" y="2220"/>
                  <a:pt x="1003" y="2676"/>
                  <a:pt x="1216" y="3040"/>
                </a:cubicBezTo>
                <a:cubicBezTo>
                  <a:pt x="1459" y="3435"/>
                  <a:pt x="1885" y="3770"/>
                  <a:pt x="2493" y="4104"/>
                </a:cubicBezTo>
                <a:lnTo>
                  <a:pt x="1915" y="5989"/>
                </a:lnTo>
                <a:cubicBezTo>
                  <a:pt x="1672" y="5897"/>
                  <a:pt x="1490" y="5745"/>
                  <a:pt x="1338" y="5563"/>
                </a:cubicBezTo>
                <a:cubicBezTo>
                  <a:pt x="1186" y="5320"/>
                  <a:pt x="1034" y="5107"/>
                  <a:pt x="912" y="4742"/>
                </a:cubicBezTo>
                <a:lnTo>
                  <a:pt x="0" y="5259"/>
                </a:lnTo>
                <a:cubicBezTo>
                  <a:pt x="152" y="5685"/>
                  <a:pt x="365" y="6019"/>
                  <a:pt x="700" y="6353"/>
                </a:cubicBezTo>
                <a:cubicBezTo>
                  <a:pt x="943" y="6627"/>
                  <a:pt x="1247" y="6840"/>
                  <a:pt x="1672" y="6992"/>
                </a:cubicBezTo>
                <a:lnTo>
                  <a:pt x="1399" y="7873"/>
                </a:lnTo>
                <a:lnTo>
                  <a:pt x="1946" y="8025"/>
                </a:lnTo>
                <a:lnTo>
                  <a:pt x="2219" y="7144"/>
                </a:lnTo>
                <a:cubicBezTo>
                  <a:pt x="2512" y="7213"/>
                  <a:pt x="2779" y="7251"/>
                  <a:pt x="3026" y="7251"/>
                </a:cubicBezTo>
                <a:cubicBezTo>
                  <a:pt x="3318" y="7251"/>
                  <a:pt x="3583" y="7198"/>
                  <a:pt x="3830" y="7083"/>
                </a:cubicBezTo>
                <a:cubicBezTo>
                  <a:pt x="4317" y="6900"/>
                  <a:pt x="4590" y="6505"/>
                  <a:pt x="4742" y="5989"/>
                </a:cubicBezTo>
                <a:cubicBezTo>
                  <a:pt x="4894" y="5442"/>
                  <a:pt x="4864" y="4986"/>
                  <a:pt x="4651" y="4621"/>
                </a:cubicBezTo>
                <a:cubicBezTo>
                  <a:pt x="4408" y="4226"/>
                  <a:pt x="3982" y="3800"/>
                  <a:pt x="3314" y="3435"/>
                </a:cubicBezTo>
                <a:lnTo>
                  <a:pt x="3800" y="1703"/>
                </a:lnTo>
                <a:cubicBezTo>
                  <a:pt x="3982" y="1794"/>
                  <a:pt x="4195" y="1916"/>
                  <a:pt x="4347" y="2098"/>
                </a:cubicBezTo>
                <a:cubicBezTo>
                  <a:pt x="4499" y="2280"/>
                  <a:pt x="4590" y="2524"/>
                  <a:pt x="4712" y="2767"/>
                </a:cubicBezTo>
                <a:lnTo>
                  <a:pt x="5624" y="2250"/>
                </a:lnTo>
                <a:cubicBezTo>
                  <a:pt x="5441" y="1885"/>
                  <a:pt x="5259" y="1581"/>
                  <a:pt x="4985" y="1338"/>
                </a:cubicBezTo>
                <a:cubicBezTo>
                  <a:pt x="4712" y="1125"/>
                  <a:pt x="4408" y="913"/>
                  <a:pt x="4073" y="761"/>
                </a:cubicBezTo>
                <a:lnTo>
                  <a:pt x="4256" y="153"/>
                </a:lnTo>
                <a:lnTo>
                  <a:pt x="37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9"/>
          <p:cNvSpPr/>
          <p:nvPr/>
        </p:nvSpPr>
        <p:spPr>
          <a:xfrm rot="-6187198">
            <a:off x="4183965" y="-3075061"/>
            <a:ext cx="6904020" cy="3418756"/>
          </a:xfrm>
          <a:custGeom>
            <a:rect b="b" l="l" r="r" t="t"/>
            <a:pathLst>
              <a:path extrusionOk="0" h="127531" w="257543">
                <a:moveTo>
                  <a:pt x="188005" y="0"/>
                </a:moveTo>
                <a:cubicBezTo>
                  <a:pt x="181301" y="0"/>
                  <a:pt x="174410" y="3584"/>
                  <a:pt x="169426" y="8411"/>
                </a:cubicBezTo>
                <a:cubicBezTo>
                  <a:pt x="162708" y="14946"/>
                  <a:pt x="158301" y="23457"/>
                  <a:pt x="152404" y="30751"/>
                </a:cubicBezTo>
                <a:cubicBezTo>
                  <a:pt x="146760" y="37770"/>
                  <a:pt x="138781" y="43972"/>
                  <a:pt x="129847" y="43972"/>
                </a:cubicBezTo>
                <a:cubicBezTo>
                  <a:pt x="129495" y="43972"/>
                  <a:pt x="129142" y="43963"/>
                  <a:pt x="128787" y="43943"/>
                </a:cubicBezTo>
                <a:cubicBezTo>
                  <a:pt x="118817" y="43366"/>
                  <a:pt x="111157" y="35402"/>
                  <a:pt x="104197" y="28259"/>
                </a:cubicBezTo>
                <a:cubicBezTo>
                  <a:pt x="97728" y="21592"/>
                  <a:pt x="89776" y="14686"/>
                  <a:pt x="80687" y="14686"/>
                </a:cubicBezTo>
                <a:cubicBezTo>
                  <a:pt x="80039" y="14686"/>
                  <a:pt x="79385" y="14721"/>
                  <a:pt x="78725" y="14794"/>
                </a:cubicBezTo>
                <a:cubicBezTo>
                  <a:pt x="70609" y="15675"/>
                  <a:pt x="64166" y="22241"/>
                  <a:pt x="60579" y="29536"/>
                </a:cubicBezTo>
                <a:cubicBezTo>
                  <a:pt x="57053" y="36861"/>
                  <a:pt x="55716" y="45007"/>
                  <a:pt x="53497" y="52819"/>
                </a:cubicBezTo>
                <a:cubicBezTo>
                  <a:pt x="51247" y="60661"/>
                  <a:pt x="47782" y="68594"/>
                  <a:pt x="41278" y="73457"/>
                </a:cubicBezTo>
                <a:cubicBezTo>
                  <a:pt x="33800" y="79080"/>
                  <a:pt x="23648" y="79628"/>
                  <a:pt x="15532" y="84248"/>
                </a:cubicBezTo>
                <a:cubicBezTo>
                  <a:pt x="8420" y="88290"/>
                  <a:pt x="3222" y="95494"/>
                  <a:pt x="1581" y="103518"/>
                </a:cubicBezTo>
                <a:cubicBezTo>
                  <a:pt x="0" y="111543"/>
                  <a:pt x="2675" y="121026"/>
                  <a:pt x="7660" y="127531"/>
                </a:cubicBezTo>
                <a:lnTo>
                  <a:pt x="247178" y="127531"/>
                </a:lnTo>
                <a:cubicBezTo>
                  <a:pt x="254199" y="119993"/>
                  <a:pt x="257543" y="107652"/>
                  <a:pt x="255689" y="97439"/>
                </a:cubicBezTo>
                <a:cubicBezTo>
                  <a:pt x="253835" y="87287"/>
                  <a:pt x="246935" y="78199"/>
                  <a:pt x="237664" y="73700"/>
                </a:cubicBezTo>
                <a:cubicBezTo>
                  <a:pt x="230795" y="70357"/>
                  <a:pt x="222649" y="69293"/>
                  <a:pt x="216843" y="64278"/>
                </a:cubicBezTo>
                <a:cubicBezTo>
                  <a:pt x="211007" y="59171"/>
                  <a:pt x="208849" y="51056"/>
                  <a:pt x="208302" y="43305"/>
                </a:cubicBezTo>
                <a:cubicBezTo>
                  <a:pt x="207785" y="35584"/>
                  <a:pt x="208576" y="27712"/>
                  <a:pt x="207269" y="20083"/>
                </a:cubicBezTo>
                <a:cubicBezTo>
                  <a:pt x="205992" y="12453"/>
                  <a:pt x="202040" y="4611"/>
                  <a:pt x="194958" y="1450"/>
                </a:cubicBezTo>
                <a:cubicBezTo>
                  <a:pt x="192726" y="449"/>
                  <a:pt x="190377" y="0"/>
                  <a:pt x="18800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9"/>
          <p:cNvSpPr/>
          <p:nvPr/>
        </p:nvSpPr>
        <p:spPr>
          <a:xfrm>
            <a:off x="8996225" y="38582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9"/>
          <p:cNvSpPr/>
          <p:nvPr/>
        </p:nvSpPr>
        <p:spPr>
          <a:xfrm>
            <a:off x="8639875" y="205261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 name="Google Shape;30;p49"/>
          <p:cNvGrpSpPr/>
          <p:nvPr/>
        </p:nvGrpSpPr>
        <p:grpSpPr>
          <a:xfrm>
            <a:off x="6043900" y="224100"/>
            <a:ext cx="100325" cy="100325"/>
            <a:chOff x="3879350" y="945625"/>
            <a:chExt cx="100325" cy="100325"/>
          </a:xfrm>
        </p:grpSpPr>
        <p:sp>
          <p:nvSpPr>
            <p:cNvPr id="31" name="Google Shape;31;p49"/>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9"/>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 name="Google Shape;33;p49"/>
          <p:cNvSpPr/>
          <p:nvPr/>
        </p:nvSpPr>
        <p:spPr>
          <a:xfrm>
            <a:off x="166425" y="41351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84" name="Shape 584"/>
        <p:cNvGrpSpPr/>
        <p:nvPr/>
      </p:nvGrpSpPr>
      <p:grpSpPr>
        <a:xfrm>
          <a:off x="0" y="0"/>
          <a:ext cx="0" cy="0"/>
          <a:chOff x="0" y="0"/>
          <a:chExt cx="0" cy="0"/>
        </a:xfrm>
      </p:grpSpPr>
      <p:sp>
        <p:nvSpPr>
          <p:cNvPr id="585" name="Google Shape;585;p6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86" name="Google Shape;586;p67"/>
          <p:cNvSpPr txBox="1"/>
          <p:nvPr>
            <p:ph idx="1" type="subTitle"/>
          </p:nvPr>
        </p:nvSpPr>
        <p:spPr>
          <a:xfrm>
            <a:off x="4936774" y="3733850"/>
            <a:ext cx="2742600" cy="612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b="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87" name="Google Shape;587;p67"/>
          <p:cNvSpPr txBox="1"/>
          <p:nvPr>
            <p:ph idx="2" type="subTitle"/>
          </p:nvPr>
        </p:nvSpPr>
        <p:spPr>
          <a:xfrm>
            <a:off x="1464625" y="3733850"/>
            <a:ext cx="2742600" cy="612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b="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88" name="Google Shape;588;p67"/>
          <p:cNvSpPr txBox="1"/>
          <p:nvPr>
            <p:ph idx="3" type="subTitle"/>
          </p:nvPr>
        </p:nvSpPr>
        <p:spPr>
          <a:xfrm>
            <a:off x="4936775" y="3380150"/>
            <a:ext cx="2742600" cy="429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200"/>
              <a:buFont typeface="DM Sans Medium"/>
              <a:buNone/>
              <a:defRPr b="1" sz="2200">
                <a:latin typeface="Cabin"/>
                <a:ea typeface="Cabin"/>
                <a:cs typeface="Cabin"/>
                <a:sym typeface="Cabin"/>
              </a:defRPr>
            </a:lvl1pPr>
            <a:lvl2pPr lvl="1"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
        <p:nvSpPr>
          <p:cNvPr id="589" name="Google Shape;589;p67"/>
          <p:cNvSpPr txBox="1"/>
          <p:nvPr>
            <p:ph idx="4" type="subTitle"/>
          </p:nvPr>
        </p:nvSpPr>
        <p:spPr>
          <a:xfrm>
            <a:off x="1464625" y="3380150"/>
            <a:ext cx="2742600" cy="429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200"/>
              <a:buFont typeface="DM Sans Medium"/>
              <a:buNone/>
              <a:defRPr b="1" sz="2200">
                <a:latin typeface="Cabin"/>
                <a:ea typeface="Cabin"/>
                <a:cs typeface="Cabin"/>
                <a:sym typeface="Cabin"/>
              </a:defRPr>
            </a:lvl1pPr>
            <a:lvl2pPr lvl="1"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
        <p:nvSpPr>
          <p:cNvPr id="590" name="Google Shape;590;p67"/>
          <p:cNvSpPr/>
          <p:nvPr/>
        </p:nvSpPr>
        <p:spPr>
          <a:xfrm rot="-7393838">
            <a:off x="4749486" y="-715199"/>
            <a:ext cx="6903712" cy="3418603"/>
          </a:xfrm>
          <a:custGeom>
            <a:rect b="b" l="l" r="r" t="t"/>
            <a:pathLst>
              <a:path extrusionOk="0" h="127531" w="257543">
                <a:moveTo>
                  <a:pt x="188005" y="0"/>
                </a:moveTo>
                <a:cubicBezTo>
                  <a:pt x="181301" y="0"/>
                  <a:pt x="174410" y="3584"/>
                  <a:pt x="169426" y="8411"/>
                </a:cubicBezTo>
                <a:cubicBezTo>
                  <a:pt x="162708" y="14946"/>
                  <a:pt x="158301" y="23457"/>
                  <a:pt x="152404" y="30751"/>
                </a:cubicBezTo>
                <a:cubicBezTo>
                  <a:pt x="146760" y="37770"/>
                  <a:pt x="138781" y="43972"/>
                  <a:pt x="129847" y="43972"/>
                </a:cubicBezTo>
                <a:cubicBezTo>
                  <a:pt x="129495" y="43972"/>
                  <a:pt x="129142" y="43963"/>
                  <a:pt x="128787" y="43943"/>
                </a:cubicBezTo>
                <a:cubicBezTo>
                  <a:pt x="118817" y="43366"/>
                  <a:pt x="111157" y="35402"/>
                  <a:pt x="104197" y="28259"/>
                </a:cubicBezTo>
                <a:cubicBezTo>
                  <a:pt x="97728" y="21592"/>
                  <a:pt x="89776" y="14686"/>
                  <a:pt x="80687" y="14686"/>
                </a:cubicBezTo>
                <a:cubicBezTo>
                  <a:pt x="80039" y="14686"/>
                  <a:pt x="79385" y="14721"/>
                  <a:pt x="78725" y="14794"/>
                </a:cubicBezTo>
                <a:cubicBezTo>
                  <a:pt x="70609" y="15675"/>
                  <a:pt x="64166" y="22241"/>
                  <a:pt x="60579" y="29536"/>
                </a:cubicBezTo>
                <a:cubicBezTo>
                  <a:pt x="57053" y="36861"/>
                  <a:pt x="55716" y="45007"/>
                  <a:pt x="53497" y="52819"/>
                </a:cubicBezTo>
                <a:cubicBezTo>
                  <a:pt x="51247" y="60661"/>
                  <a:pt x="47782" y="68594"/>
                  <a:pt x="41278" y="73457"/>
                </a:cubicBezTo>
                <a:cubicBezTo>
                  <a:pt x="33800" y="79080"/>
                  <a:pt x="23648" y="79628"/>
                  <a:pt x="15532" y="84248"/>
                </a:cubicBezTo>
                <a:cubicBezTo>
                  <a:pt x="8420" y="88290"/>
                  <a:pt x="3222" y="95494"/>
                  <a:pt x="1581" y="103518"/>
                </a:cubicBezTo>
                <a:cubicBezTo>
                  <a:pt x="0" y="111543"/>
                  <a:pt x="2675" y="121026"/>
                  <a:pt x="7660" y="127531"/>
                </a:cubicBezTo>
                <a:lnTo>
                  <a:pt x="247178" y="127531"/>
                </a:lnTo>
                <a:cubicBezTo>
                  <a:pt x="254199" y="119993"/>
                  <a:pt x="257543" y="107652"/>
                  <a:pt x="255689" y="97439"/>
                </a:cubicBezTo>
                <a:cubicBezTo>
                  <a:pt x="253835" y="87287"/>
                  <a:pt x="246935" y="78199"/>
                  <a:pt x="237664" y="73700"/>
                </a:cubicBezTo>
                <a:cubicBezTo>
                  <a:pt x="230795" y="70357"/>
                  <a:pt x="222649" y="69293"/>
                  <a:pt x="216843" y="64278"/>
                </a:cubicBezTo>
                <a:cubicBezTo>
                  <a:pt x="211007" y="59171"/>
                  <a:pt x="208849" y="51056"/>
                  <a:pt x="208302" y="43305"/>
                </a:cubicBezTo>
                <a:cubicBezTo>
                  <a:pt x="207785" y="35584"/>
                  <a:pt x="208576" y="27712"/>
                  <a:pt x="207269" y="20083"/>
                </a:cubicBezTo>
                <a:cubicBezTo>
                  <a:pt x="205992" y="12453"/>
                  <a:pt x="202040" y="4611"/>
                  <a:pt x="194958" y="1450"/>
                </a:cubicBezTo>
                <a:cubicBezTo>
                  <a:pt x="192726" y="449"/>
                  <a:pt x="190377" y="0"/>
                  <a:pt x="18800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67"/>
          <p:cNvSpPr/>
          <p:nvPr/>
        </p:nvSpPr>
        <p:spPr>
          <a:xfrm rot="5400000">
            <a:off x="-2684587" y="2362360"/>
            <a:ext cx="5965950" cy="3276700"/>
          </a:xfrm>
          <a:custGeom>
            <a:rect b="b" l="l" r="r" t="t"/>
            <a:pathLst>
              <a:path extrusionOk="0" h="131068" w="238638">
                <a:moveTo>
                  <a:pt x="73483" y="1"/>
                </a:moveTo>
                <a:cubicBezTo>
                  <a:pt x="73406" y="1"/>
                  <a:pt x="73330" y="1"/>
                  <a:pt x="73254" y="1"/>
                </a:cubicBezTo>
                <a:cubicBezTo>
                  <a:pt x="65655" y="32"/>
                  <a:pt x="58300" y="3011"/>
                  <a:pt x="52099" y="7418"/>
                </a:cubicBezTo>
                <a:cubicBezTo>
                  <a:pt x="43436" y="13619"/>
                  <a:pt x="36719" y="24652"/>
                  <a:pt x="40366" y="34622"/>
                </a:cubicBezTo>
                <a:cubicBezTo>
                  <a:pt x="44622" y="46203"/>
                  <a:pt x="60519" y="50549"/>
                  <a:pt x="63984" y="62404"/>
                </a:cubicBezTo>
                <a:cubicBezTo>
                  <a:pt x="66111" y="69759"/>
                  <a:pt x="61886" y="78392"/>
                  <a:pt x="54743" y="81188"/>
                </a:cubicBezTo>
                <a:cubicBezTo>
                  <a:pt x="52416" y="82101"/>
                  <a:pt x="50009" y="82421"/>
                  <a:pt x="47555" y="82421"/>
                </a:cubicBezTo>
                <a:cubicBezTo>
                  <a:pt x="41809" y="82421"/>
                  <a:pt x="35800" y="80668"/>
                  <a:pt x="29927" y="80668"/>
                </a:cubicBezTo>
                <a:cubicBezTo>
                  <a:pt x="29789" y="80668"/>
                  <a:pt x="29652" y="80669"/>
                  <a:pt x="29515" y="80671"/>
                </a:cubicBezTo>
                <a:cubicBezTo>
                  <a:pt x="18208" y="80823"/>
                  <a:pt x="7357" y="88696"/>
                  <a:pt x="3679" y="99395"/>
                </a:cubicBezTo>
                <a:cubicBezTo>
                  <a:pt x="1" y="110125"/>
                  <a:pt x="4013" y="123985"/>
                  <a:pt x="12889" y="131067"/>
                </a:cubicBezTo>
                <a:lnTo>
                  <a:pt x="229063" y="131067"/>
                </a:lnTo>
                <a:cubicBezTo>
                  <a:pt x="235598" y="124289"/>
                  <a:pt x="238637" y="111796"/>
                  <a:pt x="235203" y="103012"/>
                </a:cubicBezTo>
                <a:cubicBezTo>
                  <a:pt x="231738" y="94228"/>
                  <a:pt x="222923" y="87845"/>
                  <a:pt x="213500" y="87358"/>
                </a:cubicBezTo>
                <a:cubicBezTo>
                  <a:pt x="212907" y="87324"/>
                  <a:pt x="212308" y="87311"/>
                  <a:pt x="211705" y="87311"/>
                </a:cubicBezTo>
                <a:cubicBezTo>
                  <a:pt x="209410" y="87311"/>
                  <a:pt x="207061" y="87507"/>
                  <a:pt x="204773" y="87507"/>
                </a:cubicBezTo>
                <a:cubicBezTo>
                  <a:pt x="201782" y="87507"/>
                  <a:pt x="198892" y="87172"/>
                  <a:pt x="196357" y="85626"/>
                </a:cubicBezTo>
                <a:cubicBezTo>
                  <a:pt x="190308" y="81918"/>
                  <a:pt x="189761" y="73224"/>
                  <a:pt x="191919" y="66507"/>
                </a:cubicBezTo>
                <a:cubicBezTo>
                  <a:pt x="194077" y="59820"/>
                  <a:pt x="198302" y="53771"/>
                  <a:pt x="199640" y="46811"/>
                </a:cubicBezTo>
                <a:cubicBezTo>
                  <a:pt x="201160" y="38908"/>
                  <a:pt x="198576" y="30367"/>
                  <a:pt x="192892" y="24622"/>
                </a:cubicBezTo>
                <a:cubicBezTo>
                  <a:pt x="188250" y="19904"/>
                  <a:pt x="181618" y="17238"/>
                  <a:pt x="174999" y="17238"/>
                </a:cubicBezTo>
                <a:cubicBezTo>
                  <a:pt x="173601" y="17238"/>
                  <a:pt x="172203" y="17357"/>
                  <a:pt x="170825" y="17600"/>
                </a:cubicBezTo>
                <a:cubicBezTo>
                  <a:pt x="159973" y="19485"/>
                  <a:pt x="151827" y="28148"/>
                  <a:pt x="143134" y="34956"/>
                </a:cubicBezTo>
                <a:cubicBezTo>
                  <a:pt x="137026" y="39757"/>
                  <a:pt x="129134" y="43773"/>
                  <a:pt x="121685" y="43773"/>
                </a:cubicBezTo>
                <a:cubicBezTo>
                  <a:pt x="118571" y="43773"/>
                  <a:pt x="115535" y="43071"/>
                  <a:pt x="112738" y="41431"/>
                </a:cubicBezTo>
                <a:cubicBezTo>
                  <a:pt x="101674" y="34926"/>
                  <a:pt x="101857" y="18543"/>
                  <a:pt x="93559" y="8755"/>
                </a:cubicBezTo>
                <a:cubicBezTo>
                  <a:pt x="88654" y="2978"/>
                  <a:pt x="81008" y="1"/>
                  <a:pt x="7348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67"/>
          <p:cNvSpPr/>
          <p:nvPr/>
        </p:nvSpPr>
        <p:spPr>
          <a:xfrm>
            <a:off x="8574850" y="277288"/>
            <a:ext cx="297900" cy="262200"/>
          </a:xfrm>
          <a:custGeom>
            <a:rect b="b" l="l" r="r" t="t"/>
            <a:pathLst>
              <a:path extrusionOk="0" h="10488" w="11916">
                <a:moveTo>
                  <a:pt x="4560" y="1764"/>
                </a:moveTo>
                <a:cubicBezTo>
                  <a:pt x="5806" y="1764"/>
                  <a:pt x="6900" y="2280"/>
                  <a:pt x="7660" y="3162"/>
                </a:cubicBezTo>
                <a:lnTo>
                  <a:pt x="4620" y="6201"/>
                </a:lnTo>
                <a:lnTo>
                  <a:pt x="3101" y="4682"/>
                </a:lnTo>
                <a:cubicBezTo>
                  <a:pt x="2979" y="4545"/>
                  <a:pt x="2804" y="4477"/>
                  <a:pt x="2622" y="4477"/>
                </a:cubicBezTo>
                <a:cubicBezTo>
                  <a:pt x="2439" y="4477"/>
                  <a:pt x="2249" y="4545"/>
                  <a:pt x="2097" y="4682"/>
                </a:cubicBezTo>
                <a:cubicBezTo>
                  <a:pt x="1824" y="4955"/>
                  <a:pt x="1824" y="5411"/>
                  <a:pt x="2097" y="5715"/>
                </a:cubicBezTo>
                <a:lnTo>
                  <a:pt x="4134" y="7752"/>
                </a:lnTo>
                <a:cubicBezTo>
                  <a:pt x="4286" y="7904"/>
                  <a:pt x="4438" y="7995"/>
                  <a:pt x="4620" y="7995"/>
                </a:cubicBezTo>
                <a:cubicBezTo>
                  <a:pt x="4803" y="7995"/>
                  <a:pt x="5015" y="7904"/>
                  <a:pt x="5107" y="7752"/>
                </a:cubicBezTo>
                <a:lnTo>
                  <a:pt x="8420" y="4439"/>
                </a:lnTo>
                <a:cubicBezTo>
                  <a:pt x="8663" y="4894"/>
                  <a:pt x="8785" y="5411"/>
                  <a:pt x="8785" y="5958"/>
                </a:cubicBezTo>
                <a:cubicBezTo>
                  <a:pt x="8785" y="8299"/>
                  <a:pt x="6870" y="10183"/>
                  <a:pt x="4560" y="10183"/>
                </a:cubicBezTo>
                <a:cubicBezTo>
                  <a:pt x="2249" y="10183"/>
                  <a:pt x="334" y="8299"/>
                  <a:pt x="334" y="5958"/>
                </a:cubicBezTo>
                <a:cubicBezTo>
                  <a:pt x="334" y="3648"/>
                  <a:pt x="2249" y="1764"/>
                  <a:pt x="4560" y="1764"/>
                </a:cubicBezTo>
                <a:close/>
                <a:moveTo>
                  <a:pt x="11167" y="1"/>
                </a:moveTo>
                <a:cubicBezTo>
                  <a:pt x="10981" y="1"/>
                  <a:pt x="10791" y="62"/>
                  <a:pt x="10639" y="183"/>
                </a:cubicBezTo>
                <a:lnTo>
                  <a:pt x="7933" y="2888"/>
                </a:lnTo>
                <a:cubicBezTo>
                  <a:pt x="7082" y="1977"/>
                  <a:pt x="5897" y="1369"/>
                  <a:pt x="4560" y="1369"/>
                </a:cubicBezTo>
                <a:cubicBezTo>
                  <a:pt x="2037" y="1369"/>
                  <a:pt x="0" y="3435"/>
                  <a:pt x="0" y="5928"/>
                </a:cubicBezTo>
                <a:cubicBezTo>
                  <a:pt x="0" y="8451"/>
                  <a:pt x="2037" y="10487"/>
                  <a:pt x="4560" y="10487"/>
                </a:cubicBezTo>
                <a:cubicBezTo>
                  <a:pt x="7052" y="10487"/>
                  <a:pt x="9119" y="8451"/>
                  <a:pt x="9119" y="5928"/>
                </a:cubicBezTo>
                <a:cubicBezTo>
                  <a:pt x="9119" y="5290"/>
                  <a:pt x="8967" y="4682"/>
                  <a:pt x="8724" y="4104"/>
                </a:cubicBezTo>
                <a:lnTo>
                  <a:pt x="11672" y="1186"/>
                </a:lnTo>
                <a:cubicBezTo>
                  <a:pt x="11915" y="943"/>
                  <a:pt x="11915" y="487"/>
                  <a:pt x="11672" y="183"/>
                </a:cubicBezTo>
                <a:cubicBezTo>
                  <a:pt x="11535" y="62"/>
                  <a:pt x="11353" y="1"/>
                  <a:pt x="111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67"/>
          <p:cNvSpPr/>
          <p:nvPr/>
        </p:nvSpPr>
        <p:spPr>
          <a:xfrm>
            <a:off x="438388" y="4737063"/>
            <a:ext cx="171000" cy="251550"/>
          </a:xfrm>
          <a:custGeom>
            <a:rect b="b" l="l" r="r" t="t"/>
            <a:pathLst>
              <a:path extrusionOk="0" h="10062" w="6840">
                <a:moveTo>
                  <a:pt x="1946" y="0"/>
                </a:moveTo>
                <a:lnTo>
                  <a:pt x="1946" y="5380"/>
                </a:lnTo>
                <a:lnTo>
                  <a:pt x="1" y="5380"/>
                </a:lnTo>
                <a:lnTo>
                  <a:pt x="1703" y="7690"/>
                </a:lnTo>
                <a:lnTo>
                  <a:pt x="3405" y="10061"/>
                </a:lnTo>
                <a:lnTo>
                  <a:pt x="5138" y="7690"/>
                </a:lnTo>
                <a:lnTo>
                  <a:pt x="6840" y="5380"/>
                </a:lnTo>
                <a:lnTo>
                  <a:pt x="4895" y="5380"/>
                </a:lnTo>
                <a:lnTo>
                  <a:pt x="48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67"/>
          <p:cNvSpPr/>
          <p:nvPr/>
        </p:nvSpPr>
        <p:spPr>
          <a:xfrm>
            <a:off x="8099875" y="4454175"/>
            <a:ext cx="247750" cy="364025"/>
          </a:xfrm>
          <a:custGeom>
            <a:rect b="b" l="l" r="r" t="t"/>
            <a:pathLst>
              <a:path extrusionOk="0" h="14561" w="9910">
                <a:moveTo>
                  <a:pt x="4985" y="1"/>
                </a:moveTo>
                <a:lnTo>
                  <a:pt x="2463" y="3375"/>
                </a:lnTo>
                <a:lnTo>
                  <a:pt x="1" y="6779"/>
                </a:lnTo>
                <a:lnTo>
                  <a:pt x="2797" y="6779"/>
                </a:lnTo>
                <a:lnTo>
                  <a:pt x="2797" y="14560"/>
                </a:lnTo>
                <a:lnTo>
                  <a:pt x="7113" y="14560"/>
                </a:lnTo>
                <a:lnTo>
                  <a:pt x="7113" y="6779"/>
                </a:lnTo>
                <a:lnTo>
                  <a:pt x="9910" y="6779"/>
                </a:lnTo>
                <a:lnTo>
                  <a:pt x="7448" y="3375"/>
                </a:lnTo>
                <a:lnTo>
                  <a:pt x="498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67"/>
          <p:cNvSpPr/>
          <p:nvPr/>
        </p:nvSpPr>
        <p:spPr>
          <a:xfrm>
            <a:off x="8726725" y="1784439"/>
            <a:ext cx="247745" cy="247731"/>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67"/>
          <p:cNvSpPr/>
          <p:nvPr/>
        </p:nvSpPr>
        <p:spPr>
          <a:xfrm>
            <a:off x="8872750" y="8067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67"/>
          <p:cNvSpPr/>
          <p:nvPr/>
        </p:nvSpPr>
        <p:spPr>
          <a:xfrm>
            <a:off x="134925" y="44966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67"/>
          <p:cNvSpPr/>
          <p:nvPr/>
        </p:nvSpPr>
        <p:spPr>
          <a:xfrm>
            <a:off x="390850" y="320927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9" name="Google Shape;599;p67"/>
          <p:cNvGrpSpPr/>
          <p:nvPr/>
        </p:nvGrpSpPr>
        <p:grpSpPr>
          <a:xfrm>
            <a:off x="4327650" y="383775"/>
            <a:ext cx="100325" cy="100325"/>
            <a:chOff x="3879350" y="945625"/>
            <a:chExt cx="100325" cy="100325"/>
          </a:xfrm>
        </p:grpSpPr>
        <p:sp>
          <p:nvSpPr>
            <p:cNvPr id="600" name="Google Shape;600;p67"/>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67"/>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2" name="Google Shape;602;p67"/>
          <p:cNvSpPr/>
          <p:nvPr/>
        </p:nvSpPr>
        <p:spPr>
          <a:xfrm>
            <a:off x="255238" y="2730252"/>
            <a:ext cx="343457" cy="343437"/>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67"/>
          <p:cNvSpPr/>
          <p:nvPr/>
        </p:nvSpPr>
        <p:spPr>
          <a:xfrm>
            <a:off x="400475" y="12091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67"/>
          <p:cNvSpPr/>
          <p:nvPr/>
        </p:nvSpPr>
        <p:spPr>
          <a:xfrm>
            <a:off x="8875438" y="439505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67"/>
          <p:cNvSpPr/>
          <p:nvPr/>
        </p:nvSpPr>
        <p:spPr>
          <a:xfrm>
            <a:off x="8992713" y="18466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67"/>
          <p:cNvSpPr/>
          <p:nvPr/>
        </p:nvSpPr>
        <p:spPr>
          <a:xfrm>
            <a:off x="4653275" y="12125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67"/>
          <p:cNvSpPr/>
          <p:nvPr/>
        </p:nvSpPr>
        <p:spPr>
          <a:xfrm>
            <a:off x="166425" y="41351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8" name="Google Shape;608;p67"/>
          <p:cNvGrpSpPr/>
          <p:nvPr/>
        </p:nvGrpSpPr>
        <p:grpSpPr>
          <a:xfrm>
            <a:off x="8605550" y="4034825"/>
            <a:ext cx="100325" cy="100325"/>
            <a:chOff x="3879350" y="945625"/>
            <a:chExt cx="100325" cy="100325"/>
          </a:xfrm>
        </p:grpSpPr>
        <p:sp>
          <p:nvSpPr>
            <p:cNvPr id="609" name="Google Shape;609;p67"/>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67"/>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1" name="Shape 611"/>
        <p:cNvGrpSpPr/>
        <p:nvPr/>
      </p:nvGrpSpPr>
      <p:grpSpPr>
        <a:xfrm>
          <a:off x="0" y="0"/>
          <a:ext cx="0" cy="0"/>
          <a:chOff x="0" y="0"/>
          <a:chExt cx="0" cy="0"/>
        </a:xfrm>
      </p:grpSpPr>
      <p:sp>
        <p:nvSpPr>
          <p:cNvPr id="612" name="Google Shape;612;p68"/>
          <p:cNvSpPr/>
          <p:nvPr/>
        </p:nvSpPr>
        <p:spPr>
          <a:xfrm flipH="1" rot="7393838">
            <a:off x="-3198982" y="-158637"/>
            <a:ext cx="6903712" cy="3418603"/>
          </a:xfrm>
          <a:custGeom>
            <a:rect b="b" l="l" r="r" t="t"/>
            <a:pathLst>
              <a:path extrusionOk="0" h="127531" w="257543">
                <a:moveTo>
                  <a:pt x="188005" y="0"/>
                </a:moveTo>
                <a:cubicBezTo>
                  <a:pt x="181301" y="0"/>
                  <a:pt x="174410" y="3584"/>
                  <a:pt x="169426" y="8411"/>
                </a:cubicBezTo>
                <a:cubicBezTo>
                  <a:pt x="162708" y="14946"/>
                  <a:pt x="158301" y="23457"/>
                  <a:pt x="152404" y="30751"/>
                </a:cubicBezTo>
                <a:cubicBezTo>
                  <a:pt x="146760" y="37770"/>
                  <a:pt x="138781" y="43972"/>
                  <a:pt x="129847" y="43972"/>
                </a:cubicBezTo>
                <a:cubicBezTo>
                  <a:pt x="129495" y="43972"/>
                  <a:pt x="129142" y="43963"/>
                  <a:pt x="128787" y="43943"/>
                </a:cubicBezTo>
                <a:cubicBezTo>
                  <a:pt x="118817" y="43366"/>
                  <a:pt x="111157" y="35402"/>
                  <a:pt x="104197" y="28259"/>
                </a:cubicBezTo>
                <a:cubicBezTo>
                  <a:pt x="97728" y="21592"/>
                  <a:pt x="89776" y="14686"/>
                  <a:pt x="80687" y="14686"/>
                </a:cubicBezTo>
                <a:cubicBezTo>
                  <a:pt x="80039" y="14686"/>
                  <a:pt x="79385" y="14721"/>
                  <a:pt x="78725" y="14794"/>
                </a:cubicBezTo>
                <a:cubicBezTo>
                  <a:pt x="70609" y="15675"/>
                  <a:pt x="64166" y="22241"/>
                  <a:pt x="60579" y="29536"/>
                </a:cubicBezTo>
                <a:cubicBezTo>
                  <a:pt x="57053" y="36861"/>
                  <a:pt x="55716" y="45007"/>
                  <a:pt x="53497" y="52819"/>
                </a:cubicBezTo>
                <a:cubicBezTo>
                  <a:pt x="51247" y="60661"/>
                  <a:pt x="47782" y="68594"/>
                  <a:pt x="41278" y="73457"/>
                </a:cubicBezTo>
                <a:cubicBezTo>
                  <a:pt x="33800" y="79080"/>
                  <a:pt x="23648" y="79628"/>
                  <a:pt x="15532" y="84248"/>
                </a:cubicBezTo>
                <a:cubicBezTo>
                  <a:pt x="8420" y="88290"/>
                  <a:pt x="3222" y="95494"/>
                  <a:pt x="1581" y="103518"/>
                </a:cubicBezTo>
                <a:cubicBezTo>
                  <a:pt x="0" y="111543"/>
                  <a:pt x="2675" y="121026"/>
                  <a:pt x="7660" y="127531"/>
                </a:cubicBezTo>
                <a:lnTo>
                  <a:pt x="247178" y="127531"/>
                </a:lnTo>
                <a:cubicBezTo>
                  <a:pt x="254199" y="119993"/>
                  <a:pt x="257543" y="107652"/>
                  <a:pt x="255689" y="97439"/>
                </a:cubicBezTo>
                <a:cubicBezTo>
                  <a:pt x="253835" y="87287"/>
                  <a:pt x="246935" y="78199"/>
                  <a:pt x="237664" y="73700"/>
                </a:cubicBezTo>
                <a:cubicBezTo>
                  <a:pt x="230795" y="70357"/>
                  <a:pt x="222649" y="69293"/>
                  <a:pt x="216843" y="64278"/>
                </a:cubicBezTo>
                <a:cubicBezTo>
                  <a:pt x="211007" y="59171"/>
                  <a:pt x="208849" y="51056"/>
                  <a:pt x="208302" y="43305"/>
                </a:cubicBezTo>
                <a:cubicBezTo>
                  <a:pt x="207785" y="35584"/>
                  <a:pt x="208576" y="27712"/>
                  <a:pt x="207269" y="20083"/>
                </a:cubicBezTo>
                <a:cubicBezTo>
                  <a:pt x="205992" y="12453"/>
                  <a:pt x="202040" y="4611"/>
                  <a:pt x="194958" y="1450"/>
                </a:cubicBezTo>
                <a:cubicBezTo>
                  <a:pt x="192726" y="449"/>
                  <a:pt x="190377" y="0"/>
                  <a:pt x="18800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68"/>
          <p:cNvSpPr/>
          <p:nvPr/>
        </p:nvSpPr>
        <p:spPr>
          <a:xfrm flipH="1" rot="-5400000">
            <a:off x="5363902" y="1757085"/>
            <a:ext cx="5965950" cy="3276700"/>
          </a:xfrm>
          <a:custGeom>
            <a:rect b="b" l="l" r="r" t="t"/>
            <a:pathLst>
              <a:path extrusionOk="0" h="131068" w="238638">
                <a:moveTo>
                  <a:pt x="73483" y="1"/>
                </a:moveTo>
                <a:cubicBezTo>
                  <a:pt x="73406" y="1"/>
                  <a:pt x="73330" y="1"/>
                  <a:pt x="73254" y="1"/>
                </a:cubicBezTo>
                <a:cubicBezTo>
                  <a:pt x="65655" y="32"/>
                  <a:pt x="58300" y="3011"/>
                  <a:pt x="52099" y="7418"/>
                </a:cubicBezTo>
                <a:cubicBezTo>
                  <a:pt x="43436" y="13619"/>
                  <a:pt x="36719" y="24652"/>
                  <a:pt x="40366" y="34622"/>
                </a:cubicBezTo>
                <a:cubicBezTo>
                  <a:pt x="44622" y="46203"/>
                  <a:pt x="60519" y="50549"/>
                  <a:pt x="63984" y="62404"/>
                </a:cubicBezTo>
                <a:cubicBezTo>
                  <a:pt x="66111" y="69759"/>
                  <a:pt x="61886" y="78392"/>
                  <a:pt x="54743" y="81188"/>
                </a:cubicBezTo>
                <a:cubicBezTo>
                  <a:pt x="52416" y="82101"/>
                  <a:pt x="50009" y="82421"/>
                  <a:pt x="47555" y="82421"/>
                </a:cubicBezTo>
                <a:cubicBezTo>
                  <a:pt x="41809" y="82421"/>
                  <a:pt x="35800" y="80668"/>
                  <a:pt x="29927" y="80668"/>
                </a:cubicBezTo>
                <a:cubicBezTo>
                  <a:pt x="29789" y="80668"/>
                  <a:pt x="29652" y="80669"/>
                  <a:pt x="29515" y="80671"/>
                </a:cubicBezTo>
                <a:cubicBezTo>
                  <a:pt x="18208" y="80823"/>
                  <a:pt x="7357" y="88696"/>
                  <a:pt x="3679" y="99395"/>
                </a:cubicBezTo>
                <a:cubicBezTo>
                  <a:pt x="1" y="110125"/>
                  <a:pt x="4013" y="123985"/>
                  <a:pt x="12889" y="131067"/>
                </a:cubicBezTo>
                <a:lnTo>
                  <a:pt x="229063" y="131067"/>
                </a:lnTo>
                <a:cubicBezTo>
                  <a:pt x="235598" y="124289"/>
                  <a:pt x="238637" y="111796"/>
                  <a:pt x="235203" y="103012"/>
                </a:cubicBezTo>
                <a:cubicBezTo>
                  <a:pt x="231738" y="94228"/>
                  <a:pt x="222923" y="87845"/>
                  <a:pt x="213500" y="87358"/>
                </a:cubicBezTo>
                <a:cubicBezTo>
                  <a:pt x="212907" y="87324"/>
                  <a:pt x="212308" y="87311"/>
                  <a:pt x="211705" y="87311"/>
                </a:cubicBezTo>
                <a:cubicBezTo>
                  <a:pt x="209410" y="87311"/>
                  <a:pt x="207061" y="87507"/>
                  <a:pt x="204773" y="87507"/>
                </a:cubicBezTo>
                <a:cubicBezTo>
                  <a:pt x="201782" y="87507"/>
                  <a:pt x="198892" y="87172"/>
                  <a:pt x="196357" y="85626"/>
                </a:cubicBezTo>
                <a:cubicBezTo>
                  <a:pt x="190308" y="81918"/>
                  <a:pt x="189761" y="73224"/>
                  <a:pt x="191919" y="66507"/>
                </a:cubicBezTo>
                <a:cubicBezTo>
                  <a:pt x="194077" y="59820"/>
                  <a:pt x="198302" y="53771"/>
                  <a:pt x="199640" y="46811"/>
                </a:cubicBezTo>
                <a:cubicBezTo>
                  <a:pt x="201160" y="38908"/>
                  <a:pt x="198576" y="30367"/>
                  <a:pt x="192892" y="24622"/>
                </a:cubicBezTo>
                <a:cubicBezTo>
                  <a:pt x="188250" y="19904"/>
                  <a:pt x="181618" y="17238"/>
                  <a:pt x="174999" y="17238"/>
                </a:cubicBezTo>
                <a:cubicBezTo>
                  <a:pt x="173601" y="17238"/>
                  <a:pt x="172203" y="17357"/>
                  <a:pt x="170825" y="17600"/>
                </a:cubicBezTo>
                <a:cubicBezTo>
                  <a:pt x="159973" y="19485"/>
                  <a:pt x="151827" y="28148"/>
                  <a:pt x="143134" y="34956"/>
                </a:cubicBezTo>
                <a:cubicBezTo>
                  <a:pt x="137026" y="39757"/>
                  <a:pt x="129134" y="43773"/>
                  <a:pt x="121685" y="43773"/>
                </a:cubicBezTo>
                <a:cubicBezTo>
                  <a:pt x="118571" y="43773"/>
                  <a:pt x="115535" y="43071"/>
                  <a:pt x="112738" y="41431"/>
                </a:cubicBezTo>
                <a:cubicBezTo>
                  <a:pt x="101674" y="34926"/>
                  <a:pt x="101857" y="18543"/>
                  <a:pt x="93559" y="8755"/>
                </a:cubicBezTo>
                <a:cubicBezTo>
                  <a:pt x="88654" y="2978"/>
                  <a:pt x="81008" y="1"/>
                  <a:pt x="7348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68"/>
          <p:cNvSpPr/>
          <p:nvPr/>
        </p:nvSpPr>
        <p:spPr>
          <a:xfrm flipH="1">
            <a:off x="8803165" y="1521525"/>
            <a:ext cx="247750" cy="364025"/>
          </a:xfrm>
          <a:custGeom>
            <a:rect b="b" l="l" r="r" t="t"/>
            <a:pathLst>
              <a:path extrusionOk="0" h="14561" w="9910">
                <a:moveTo>
                  <a:pt x="4985" y="1"/>
                </a:moveTo>
                <a:lnTo>
                  <a:pt x="2463" y="3375"/>
                </a:lnTo>
                <a:lnTo>
                  <a:pt x="1" y="6779"/>
                </a:lnTo>
                <a:lnTo>
                  <a:pt x="2797" y="6779"/>
                </a:lnTo>
                <a:lnTo>
                  <a:pt x="2797" y="14560"/>
                </a:lnTo>
                <a:lnTo>
                  <a:pt x="7113" y="14560"/>
                </a:lnTo>
                <a:lnTo>
                  <a:pt x="7113" y="6779"/>
                </a:lnTo>
                <a:lnTo>
                  <a:pt x="9910" y="6779"/>
                </a:lnTo>
                <a:lnTo>
                  <a:pt x="7448" y="3375"/>
                </a:lnTo>
                <a:lnTo>
                  <a:pt x="498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68"/>
          <p:cNvSpPr/>
          <p:nvPr/>
        </p:nvSpPr>
        <p:spPr>
          <a:xfrm flipH="1">
            <a:off x="385303" y="1424875"/>
            <a:ext cx="171000" cy="251550"/>
          </a:xfrm>
          <a:custGeom>
            <a:rect b="b" l="l" r="r" t="t"/>
            <a:pathLst>
              <a:path extrusionOk="0" h="10062" w="6840">
                <a:moveTo>
                  <a:pt x="1946" y="0"/>
                </a:moveTo>
                <a:lnTo>
                  <a:pt x="1946" y="5380"/>
                </a:lnTo>
                <a:lnTo>
                  <a:pt x="1" y="5380"/>
                </a:lnTo>
                <a:lnTo>
                  <a:pt x="1703" y="7690"/>
                </a:lnTo>
                <a:lnTo>
                  <a:pt x="3405" y="10061"/>
                </a:lnTo>
                <a:lnTo>
                  <a:pt x="5138" y="7690"/>
                </a:lnTo>
                <a:lnTo>
                  <a:pt x="6840" y="5380"/>
                </a:lnTo>
                <a:lnTo>
                  <a:pt x="4895" y="5380"/>
                </a:lnTo>
                <a:lnTo>
                  <a:pt x="489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68"/>
          <p:cNvSpPr/>
          <p:nvPr/>
        </p:nvSpPr>
        <p:spPr>
          <a:xfrm>
            <a:off x="957578" y="330175"/>
            <a:ext cx="127675" cy="203675"/>
          </a:xfrm>
          <a:custGeom>
            <a:rect b="b" l="l" r="r" t="t"/>
            <a:pathLst>
              <a:path extrusionOk="0" h="8147" w="5107">
                <a:moveTo>
                  <a:pt x="1976" y="1581"/>
                </a:moveTo>
                <a:lnTo>
                  <a:pt x="2189" y="3223"/>
                </a:lnTo>
                <a:cubicBezTo>
                  <a:pt x="1824" y="3192"/>
                  <a:pt x="1581" y="3101"/>
                  <a:pt x="1429" y="3010"/>
                </a:cubicBezTo>
                <a:cubicBezTo>
                  <a:pt x="1216" y="2888"/>
                  <a:pt x="1155" y="2706"/>
                  <a:pt x="1125" y="2463"/>
                </a:cubicBezTo>
                <a:cubicBezTo>
                  <a:pt x="1064" y="2250"/>
                  <a:pt x="1155" y="2037"/>
                  <a:pt x="1307" y="1885"/>
                </a:cubicBezTo>
                <a:cubicBezTo>
                  <a:pt x="1459" y="1733"/>
                  <a:pt x="1672" y="1612"/>
                  <a:pt x="1976" y="1581"/>
                </a:cubicBezTo>
                <a:close/>
                <a:moveTo>
                  <a:pt x="2888" y="4408"/>
                </a:moveTo>
                <a:lnTo>
                  <a:pt x="2888" y="4408"/>
                </a:lnTo>
                <a:cubicBezTo>
                  <a:pt x="3253" y="4439"/>
                  <a:pt x="3496" y="4530"/>
                  <a:pt x="3708" y="4682"/>
                </a:cubicBezTo>
                <a:cubicBezTo>
                  <a:pt x="3891" y="4773"/>
                  <a:pt x="3952" y="5016"/>
                  <a:pt x="4012" y="5290"/>
                </a:cubicBezTo>
                <a:cubicBezTo>
                  <a:pt x="4043" y="5533"/>
                  <a:pt x="3952" y="5776"/>
                  <a:pt x="3800" y="5928"/>
                </a:cubicBezTo>
                <a:cubicBezTo>
                  <a:pt x="3648" y="6080"/>
                  <a:pt x="3435" y="6202"/>
                  <a:pt x="3101" y="6232"/>
                </a:cubicBezTo>
                <a:lnTo>
                  <a:pt x="2888" y="4408"/>
                </a:lnTo>
                <a:close/>
                <a:moveTo>
                  <a:pt x="2371" y="1"/>
                </a:moveTo>
                <a:lnTo>
                  <a:pt x="1794" y="62"/>
                </a:lnTo>
                <a:lnTo>
                  <a:pt x="1885" y="670"/>
                </a:lnTo>
                <a:cubicBezTo>
                  <a:pt x="1277" y="791"/>
                  <a:pt x="760" y="1034"/>
                  <a:pt x="456" y="1369"/>
                </a:cubicBezTo>
                <a:cubicBezTo>
                  <a:pt x="152" y="1733"/>
                  <a:pt x="0" y="2159"/>
                  <a:pt x="91" y="2706"/>
                </a:cubicBezTo>
                <a:cubicBezTo>
                  <a:pt x="122" y="3192"/>
                  <a:pt x="365" y="3557"/>
                  <a:pt x="699" y="3831"/>
                </a:cubicBezTo>
                <a:cubicBezTo>
                  <a:pt x="1064" y="4104"/>
                  <a:pt x="1611" y="4256"/>
                  <a:pt x="2280" y="4317"/>
                </a:cubicBezTo>
                <a:lnTo>
                  <a:pt x="2523" y="6262"/>
                </a:lnTo>
                <a:cubicBezTo>
                  <a:pt x="2481" y="6268"/>
                  <a:pt x="2441" y="6270"/>
                  <a:pt x="2400" y="6270"/>
                </a:cubicBezTo>
                <a:cubicBezTo>
                  <a:pt x="2206" y="6270"/>
                  <a:pt x="2025" y="6211"/>
                  <a:pt x="1824" y="6110"/>
                </a:cubicBezTo>
                <a:cubicBezTo>
                  <a:pt x="1642" y="5958"/>
                  <a:pt x="1368" y="5806"/>
                  <a:pt x="1155" y="5533"/>
                </a:cubicBezTo>
                <a:lnTo>
                  <a:pt x="517" y="6353"/>
                </a:lnTo>
                <a:cubicBezTo>
                  <a:pt x="821" y="6688"/>
                  <a:pt x="1125" y="6901"/>
                  <a:pt x="1429" y="7022"/>
                </a:cubicBezTo>
                <a:cubicBezTo>
                  <a:pt x="1763" y="7174"/>
                  <a:pt x="2189" y="7235"/>
                  <a:pt x="2584" y="7235"/>
                </a:cubicBezTo>
                <a:lnTo>
                  <a:pt x="2705" y="8147"/>
                </a:lnTo>
                <a:lnTo>
                  <a:pt x="3283" y="8086"/>
                </a:lnTo>
                <a:lnTo>
                  <a:pt x="3161" y="7174"/>
                </a:lnTo>
                <a:cubicBezTo>
                  <a:pt x="3769" y="7083"/>
                  <a:pt x="4256" y="6870"/>
                  <a:pt x="4620" y="6475"/>
                </a:cubicBezTo>
                <a:cubicBezTo>
                  <a:pt x="4955" y="6110"/>
                  <a:pt x="5107" y="5624"/>
                  <a:pt x="5016" y="5077"/>
                </a:cubicBezTo>
                <a:cubicBezTo>
                  <a:pt x="4985" y="4560"/>
                  <a:pt x="4772" y="4135"/>
                  <a:pt x="4408" y="3861"/>
                </a:cubicBezTo>
                <a:cubicBezTo>
                  <a:pt x="4073" y="3618"/>
                  <a:pt x="3496" y="3405"/>
                  <a:pt x="2736" y="3314"/>
                </a:cubicBezTo>
                <a:lnTo>
                  <a:pt x="2553" y="1551"/>
                </a:lnTo>
                <a:cubicBezTo>
                  <a:pt x="2797" y="1551"/>
                  <a:pt x="3009" y="1581"/>
                  <a:pt x="3192" y="1703"/>
                </a:cubicBezTo>
                <a:cubicBezTo>
                  <a:pt x="3435" y="1825"/>
                  <a:pt x="3617" y="1977"/>
                  <a:pt x="3800" y="2189"/>
                </a:cubicBezTo>
                <a:lnTo>
                  <a:pt x="4468" y="1369"/>
                </a:lnTo>
                <a:cubicBezTo>
                  <a:pt x="4164" y="1095"/>
                  <a:pt x="3860" y="913"/>
                  <a:pt x="3496" y="791"/>
                </a:cubicBezTo>
                <a:cubicBezTo>
                  <a:pt x="3161" y="639"/>
                  <a:pt x="2827" y="609"/>
                  <a:pt x="2432" y="609"/>
                </a:cubicBezTo>
                <a:lnTo>
                  <a:pt x="23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68"/>
          <p:cNvSpPr/>
          <p:nvPr/>
        </p:nvSpPr>
        <p:spPr>
          <a:xfrm>
            <a:off x="1438740" y="4881288"/>
            <a:ext cx="297900" cy="262200"/>
          </a:xfrm>
          <a:custGeom>
            <a:rect b="b" l="l" r="r" t="t"/>
            <a:pathLst>
              <a:path extrusionOk="0" h="10488" w="11916">
                <a:moveTo>
                  <a:pt x="4560" y="1764"/>
                </a:moveTo>
                <a:cubicBezTo>
                  <a:pt x="5806" y="1764"/>
                  <a:pt x="6900" y="2280"/>
                  <a:pt x="7660" y="3162"/>
                </a:cubicBezTo>
                <a:lnTo>
                  <a:pt x="4620" y="6201"/>
                </a:lnTo>
                <a:lnTo>
                  <a:pt x="3101" y="4682"/>
                </a:lnTo>
                <a:cubicBezTo>
                  <a:pt x="2979" y="4545"/>
                  <a:pt x="2804" y="4477"/>
                  <a:pt x="2622" y="4477"/>
                </a:cubicBezTo>
                <a:cubicBezTo>
                  <a:pt x="2439" y="4477"/>
                  <a:pt x="2249" y="4545"/>
                  <a:pt x="2097" y="4682"/>
                </a:cubicBezTo>
                <a:cubicBezTo>
                  <a:pt x="1824" y="4955"/>
                  <a:pt x="1824" y="5411"/>
                  <a:pt x="2097" y="5715"/>
                </a:cubicBezTo>
                <a:lnTo>
                  <a:pt x="4134" y="7752"/>
                </a:lnTo>
                <a:cubicBezTo>
                  <a:pt x="4286" y="7904"/>
                  <a:pt x="4438" y="7995"/>
                  <a:pt x="4620" y="7995"/>
                </a:cubicBezTo>
                <a:cubicBezTo>
                  <a:pt x="4803" y="7995"/>
                  <a:pt x="5015" y="7904"/>
                  <a:pt x="5107" y="7752"/>
                </a:cubicBezTo>
                <a:lnTo>
                  <a:pt x="8420" y="4439"/>
                </a:lnTo>
                <a:cubicBezTo>
                  <a:pt x="8663" y="4894"/>
                  <a:pt x="8785" y="5411"/>
                  <a:pt x="8785" y="5958"/>
                </a:cubicBezTo>
                <a:cubicBezTo>
                  <a:pt x="8785" y="8299"/>
                  <a:pt x="6870" y="10183"/>
                  <a:pt x="4560" y="10183"/>
                </a:cubicBezTo>
                <a:cubicBezTo>
                  <a:pt x="2249" y="10183"/>
                  <a:pt x="334" y="8299"/>
                  <a:pt x="334" y="5958"/>
                </a:cubicBezTo>
                <a:cubicBezTo>
                  <a:pt x="334" y="3648"/>
                  <a:pt x="2249" y="1764"/>
                  <a:pt x="4560" y="1764"/>
                </a:cubicBezTo>
                <a:close/>
                <a:moveTo>
                  <a:pt x="11167" y="1"/>
                </a:moveTo>
                <a:cubicBezTo>
                  <a:pt x="10981" y="1"/>
                  <a:pt x="10791" y="62"/>
                  <a:pt x="10639" y="183"/>
                </a:cubicBezTo>
                <a:lnTo>
                  <a:pt x="7933" y="2888"/>
                </a:lnTo>
                <a:cubicBezTo>
                  <a:pt x="7082" y="1977"/>
                  <a:pt x="5897" y="1369"/>
                  <a:pt x="4560" y="1369"/>
                </a:cubicBezTo>
                <a:cubicBezTo>
                  <a:pt x="2037" y="1369"/>
                  <a:pt x="0" y="3435"/>
                  <a:pt x="0" y="5928"/>
                </a:cubicBezTo>
                <a:cubicBezTo>
                  <a:pt x="0" y="8451"/>
                  <a:pt x="2037" y="10487"/>
                  <a:pt x="4560" y="10487"/>
                </a:cubicBezTo>
                <a:cubicBezTo>
                  <a:pt x="7052" y="10487"/>
                  <a:pt x="9119" y="8451"/>
                  <a:pt x="9119" y="5928"/>
                </a:cubicBezTo>
                <a:cubicBezTo>
                  <a:pt x="9119" y="5290"/>
                  <a:pt x="8967" y="4682"/>
                  <a:pt x="8724" y="4104"/>
                </a:cubicBezTo>
                <a:lnTo>
                  <a:pt x="11672" y="1186"/>
                </a:lnTo>
                <a:cubicBezTo>
                  <a:pt x="11915" y="943"/>
                  <a:pt x="11915" y="487"/>
                  <a:pt x="11672" y="183"/>
                </a:cubicBezTo>
                <a:cubicBezTo>
                  <a:pt x="11535" y="62"/>
                  <a:pt x="11353" y="1"/>
                  <a:pt x="111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8" name="Google Shape;618;p68"/>
          <p:cNvGrpSpPr/>
          <p:nvPr/>
        </p:nvGrpSpPr>
        <p:grpSpPr>
          <a:xfrm>
            <a:off x="7844628" y="79363"/>
            <a:ext cx="576650" cy="250800"/>
            <a:chOff x="8211950" y="-238625"/>
            <a:chExt cx="576650" cy="250800"/>
          </a:xfrm>
        </p:grpSpPr>
        <p:sp>
          <p:nvSpPr>
            <p:cNvPr id="619" name="Google Shape;619;p68"/>
            <p:cNvSpPr/>
            <p:nvPr/>
          </p:nvSpPr>
          <p:spPr>
            <a:xfrm>
              <a:off x="8211950" y="-238625"/>
              <a:ext cx="576650" cy="250800"/>
            </a:xfrm>
            <a:custGeom>
              <a:rect b="b" l="l" r="r" t="t"/>
              <a:pathLst>
                <a:path extrusionOk="0" h="10032" w="23066">
                  <a:moveTo>
                    <a:pt x="3521" y="1"/>
                  </a:moveTo>
                  <a:cubicBezTo>
                    <a:pt x="2974" y="1"/>
                    <a:pt x="2457" y="426"/>
                    <a:pt x="2457" y="1065"/>
                  </a:cubicBezTo>
                  <a:lnTo>
                    <a:pt x="2457" y="5472"/>
                  </a:lnTo>
                  <a:lnTo>
                    <a:pt x="147" y="9484"/>
                  </a:lnTo>
                  <a:cubicBezTo>
                    <a:pt x="1" y="9728"/>
                    <a:pt x="187" y="10031"/>
                    <a:pt x="439" y="10031"/>
                  </a:cubicBezTo>
                  <a:cubicBezTo>
                    <a:pt x="501" y="10031"/>
                    <a:pt x="567" y="10013"/>
                    <a:pt x="633" y="9971"/>
                  </a:cubicBezTo>
                  <a:lnTo>
                    <a:pt x="4676" y="7813"/>
                  </a:lnTo>
                  <a:lnTo>
                    <a:pt x="22001" y="7813"/>
                  </a:lnTo>
                  <a:cubicBezTo>
                    <a:pt x="22579" y="7813"/>
                    <a:pt x="23065" y="7357"/>
                    <a:pt x="23065" y="6749"/>
                  </a:cubicBezTo>
                  <a:lnTo>
                    <a:pt x="23065" y="1065"/>
                  </a:lnTo>
                  <a:cubicBezTo>
                    <a:pt x="23035" y="487"/>
                    <a:pt x="22518" y="1"/>
                    <a:pt x="219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68"/>
            <p:cNvSpPr/>
            <p:nvPr/>
          </p:nvSpPr>
          <p:spPr>
            <a:xfrm>
              <a:off x="8326550" y="-168700"/>
              <a:ext cx="60825" cy="60800"/>
            </a:xfrm>
            <a:custGeom>
              <a:rect b="b" l="l" r="r" t="t"/>
              <a:pathLst>
                <a:path extrusionOk="0" h="2432" w="2433">
                  <a:moveTo>
                    <a:pt x="1217" y="0"/>
                  </a:moveTo>
                  <a:cubicBezTo>
                    <a:pt x="548" y="0"/>
                    <a:pt x="1" y="517"/>
                    <a:pt x="1" y="1216"/>
                  </a:cubicBezTo>
                  <a:cubicBezTo>
                    <a:pt x="1" y="1885"/>
                    <a:pt x="548" y="2432"/>
                    <a:pt x="1217" y="2432"/>
                  </a:cubicBezTo>
                  <a:cubicBezTo>
                    <a:pt x="1916" y="2432"/>
                    <a:pt x="2432" y="1915"/>
                    <a:pt x="2432" y="1216"/>
                  </a:cubicBezTo>
                  <a:cubicBezTo>
                    <a:pt x="2432" y="578"/>
                    <a:pt x="1916" y="0"/>
                    <a:pt x="12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68"/>
            <p:cNvSpPr/>
            <p:nvPr/>
          </p:nvSpPr>
          <p:spPr>
            <a:xfrm>
              <a:off x="8442825" y="-168700"/>
              <a:ext cx="60800" cy="60800"/>
            </a:xfrm>
            <a:custGeom>
              <a:rect b="b" l="l" r="r" t="t"/>
              <a:pathLst>
                <a:path extrusionOk="0" h="2432" w="2432">
                  <a:moveTo>
                    <a:pt x="1216" y="0"/>
                  </a:moveTo>
                  <a:cubicBezTo>
                    <a:pt x="517" y="0"/>
                    <a:pt x="0" y="517"/>
                    <a:pt x="0" y="1216"/>
                  </a:cubicBezTo>
                  <a:cubicBezTo>
                    <a:pt x="0" y="1885"/>
                    <a:pt x="517" y="2432"/>
                    <a:pt x="1216" y="2432"/>
                  </a:cubicBezTo>
                  <a:cubicBezTo>
                    <a:pt x="1885" y="2432"/>
                    <a:pt x="2432" y="1915"/>
                    <a:pt x="2432" y="1216"/>
                  </a:cubicBezTo>
                  <a:cubicBezTo>
                    <a:pt x="2432" y="578"/>
                    <a:pt x="1854" y="0"/>
                    <a:pt x="12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68"/>
            <p:cNvSpPr/>
            <p:nvPr/>
          </p:nvSpPr>
          <p:spPr>
            <a:xfrm>
              <a:off x="8558325" y="-168700"/>
              <a:ext cx="60825" cy="60800"/>
            </a:xfrm>
            <a:custGeom>
              <a:rect b="b" l="l" r="r" t="t"/>
              <a:pathLst>
                <a:path extrusionOk="0" h="2432" w="2433">
                  <a:moveTo>
                    <a:pt x="1216" y="0"/>
                  </a:moveTo>
                  <a:cubicBezTo>
                    <a:pt x="548" y="0"/>
                    <a:pt x="0" y="517"/>
                    <a:pt x="0" y="1216"/>
                  </a:cubicBezTo>
                  <a:cubicBezTo>
                    <a:pt x="0" y="1885"/>
                    <a:pt x="548" y="2432"/>
                    <a:pt x="1216" y="2432"/>
                  </a:cubicBezTo>
                  <a:cubicBezTo>
                    <a:pt x="1915" y="2432"/>
                    <a:pt x="2432" y="1915"/>
                    <a:pt x="2432" y="1216"/>
                  </a:cubicBezTo>
                  <a:cubicBezTo>
                    <a:pt x="2432" y="578"/>
                    <a:pt x="1915" y="0"/>
                    <a:pt x="12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3" name="Google Shape;623;p68"/>
          <p:cNvSpPr/>
          <p:nvPr/>
        </p:nvSpPr>
        <p:spPr>
          <a:xfrm flipH="1">
            <a:off x="4535878" y="25795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68"/>
          <p:cNvSpPr/>
          <p:nvPr/>
        </p:nvSpPr>
        <p:spPr>
          <a:xfrm flipH="1">
            <a:off x="626840" y="194272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68"/>
          <p:cNvSpPr/>
          <p:nvPr/>
        </p:nvSpPr>
        <p:spPr>
          <a:xfrm flipH="1">
            <a:off x="6353590" y="316285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68"/>
          <p:cNvSpPr/>
          <p:nvPr/>
        </p:nvSpPr>
        <p:spPr>
          <a:xfrm flipH="1">
            <a:off x="1366515" y="309062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7" name="Google Shape;627;p68"/>
          <p:cNvGrpSpPr/>
          <p:nvPr/>
        </p:nvGrpSpPr>
        <p:grpSpPr>
          <a:xfrm flipH="1">
            <a:off x="8478365" y="630000"/>
            <a:ext cx="100325" cy="100325"/>
            <a:chOff x="3879350" y="945625"/>
            <a:chExt cx="100325" cy="100325"/>
          </a:xfrm>
        </p:grpSpPr>
        <p:sp>
          <p:nvSpPr>
            <p:cNvPr id="628" name="Google Shape;628;p68"/>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68"/>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0" name="Google Shape;630;p68"/>
          <p:cNvSpPr/>
          <p:nvPr/>
        </p:nvSpPr>
        <p:spPr>
          <a:xfrm flipH="1">
            <a:off x="6246378" y="488130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68"/>
          <p:cNvSpPr/>
          <p:nvPr/>
        </p:nvSpPr>
        <p:spPr>
          <a:xfrm flipH="1">
            <a:off x="3158653" y="490732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68"/>
          <p:cNvSpPr txBox="1"/>
          <p:nvPr>
            <p:ph type="title"/>
          </p:nvPr>
        </p:nvSpPr>
        <p:spPr>
          <a:xfrm>
            <a:off x="713225" y="954450"/>
            <a:ext cx="4142100" cy="756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3500"/>
              <a:buNone/>
              <a:defRPr sz="4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33" name="Google Shape;633;p68"/>
          <p:cNvSpPr txBox="1"/>
          <p:nvPr>
            <p:ph idx="1" type="subTitle"/>
          </p:nvPr>
        </p:nvSpPr>
        <p:spPr>
          <a:xfrm>
            <a:off x="713225" y="1710750"/>
            <a:ext cx="4141200" cy="247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400"/>
              <a:buFont typeface="Montserrat"/>
              <a:buChar char="●"/>
              <a:defRPr sz="1600"/>
            </a:lvl1pPr>
            <a:lvl2pPr lvl="1" algn="ctr">
              <a:lnSpc>
                <a:spcPct val="115000"/>
              </a:lnSpc>
              <a:spcBef>
                <a:spcPts val="0"/>
              </a:spcBef>
              <a:spcAft>
                <a:spcPts val="0"/>
              </a:spcAft>
              <a:buClr>
                <a:schemeClr val="dk2"/>
              </a:buClr>
              <a:buSzPts val="1400"/>
              <a:buFont typeface="Montserrat"/>
              <a:buChar char="○"/>
              <a:defRPr/>
            </a:lvl2pPr>
            <a:lvl3pPr lvl="2" algn="ctr">
              <a:lnSpc>
                <a:spcPct val="115000"/>
              </a:lnSpc>
              <a:spcBef>
                <a:spcPts val="0"/>
              </a:spcBef>
              <a:spcAft>
                <a:spcPts val="0"/>
              </a:spcAft>
              <a:buClr>
                <a:schemeClr val="dk2"/>
              </a:buClr>
              <a:buSzPts val="1400"/>
              <a:buFont typeface="Montserrat"/>
              <a:buChar char="■"/>
              <a:defRPr/>
            </a:lvl3pPr>
            <a:lvl4pPr lvl="3" algn="ctr">
              <a:lnSpc>
                <a:spcPct val="115000"/>
              </a:lnSpc>
              <a:spcBef>
                <a:spcPts val="0"/>
              </a:spcBef>
              <a:spcAft>
                <a:spcPts val="0"/>
              </a:spcAft>
              <a:buClr>
                <a:schemeClr val="dk2"/>
              </a:buClr>
              <a:buSzPts val="1400"/>
              <a:buFont typeface="Montserrat"/>
              <a:buChar char="●"/>
              <a:defRPr/>
            </a:lvl4pPr>
            <a:lvl5pPr lvl="4" algn="ctr">
              <a:lnSpc>
                <a:spcPct val="115000"/>
              </a:lnSpc>
              <a:spcBef>
                <a:spcPts val="0"/>
              </a:spcBef>
              <a:spcAft>
                <a:spcPts val="0"/>
              </a:spcAft>
              <a:buClr>
                <a:schemeClr val="dk2"/>
              </a:buClr>
              <a:buSzPts val="1400"/>
              <a:buFont typeface="Montserrat"/>
              <a:buChar char="○"/>
              <a:defRPr/>
            </a:lvl5pPr>
            <a:lvl6pPr lvl="5" algn="ctr">
              <a:lnSpc>
                <a:spcPct val="115000"/>
              </a:lnSpc>
              <a:spcBef>
                <a:spcPts val="0"/>
              </a:spcBef>
              <a:spcAft>
                <a:spcPts val="0"/>
              </a:spcAft>
              <a:buClr>
                <a:schemeClr val="dk2"/>
              </a:buClr>
              <a:buSzPts val="1400"/>
              <a:buFont typeface="Montserrat"/>
              <a:buChar char="■"/>
              <a:defRPr/>
            </a:lvl6pPr>
            <a:lvl7pPr lvl="6" algn="ctr">
              <a:lnSpc>
                <a:spcPct val="115000"/>
              </a:lnSpc>
              <a:spcBef>
                <a:spcPts val="0"/>
              </a:spcBef>
              <a:spcAft>
                <a:spcPts val="0"/>
              </a:spcAft>
              <a:buClr>
                <a:schemeClr val="dk2"/>
              </a:buClr>
              <a:buSzPts val="1400"/>
              <a:buFont typeface="Montserrat"/>
              <a:buChar char="●"/>
              <a:defRPr/>
            </a:lvl7pPr>
            <a:lvl8pPr lvl="7" algn="ctr">
              <a:lnSpc>
                <a:spcPct val="115000"/>
              </a:lnSpc>
              <a:spcBef>
                <a:spcPts val="0"/>
              </a:spcBef>
              <a:spcAft>
                <a:spcPts val="0"/>
              </a:spcAft>
              <a:buClr>
                <a:schemeClr val="dk2"/>
              </a:buClr>
              <a:buSzPts val="1400"/>
              <a:buFont typeface="Montserrat"/>
              <a:buChar char="○"/>
              <a:defRPr/>
            </a:lvl8pPr>
            <a:lvl9pPr lvl="8" algn="ctr">
              <a:lnSpc>
                <a:spcPct val="115000"/>
              </a:lnSpc>
              <a:spcBef>
                <a:spcPts val="0"/>
              </a:spcBef>
              <a:spcAft>
                <a:spcPts val="0"/>
              </a:spcAft>
              <a:buClr>
                <a:schemeClr val="dk2"/>
              </a:buClr>
              <a:buSzPts val="1400"/>
              <a:buFont typeface="Montserrat"/>
              <a:buChar char="■"/>
              <a:defRPr/>
            </a:lvl9pPr>
          </a:lstStyle>
          <a:p/>
        </p:txBody>
      </p:sp>
      <p:sp>
        <p:nvSpPr>
          <p:cNvPr id="634" name="Google Shape;634;p68"/>
          <p:cNvSpPr/>
          <p:nvPr>
            <p:ph idx="2" type="pic"/>
          </p:nvPr>
        </p:nvSpPr>
        <p:spPr>
          <a:xfrm>
            <a:off x="5146675" y="533850"/>
            <a:ext cx="3284100" cy="4075800"/>
          </a:xfrm>
          <a:prstGeom prst="roundRect">
            <a:avLst>
              <a:gd fmla="val 16667" name="adj"/>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635" name="Shape 635"/>
        <p:cNvGrpSpPr/>
        <p:nvPr/>
      </p:nvGrpSpPr>
      <p:grpSpPr>
        <a:xfrm>
          <a:off x="0" y="0"/>
          <a:ext cx="0" cy="0"/>
          <a:chOff x="0" y="0"/>
          <a:chExt cx="0" cy="0"/>
        </a:xfrm>
      </p:grpSpPr>
      <p:sp>
        <p:nvSpPr>
          <p:cNvPr id="636" name="Google Shape;636;p69"/>
          <p:cNvSpPr/>
          <p:nvPr/>
        </p:nvSpPr>
        <p:spPr>
          <a:xfrm rot="10800000">
            <a:off x="2151203" y="-867158"/>
            <a:ext cx="5965950" cy="3276700"/>
          </a:xfrm>
          <a:custGeom>
            <a:rect b="b" l="l" r="r" t="t"/>
            <a:pathLst>
              <a:path extrusionOk="0" h="131068" w="238638">
                <a:moveTo>
                  <a:pt x="73483" y="1"/>
                </a:moveTo>
                <a:cubicBezTo>
                  <a:pt x="73406" y="1"/>
                  <a:pt x="73330" y="1"/>
                  <a:pt x="73254" y="1"/>
                </a:cubicBezTo>
                <a:cubicBezTo>
                  <a:pt x="65655" y="32"/>
                  <a:pt x="58300" y="3011"/>
                  <a:pt x="52099" y="7418"/>
                </a:cubicBezTo>
                <a:cubicBezTo>
                  <a:pt x="43436" y="13619"/>
                  <a:pt x="36719" y="24652"/>
                  <a:pt x="40366" y="34622"/>
                </a:cubicBezTo>
                <a:cubicBezTo>
                  <a:pt x="44622" y="46203"/>
                  <a:pt x="60519" y="50549"/>
                  <a:pt x="63984" y="62404"/>
                </a:cubicBezTo>
                <a:cubicBezTo>
                  <a:pt x="66111" y="69759"/>
                  <a:pt x="61886" y="78392"/>
                  <a:pt x="54743" y="81188"/>
                </a:cubicBezTo>
                <a:cubicBezTo>
                  <a:pt x="52416" y="82101"/>
                  <a:pt x="50009" y="82421"/>
                  <a:pt x="47555" y="82421"/>
                </a:cubicBezTo>
                <a:cubicBezTo>
                  <a:pt x="41809" y="82421"/>
                  <a:pt x="35800" y="80668"/>
                  <a:pt x="29927" y="80668"/>
                </a:cubicBezTo>
                <a:cubicBezTo>
                  <a:pt x="29789" y="80668"/>
                  <a:pt x="29652" y="80669"/>
                  <a:pt x="29515" y="80671"/>
                </a:cubicBezTo>
                <a:cubicBezTo>
                  <a:pt x="18208" y="80823"/>
                  <a:pt x="7357" y="88696"/>
                  <a:pt x="3679" y="99395"/>
                </a:cubicBezTo>
                <a:cubicBezTo>
                  <a:pt x="1" y="110125"/>
                  <a:pt x="4013" y="123985"/>
                  <a:pt x="12889" y="131067"/>
                </a:cubicBezTo>
                <a:lnTo>
                  <a:pt x="229063" y="131067"/>
                </a:lnTo>
                <a:cubicBezTo>
                  <a:pt x="235598" y="124289"/>
                  <a:pt x="238637" y="111796"/>
                  <a:pt x="235203" y="103012"/>
                </a:cubicBezTo>
                <a:cubicBezTo>
                  <a:pt x="231738" y="94228"/>
                  <a:pt x="222923" y="87845"/>
                  <a:pt x="213500" y="87358"/>
                </a:cubicBezTo>
                <a:cubicBezTo>
                  <a:pt x="212907" y="87324"/>
                  <a:pt x="212308" y="87311"/>
                  <a:pt x="211705" y="87311"/>
                </a:cubicBezTo>
                <a:cubicBezTo>
                  <a:pt x="209410" y="87311"/>
                  <a:pt x="207061" y="87507"/>
                  <a:pt x="204773" y="87507"/>
                </a:cubicBezTo>
                <a:cubicBezTo>
                  <a:pt x="201782" y="87507"/>
                  <a:pt x="198892" y="87172"/>
                  <a:pt x="196357" y="85626"/>
                </a:cubicBezTo>
                <a:cubicBezTo>
                  <a:pt x="190308" y="81918"/>
                  <a:pt x="189761" y="73224"/>
                  <a:pt x="191919" y="66507"/>
                </a:cubicBezTo>
                <a:cubicBezTo>
                  <a:pt x="194077" y="59820"/>
                  <a:pt x="198302" y="53771"/>
                  <a:pt x="199640" y="46811"/>
                </a:cubicBezTo>
                <a:cubicBezTo>
                  <a:pt x="201160" y="38908"/>
                  <a:pt x="198576" y="30367"/>
                  <a:pt x="192892" y="24622"/>
                </a:cubicBezTo>
                <a:cubicBezTo>
                  <a:pt x="188250" y="19904"/>
                  <a:pt x="181618" y="17238"/>
                  <a:pt x="174999" y="17238"/>
                </a:cubicBezTo>
                <a:cubicBezTo>
                  <a:pt x="173601" y="17238"/>
                  <a:pt x="172203" y="17357"/>
                  <a:pt x="170825" y="17600"/>
                </a:cubicBezTo>
                <a:cubicBezTo>
                  <a:pt x="159973" y="19485"/>
                  <a:pt x="151827" y="28148"/>
                  <a:pt x="143134" y="34956"/>
                </a:cubicBezTo>
                <a:cubicBezTo>
                  <a:pt x="137026" y="39757"/>
                  <a:pt x="129134" y="43773"/>
                  <a:pt x="121685" y="43773"/>
                </a:cubicBezTo>
                <a:cubicBezTo>
                  <a:pt x="118571" y="43773"/>
                  <a:pt x="115535" y="43071"/>
                  <a:pt x="112738" y="41431"/>
                </a:cubicBezTo>
                <a:cubicBezTo>
                  <a:pt x="101674" y="34926"/>
                  <a:pt x="101857" y="18543"/>
                  <a:pt x="93559" y="8755"/>
                </a:cubicBezTo>
                <a:cubicBezTo>
                  <a:pt x="88654" y="2978"/>
                  <a:pt x="81008" y="1"/>
                  <a:pt x="7348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69"/>
          <p:cNvSpPr/>
          <p:nvPr/>
        </p:nvSpPr>
        <p:spPr>
          <a:xfrm flipH="1">
            <a:off x="8384364" y="1598697"/>
            <a:ext cx="603010" cy="205372"/>
          </a:xfrm>
          <a:custGeom>
            <a:rect b="b" l="l" r="r" t="t"/>
            <a:pathLst>
              <a:path extrusionOk="0" h="6346" w="18633">
                <a:moveTo>
                  <a:pt x="15302" y="1"/>
                </a:moveTo>
                <a:cubicBezTo>
                  <a:pt x="14879" y="1"/>
                  <a:pt x="14457" y="86"/>
                  <a:pt x="14073" y="266"/>
                </a:cubicBezTo>
                <a:cubicBezTo>
                  <a:pt x="13070" y="722"/>
                  <a:pt x="12371" y="1816"/>
                  <a:pt x="12462" y="2880"/>
                </a:cubicBezTo>
                <a:cubicBezTo>
                  <a:pt x="11985" y="1554"/>
                  <a:pt x="10605" y="598"/>
                  <a:pt x="9191" y="598"/>
                </a:cubicBezTo>
                <a:cubicBezTo>
                  <a:pt x="8984" y="598"/>
                  <a:pt x="8777" y="619"/>
                  <a:pt x="8572" y="661"/>
                </a:cubicBezTo>
                <a:cubicBezTo>
                  <a:pt x="6991" y="935"/>
                  <a:pt x="5775" y="2515"/>
                  <a:pt x="5806" y="4126"/>
                </a:cubicBezTo>
                <a:cubicBezTo>
                  <a:pt x="5422" y="3454"/>
                  <a:pt x="4640" y="3029"/>
                  <a:pt x="3835" y="3029"/>
                </a:cubicBezTo>
                <a:cubicBezTo>
                  <a:pt x="3620" y="3029"/>
                  <a:pt x="3403" y="3059"/>
                  <a:pt x="3192" y="3123"/>
                </a:cubicBezTo>
                <a:cubicBezTo>
                  <a:pt x="2249" y="3397"/>
                  <a:pt x="1672" y="4339"/>
                  <a:pt x="1702" y="5372"/>
                </a:cubicBezTo>
                <a:cubicBezTo>
                  <a:pt x="1517" y="5187"/>
                  <a:pt x="1265" y="5081"/>
                  <a:pt x="1013" y="5081"/>
                </a:cubicBezTo>
                <a:cubicBezTo>
                  <a:pt x="852" y="5081"/>
                  <a:pt x="690" y="5125"/>
                  <a:pt x="547" y="5220"/>
                </a:cubicBezTo>
                <a:cubicBezTo>
                  <a:pt x="0" y="5524"/>
                  <a:pt x="274" y="6345"/>
                  <a:pt x="882" y="6345"/>
                </a:cubicBezTo>
                <a:lnTo>
                  <a:pt x="15745" y="6345"/>
                </a:lnTo>
                <a:cubicBezTo>
                  <a:pt x="17295" y="6345"/>
                  <a:pt x="18572" y="5160"/>
                  <a:pt x="18633" y="3609"/>
                </a:cubicBezTo>
                <a:lnTo>
                  <a:pt x="18633" y="3336"/>
                </a:lnTo>
                <a:cubicBezTo>
                  <a:pt x="18572" y="2272"/>
                  <a:pt x="18025" y="1178"/>
                  <a:pt x="17143" y="570"/>
                </a:cubicBezTo>
                <a:cubicBezTo>
                  <a:pt x="16610" y="202"/>
                  <a:pt x="15953" y="1"/>
                  <a:pt x="1530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69"/>
          <p:cNvSpPr txBox="1"/>
          <p:nvPr>
            <p:ph type="title"/>
          </p:nvPr>
        </p:nvSpPr>
        <p:spPr>
          <a:xfrm>
            <a:off x="713225" y="540000"/>
            <a:ext cx="4448100" cy="1058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3500"/>
              <a:buNone/>
              <a:defRPr sz="7200"/>
            </a:lvl1pPr>
            <a:lvl2pPr lvl="1" algn="l">
              <a:lnSpc>
                <a:spcPct val="115000"/>
              </a:lnSpc>
              <a:spcBef>
                <a:spcPts val="0"/>
              </a:spcBef>
              <a:spcAft>
                <a:spcPts val="0"/>
              </a:spcAft>
              <a:buSzPts val="3500"/>
              <a:buNone/>
              <a:defRPr/>
            </a:lvl2pPr>
            <a:lvl3pPr lvl="2" algn="l">
              <a:lnSpc>
                <a:spcPct val="115000"/>
              </a:lnSpc>
              <a:spcBef>
                <a:spcPts val="0"/>
              </a:spcBef>
              <a:spcAft>
                <a:spcPts val="0"/>
              </a:spcAft>
              <a:buSzPts val="3500"/>
              <a:buNone/>
              <a:defRPr/>
            </a:lvl3pPr>
            <a:lvl4pPr lvl="3" algn="l">
              <a:lnSpc>
                <a:spcPct val="115000"/>
              </a:lnSpc>
              <a:spcBef>
                <a:spcPts val="0"/>
              </a:spcBef>
              <a:spcAft>
                <a:spcPts val="0"/>
              </a:spcAft>
              <a:buSzPts val="3500"/>
              <a:buNone/>
              <a:defRPr/>
            </a:lvl4pPr>
            <a:lvl5pPr lvl="4" algn="l">
              <a:lnSpc>
                <a:spcPct val="115000"/>
              </a:lnSpc>
              <a:spcBef>
                <a:spcPts val="0"/>
              </a:spcBef>
              <a:spcAft>
                <a:spcPts val="0"/>
              </a:spcAft>
              <a:buSzPts val="3500"/>
              <a:buNone/>
              <a:defRPr/>
            </a:lvl5pPr>
            <a:lvl6pPr lvl="5" algn="l">
              <a:lnSpc>
                <a:spcPct val="115000"/>
              </a:lnSpc>
              <a:spcBef>
                <a:spcPts val="0"/>
              </a:spcBef>
              <a:spcAft>
                <a:spcPts val="0"/>
              </a:spcAft>
              <a:buSzPts val="3500"/>
              <a:buNone/>
              <a:defRPr/>
            </a:lvl6pPr>
            <a:lvl7pPr lvl="6" algn="l">
              <a:lnSpc>
                <a:spcPct val="115000"/>
              </a:lnSpc>
              <a:spcBef>
                <a:spcPts val="0"/>
              </a:spcBef>
              <a:spcAft>
                <a:spcPts val="0"/>
              </a:spcAft>
              <a:buSzPts val="3500"/>
              <a:buNone/>
              <a:defRPr/>
            </a:lvl7pPr>
            <a:lvl8pPr lvl="7" algn="l">
              <a:lnSpc>
                <a:spcPct val="115000"/>
              </a:lnSpc>
              <a:spcBef>
                <a:spcPts val="0"/>
              </a:spcBef>
              <a:spcAft>
                <a:spcPts val="0"/>
              </a:spcAft>
              <a:buSzPts val="3500"/>
              <a:buNone/>
              <a:defRPr/>
            </a:lvl8pPr>
            <a:lvl9pPr lvl="8" algn="l">
              <a:lnSpc>
                <a:spcPct val="115000"/>
              </a:lnSpc>
              <a:spcBef>
                <a:spcPts val="0"/>
              </a:spcBef>
              <a:spcAft>
                <a:spcPts val="0"/>
              </a:spcAft>
              <a:buSzPts val="3500"/>
              <a:buNone/>
              <a:defRPr/>
            </a:lvl9pPr>
          </a:lstStyle>
          <a:p/>
        </p:txBody>
      </p:sp>
      <p:sp>
        <p:nvSpPr>
          <p:cNvPr id="639" name="Google Shape;639;p69"/>
          <p:cNvSpPr txBox="1"/>
          <p:nvPr>
            <p:ph idx="1" type="subTitle"/>
          </p:nvPr>
        </p:nvSpPr>
        <p:spPr>
          <a:xfrm>
            <a:off x="713225" y="1841450"/>
            <a:ext cx="4448100" cy="10587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640" name="Google Shape;640;p69"/>
          <p:cNvSpPr txBox="1"/>
          <p:nvPr/>
        </p:nvSpPr>
        <p:spPr>
          <a:xfrm>
            <a:off x="713225" y="3611950"/>
            <a:ext cx="4337400" cy="556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300"/>
              </a:spcBef>
              <a:spcAft>
                <a:spcPts val="0"/>
              </a:spcAft>
              <a:buClr>
                <a:srgbClr val="000000"/>
              </a:buClr>
              <a:buSzPts val="1000"/>
              <a:buFont typeface="Arial"/>
              <a:buNone/>
            </a:pPr>
            <a:r>
              <a:rPr b="1" i="0" lang="en" sz="1000" u="none" cap="none" strike="noStrike">
                <a:solidFill>
                  <a:schemeClr val="dk1"/>
                </a:solidFill>
                <a:latin typeface="Hind Siliguri"/>
                <a:ea typeface="Hind Siliguri"/>
                <a:cs typeface="Hind Siliguri"/>
                <a:sym typeface="Hind Siliguri"/>
              </a:rPr>
              <a:t>CREDITS:</a:t>
            </a:r>
            <a:r>
              <a:rPr b="0" i="0" lang="en" sz="1000" u="none" cap="none" strike="noStrike">
                <a:solidFill>
                  <a:schemeClr val="dk1"/>
                </a:solidFill>
                <a:latin typeface="Hind Siliguri"/>
                <a:ea typeface="Hind Siliguri"/>
                <a:cs typeface="Hind Siliguri"/>
                <a:sym typeface="Hind Siliguri"/>
              </a:rPr>
              <a:t> This presentation template was created by </a:t>
            </a:r>
            <a:r>
              <a:rPr b="1" i="0" lang="en" sz="1000" u="none" cap="none" strike="noStrike">
                <a:solidFill>
                  <a:schemeClr val="dk1"/>
                </a:solidFill>
                <a:uFill>
                  <a:noFill/>
                </a:uFill>
                <a:latin typeface="Hind Siliguri"/>
                <a:ea typeface="Hind Siliguri"/>
                <a:cs typeface="Hind Siliguri"/>
                <a:sym typeface="Hind Siliguri"/>
                <a:hlinkClick r:id="rId2">
                  <a:extLst>
                    <a:ext uri="{A12FA001-AC4F-418D-AE19-62706E023703}">
                      <ahyp:hlinkClr val="tx"/>
                    </a:ext>
                  </a:extLst>
                </a:hlinkClick>
              </a:rPr>
              <a:t>Slidesgo</a:t>
            </a:r>
            <a:r>
              <a:rPr b="0" i="0" lang="en" sz="1000" u="none" cap="none" strike="noStrike">
                <a:solidFill>
                  <a:schemeClr val="dk1"/>
                </a:solidFill>
                <a:latin typeface="Hind Siliguri"/>
                <a:ea typeface="Hind Siliguri"/>
                <a:cs typeface="Hind Siliguri"/>
                <a:sym typeface="Hind Siliguri"/>
              </a:rPr>
              <a:t>, and includes icons by </a:t>
            </a:r>
            <a:r>
              <a:rPr b="1" i="0" lang="en" sz="1000" u="none" cap="none" strike="noStrike">
                <a:solidFill>
                  <a:schemeClr val="dk1"/>
                </a:solidFill>
                <a:uFill>
                  <a:noFill/>
                </a:uFill>
                <a:latin typeface="Hind Siliguri"/>
                <a:ea typeface="Hind Siliguri"/>
                <a:cs typeface="Hind Siliguri"/>
                <a:sym typeface="Hind Siliguri"/>
                <a:hlinkClick r:id="rId3">
                  <a:extLst>
                    <a:ext uri="{A12FA001-AC4F-418D-AE19-62706E023703}">
                      <ahyp:hlinkClr val="tx"/>
                    </a:ext>
                  </a:extLst>
                </a:hlinkClick>
              </a:rPr>
              <a:t>Flaticon</a:t>
            </a:r>
            <a:r>
              <a:rPr b="0" i="0" lang="en" sz="1000" u="none" cap="none" strike="noStrike">
                <a:solidFill>
                  <a:schemeClr val="dk1"/>
                </a:solidFill>
                <a:latin typeface="Hind Siliguri"/>
                <a:ea typeface="Hind Siliguri"/>
                <a:cs typeface="Hind Siliguri"/>
                <a:sym typeface="Hind Siliguri"/>
              </a:rPr>
              <a:t>, and infographics &amp; images by </a:t>
            </a:r>
            <a:r>
              <a:rPr b="1" i="0" lang="en" sz="1000" u="none" cap="none" strike="noStrike">
                <a:solidFill>
                  <a:schemeClr val="dk1"/>
                </a:solidFill>
                <a:uFill>
                  <a:noFill/>
                </a:uFill>
                <a:latin typeface="Hind Siliguri"/>
                <a:ea typeface="Hind Siliguri"/>
                <a:cs typeface="Hind Siliguri"/>
                <a:sym typeface="Hind Siliguri"/>
                <a:hlinkClick r:id="rId4">
                  <a:extLst>
                    <a:ext uri="{A12FA001-AC4F-418D-AE19-62706E023703}">
                      <ahyp:hlinkClr val="tx"/>
                    </a:ext>
                  </a:extLst>
                </a:hlinkClick>
              </a:rPr>
              <a:t>Freepik</a:t>
            </a:r>
            <a:r>
              <a:rPr b="0" i="0" lang="en" sz="1000" u="none" cap="none" strike="noStrike">
                <a:solidFill>
                  <a:schemeClr val="dk1"/>
                </a:solidFill>
                <a:latin typeface="Hind Siliguri"/>
                <a:ea typeface="Hind Siliguri"/>
                <a:cs typeface="Hind Siliguri"/>
                <a:sym typeface="Hind Siliguri"/>
              </a:rPr>
              <a:t> </a:t>
            </a:r>
            <a:endParaRPr b="1" i="0" sz="1000" u="none" cap="none" strike="noStrike">
              <a:solidFill>
                <a:schemeClr val="dk1"/>
              </a:solidFill>
              <a:latin typeface="Hind Siliguri"/>
              <a:ea typeface="Hind Siliguri"/>
              <a:cs typeface="Hind Siliguri"/>
              <a:sym typeface="Hind Siligu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1" name="Shape 641"/>
        <p:cNvGrpSpPr/>
        <p:nvPr/>
      </p:nvGrpSpPr>
      <p:grpSpPr>
        <a:xfrm>
          <a:off x="0" y="0"/>
          <a:ext cx="0" cy="0"/>
          <a:chOff x="0" y="0"/>
          <a:chExt cx="0" cy="0"/>
        </a:xfrm>
      </p:grpSpPr>
      <p:sp>
        <p:nvSpPr>
          <p:cNvPr id="642" name="Google Shape;642;p7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43" name="Google Shape;643;p73"/>
          <p:cNvSpPr txBox="1"/>
          <p:nvPr>
            <p:ph idx="1" type="body"/>
          </p:nvPr>
        </p:nvSpPr>
        <p:spPr>
          <a:xfrm>
            <a:off x="720000" y="1278025"/>
            <a:ext cx="7704000" cy="3330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44" name="Shape 644"/>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645" name="Shape 645"/>
        <p:cNvGrpSpPr/>
        <p:nvPr/>
      </p:nvGrpSpPr>
      <p:grpSpPr>
        <a:xfrm>
          <a:off x="0" y="0"/>
          <a:ext cx="0" cy="0"/>
          <a:chOff x="0" y="0"/>
          <a:chExt cx="0" cy="0"/>
        </a:xfrm>
      </p:grpSpPr>
      <p:sp>
        <p:nvSpPr>
          <p:cNvPr id="646" name="Google Shape;646;p75"/>
          <p:cNvSpPr/>
          <p:nvPr/>
        </p:nvSpPr>
        <p:spPr>
          <a:xfrm>
            <a:off x="-1075325" y="3529900"/>
            <a:ext cx="5965950" cy="3276700"/>
          </a:xfrm>
          <a:custGeom>
            <a:rect b="b" l="l" r="r" t="t"/>
            <a:pathLst>
              <a:path extrusionOk="0" h="131068" w="238638">
                <a:moveTo>
                  <a:pt x="73483" y="1"/>
                </a:moveTo>
                <a:cubicBezTo>
                  <a:pt x="73406" y="1"/>
                  <a:pt x="73330" y="1"/>
                  <a:pt x="73254" y="1"/>
                </a:cubicBezTo>
                <a:cubicBezTo>
                  <a:pt x="65655" y="32"/>
                  <a:pt x="58300" y="3011"/>
                  <a:pt x="52099" y="7418"/>
                </a:cubicBezTo>
                <a:cubicBezTo>
                  <a:pt x="43436" y="13619"/>
                  <a:pt x="36719" y="24652"/>
                  <a:pt x="40366" y="34622"/>
                </a:cubicBezTo>
                <a:cubicBezTo>
                  <a:pt x="44622" y="46203"/>
                  <a:pt x="60519" y="50549"/>
                  <a:pt x="63984" y="62404"/>
                </a:cubicBezTo>
                <a:cubicBezTo>
                  <a:pt x="66111" y="69759"/>
                  <a:pt x="61886" y="78392"/>
                  <a:pt x="54743" y="81188"/>
                </a:cubicBezTo>
                <a:cubicBezTo>
                  <a:pt x="52416" y="82101"/>
                  <a:pt x="50009" y="82421"/>
                  <a:pt x="47555" y="82421"/>
                </a:cubicBezTo>
                <a:cubicBezTo>
                  <a:pt x="41809" y="82421"/>
                  <a:pt x="35800" y="80668"/>
                  <a:pt x="29927" y="80668"/>
                </a:cubicBezTo>
                <a:cubicBezTo>
                  <a:pt x="29789" y="80668"/>
                  <a:pt x="29652" y="80669"/>
                  <a:pt x="29515" y="80671"/>
                </a:cubicBezTo>
                <a:cubicBezTo>
                  <a:pt x="18208" y="80823"/>
                  <a:pt x="7357" y="88696"/>
                  <a:pt x="3679" y="99395"/>
                </a:cubicBezTo>
                <a:cubicBezTo>
                  <a:pt x="1" y="110125"/>
                  <a:pt x="4013" y="123985"/>
                  <a:pt x="12889" y="131067"/>
                </a:cubicBezTo>
                <a:lnTo>
                  <a:pt x="229063" y="131067"/>
                </a:lnTo>
                <a:cubicBezTo>
                  <a:pt x="235598" y="124289"/>
                  <a:pt x="238637" y="111796"/>
                  <a:pt x="235203" y="103012"/>
                </a:cubicBezTo>
                <a:cubicBezTo>
                  <a:pt x="231738" y="94228"/>
                  <a:pt x="222923" y="87845"/>
                  <a:pt x="213500" y="87358"/>
                </a:cubicBezTo>
                <a:cubicBezTo>
                  <a:pt x="212907" y="87324"/>
                  <a:pt x="212308" y="87311"/>
                  <a:pt x="211705" y="87311"/>
                </a:cubicBezTo>
                <a:cubicBezTo>
                  <a:pt x="209410" y="87311"/>
                  <a:pt x="207061" y="87507"/>
                  <a:pt x="204773" y="87507"/>
                </a:cubicBezTo>
                <a:cubicBezTo>
                  <a:pt x="201782" y="87507"/>
                  <a:pt x="198892" y="87172"/>
                  <a:pt x="196357" y="85626"/>
                </a:cubicBezTo>
                <a:cubicBezTo>
                  <a:pt x="190308" y="81918"/>
                  <a:pt x="189761" y="73224"/>
                  <a:pt x="191919" y="66507"/>
                </a:cubicBezTo>
                <a:cubicBezTo>
                  <a:pt x="194077" y="59820"/>
                  <a:pt x="198302" y="53771"/>
                  <a:pt x="199640" y="46811"/>
                </a:cubicBezTo>
                <a:cubicBezTo>
                  <a:pt x="201160" y="38908"/>
                  <a:pt x="198576" y="30367"/>
                  <a:pt x="192892" y="24622"/>
                </a:cubicBezTo>
                <a:cubicBezTo>
                  <a:pt x="188250" y="19904"/>
                  <a:pt x="181618" y="17238"/>
                  <a:pt x="174999" y="17238"/>
                </a:cubicBezTo>
                <a:cubicBezTo>
                  <a:pt x="173601" y="17238"/>
                  <a:pt x="172203" y="17357"/>
                  <a:pt x="170825" y="17600"/>
                </a:cubicBezTo>
                <a:cubicBezTo>
                  <a:pt x="159973" y="19485"/>
                  <a:pt x="151827" y="28148"/>
                  <a:pt x="143134" y="34956"/>
                </a:cubicBezTo>
                <a:cubicBezTo>
                  <a:pt x="137026" y="39757"/>
                  <a:pt x="129134" y="43773"/>
                  <a:pt x="121685" y="43773"/>
                </a:cubicBezTo>
                <a:cubicBezTo>
                  <a:pt x="118571" y="43773"/>
                  <a:pt x="115535" y="43071"/>
                  <a:pt x="112738" y="41431"/>
                </a:cubicBezTo>
                <a:cubicBezTo>
                  <a:pt x="101674" y="34926"/>
                  <a:pt x="101857" y="18543"/>
                  <a:pt x="93559" y="8755"/>
                </a:cubicBezTo>
                <a:cubicBezTo>
                  <a:pt x="88654" y="2978"/>
                  <a:pt x="81008" y="1"/>
                  <a:pt x="7348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75"/>
          <p:cNvSpPr/>
          <p:nvPr/>
        </p:nvSpPr>
        <p:spPr>
          <a:xfrm rot="10800000">
            <a:off x="2934883" y="-1859399"/>
            <a:ext cx="6904084" cy="3418787"/>
          </a:xfrm>
          <a:custGeom>
            <a:rect b="b" l="l" r="r" t="t"/>
            <a:pathLst>
              <a:path extrusionOk="0" h="127531" w="257543">
                <a:moveTo>
                  <a:pt x="188005" y="0"/>
                </a:moveTo>
                <a:cubicBezTo>
                  <a:pt x="181301" y="0"/>
                  <a:pt x="174410" y="3584"/>
                  <a:pt x="169426" y="8411"/>
                </a:cubicBezTo>
                <a:cubicBezTo>
                  <a:pt x="162708" y="14946"/>
                  <a:pt x="158301" y="23457"/>
                  <a:pt x="152404" y="30751"/>
                </a:cubicBezTo>
                <a:cubicBezTo>
                  <a:pt x="146760" y="37770"/>
                  <a:pt x="138781" y="43972"/>
                  <a:pt x="129847" y="43972"/>
                </a:cubicBezTo>
                <a:cubicBezTo>
                  <a:pt x="129495" y="43972"/>
                  <a:pt x="129142" y="43963"/>
                  <a:pt x="128787" y="43943"/>
                </a:cubicBezTo>
                <a:cubicBezTo>
                  <a:pt x="118817" y="43366"/>
                  <a:pt x="111157" y="35402"/>
                  <a:pt x="104197" y="28259"/>
                </a:cubicBezTo>
                <a:cubicBezTo>
                  <a:pt x="97728" y="21592"/>
                  <a:pt x="89776" y="14686"/>
                  <a:pt x="80687" y="14686"/>
                </a:cubicBezTo>
                <a:cubicBezTo>
                  <a:pt x="80039" y="14686"/>
                  <a:pt x="79385" y="14721"/>
                  <a:pt x="78725" y="14794"/>
                </a:cubicBezTo>
                <a:cubicBezTo>
                  <a:pt x="70609" y="15675"/>
                  <a:pt x="64166" y="22241"/>
                  <a:pt x="60579" y="29536"/>
                </a:cubicBezTo>
                <a:cubicBezTo>
                  <a:pt x="57053" y="36861"/>
                  <a:pt x="55716" y="45007"/>
                  <a:pt x="53497" y="52819"/>
                </a:cubicBezTo>
                <a:cubicBezTo>
                  <a:pt x="51247" y="60661"/>
                  <a:pt x="47782" y="68594"/>
                  <a:pt x="41278" y="73457"/>
                </a:cubicBezTo>
                <a:cubicBezTo>
                  <a:pt x="33800" y="79080"/>
                  <a:pt x="23648" y="79628"/>
                  <a:pt x="15532" y="84248"/>
                </a:cubicBezTo>
                <a:cubicBezTo>
                  <a:pt x="8420" y="88290"/>
                  <a:pt x="3222" y="95494"/>
                  <a:pt x="1581" y="103518"/>
                </a:cubicBezTo>
                <a:cubicBezTo>
                  <a:pt x="0" y="111543"/>
                  <a:pt x="2675" y="121026"/>
                  <a:pt x="7660" y="127531"/>
                </a:cubicBezTo>
                <a:lnTo>
                  <a:pt x="247178" y="127531"/>
                </a:lnTo>
                <a:cubicBezTo>
                  <a:pt x="254199" y="119993"/>
                  <a:pt x="257543" y="107652"/>
                  <a:pt x="255689" y="97439"/>
                </a:cubicBezTo>
                <a:cubicBezTo>
                  <a:pt x="253835" y="87287"/>
                  <a:pt x="246935" y="78199"/>
                  <a:pt x="237664" y="73700"/>
                </a:cubicBezTo>
                <a:cubicBezTo>
                  <a:pt x="230795" y="70357"/>
                  <a:pt x="222649" y="69293"/>
                  <a:pt x="216843" y="64278"/>
                </a:cubicBezTo>
                <a:cubicBezTo>
                  <a:pt x="211007" y="59171"/>
                  <a:pt x="208849" y="51056"/>
                  <a:pt x="208302" y="43305"/>
                </a:cubicBezTo>
                <a:cubicBezTo>
                  <a:pt x="207785" y="35584"/>
                  <a:pt x="208576" y="27712"/>
                  <a:pt x="207269" y="20083"/>
                </a:cubicBezTo>
                <a:cubicBezTo>
                  <a:pt x="205992" y="12453"/>
                  <a:pt x="202040" y="4611"/>
                  <a:pt x="194958" y="1450"/>
                </a:cubicBezTo>
                <a:cubicBezTo>
                  <a:pt x="192726" y="449"/>
                  <a:pt x="190377" y="0"/>
                  <a:pt x="18800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8" name="Google Shape;648;p75"/>
          <p:cNvGrpSpPr/>
          <p:nvPr/>
        </p:nvGrpSpPr>
        <p:grpSpPr>
          <a:xfrm>
            <a:off x="4890613" y="4514050"/>
            <a:ext cx="1802475" cy="665300"/>
            <a:chOff x="2566600" y="4293075"/>
            <a:chExt cx="1802475" cy="665300"/>
          </a:xfrm>
        </p:grpSpPr>
        <p:sp>
          <p:nvSpPr>
            <p:cNvPr id="649" name="Google Shape;649;p75"/>
            <p:cNvSpPr/>
            <p:nvPr/>
          </p:nvSpPr>
          <p:spPr>
            <a:xfrm>
              <a:off x="2872075" y="4571400"/>
              <a:ext cx="106400" cy="91225"/>
            </a:xfrm>
            <a:custGeom>
              <a:rect b="b" l="l" r="r" t="t"/>
              <a:pathLst>
                <a:path extrusionOk="0" h="3649" w="4256">
                  <a:moveTo>
                    <a:pt x="2128" y="1338"/>
                  </a:moveTo>
                  <a:cubicBezTo>
                    <a:pt x="2797" y="1338"/>
                    <a:pt x="3131" y="1520"/>
                    <a:pt x="3131" y="1794"/>
                  </a:cubicBezTo>
                  <a:cubicBezTo>
                    <a:pt x="3131" y="2098"/>
                    <a:pt x="2797" y="2250"/>
                    <a:pt x="2128" y="2250"/>
                  </a:cubicBezTo>
                  <a:cubicBezTo>
                    <a:pt x="1429" y="2250"/>
                    <a:pt x="1094" y="2098"/>
                    <a:pt x="1094" y="1794"/>
                  </a:cubicBezTo>
                  <a:cubicBezTo>
                    <a:pt x="1094" y="1490"/>
                    <a:pt x="1429" y="1338"/>
                    <a:pt x="2128" y="1338"/>
                  </a:cubicBezTo>
                  <a:close/>
                  <a:moveTo>
                    <a:pt x="2128" y="1"/>
                  </a:moveTo>
                  <a:cubicBezTo>
                    <a:pt x="1702" y="1"/>
                    <a:pt x="1277" y="92"/>
                    <a:pt x="973" y="244"/>
                  </a:cubicBezTo>
                  <a:cubicBezTo>
                    <a:pt x="669" y="396"/>
                    <a:pt x="395" y="609"/>
                    <a:pt x="243" y="882"/>
                  </a:cubicBezTo>
                  <a:cubicBezTo>
                    <a:pt x="61" y="1156"/>
                    <a:pt x="0" y="1460"/>
                    <a:pt x="0" y="1824"/>
                  </a:cubicBezTo>
                  <a:cubicBezTo>
                    <a:pt x="0" y="2159"/>
                    <a:pt x="91" y="2523"/>
                    <a:pt x="243" y="2767"/>
                  </a:cubicBezTo>
                  <a:cubicBezTo>
                    <a:pt x="395" y="3040"/>
                    <a:pt x="669" y="3283"/>
                    <a:pt x="973" y="3435"/>
                  </a:cubicBezTo>
                  <a:cubicBezTo>
                    <a:pt x="1277" y="3587"/>
                    <a:pt x="1672" y="3648"/>
                    <a:pt x="2128" y="3648"/>
                  </a:cubicBezTo>
                  <a:cubicBezTo>
                    <a:pt x="2523" y="3648"/>
                    <a:pt x="2949" y="3587"/>
                    <a:pt x="3253" y="3435"/>
                  </a:cubicBezTo>
                  <a:cubicBezTo>
                    <a:pt x="3556" y="3283"/>
                    <a:pt x="3830" y="3040"/>
                    <a:pt x="3982" y="2767"/>
                  </a:cubicBezTo>
                  <a:cubicBezTo>
                    <a:pt x="4164" y="2523"/>
                    <a:pt x="4256" y="2159"/>
                    <a:pt x="4256" y="1824"/>
                  </a:cubicBezTo>
                  <a:cubicBezTo>
                    <a:pt x="4256" y="1490"/>
                    <a:pt x="4134" y="1156"/>
                    <a:pt x="3982" y="882"/>
                  </a:cubicBezTo>
                  <a:cubicBezTo>
                    <a:pt x="3830" y="609"/>
                    <a:pt x="3556" y="396"/>
                    <a:pt x="3253" y="244"/>
                  </a:cubicBezTo>
                  <a:cubicBezTo>
                    <a:pt x="2949" y="92"/>
                    <a:pt x="2584" y="1"/>
                    <a:pt x="212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75"/>
            <p:cNvSpPr/>
            <p:nvPr/>
          </p:nvSpPr>
          <p:spPr>
            <a:xfrm>
              <a:off x="3295325" y="4792525"/>
              <a:ext cx="825275" cy="125400"/>
            </a:xfrm>
            <a:custGeom>
              <a:rect b="b" l="l" r="r" t="t"/>
              <a:pathLst>
                <a:path extrusionOk="0" h="5016" w="33011">
                  <a:moveTo>
                    <a:pt x="1004" y="1"/>
                  </a:moveTo>
                  <a:cubicBezTo>
                    <a:pt x="426" y="1"/>
                    <a:pt x="1" y="457"/>
                    <a:pt x="1" y="1004"/>
                  </a:cubicBezTo>
                  <a:lnTo>
                    <a:pt x="1" y="4043"/>
                  </a:lnTo>
                  <a:cubicBezTo>
                    <a:pt x="1" y="4621"/>
                    <a:pt x="457" y="5016"/>
                    <a:pt x="1004" y="5016"/>
                  </a:cubicBezTo>
                  <a:lnTo>
                    <a:pt x="32007" y="5016"/>
                  </a:lnTo>
                  <a:cubicBezTo>
                    <a:pt x="32554" y="5016"/>
                    <a:pt x="32980" y="4560"/>
                    <a:pt x="32980" y="4043"/>
                  </a:cubicBezTo>
                  <a:lnTo>
                    <a:pt x="32980" y="1004"/>
                  </a:lnTo>
                  <a:cubicBezTo>
                    <a:pt x="33010" y="457"/>
                    <a:pt x="32554"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75"/>
            <p:cNvSpPr/>
            <p:nvPr/>
          </p:nvSpPr>
          <p:spPr>
            <a:xfrm>
              <a:off x="3261125" y="4810775"/>
              <a:ext cx="893675" cy="147425"/>
            </a:xfrm>
            <a:custGeom>
              <a:rect b="b" l="l" r="r" t="t"/>
              <a:pathLst>
                <a:path extrusionOk="0" h="5897" w="35747">
                  <a:moveTo>
                    <a:pt x="1125" y="0"/>
                  </a:moveTo>
                  <a:cubicBezTo>
                    <a:pt x="518" y="0"/>
                    <a:pt x="1" y="487"/>
                    <a:pt x="1" y="1155"/>
                  </a:cubicBezTo>
                  <a:lnTo>
                    <a:pt x="1" y="4742"/>
                  </a:lnTo>
                  <a:cubicBezTo>
                    <a:pt x="1" y="5350"/>
                    <a:pt x="487" y="5897"/>
                    <a:pt x="1125" y="5897"/>
                  </a:cubicBezTo>
                  <a:lnTo>
                    <a:pt x="34621" y="5897"/>
                  </a:lnTo>
                  <a:cubicBezTo>
                    <a:pt x="35229" y="5897"/>
                    <a:pt x="35746" y="5411"/>
                    <a:pt x="35746" y="4742"/>
                  </a:cubicBezTo>
                  <a:lnTo>
                    <a:pt x="35746" y="1155"/>
                  </a:lnTo>
                  <a:cubicBezTo>
                    <a:pt x="35746" y="487"/>
                    <a:pt x="35229" y="0"/>
                    <a:pt x="3462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75"/>
            <p:cNvSpPr/>
            <p:nvPr/>
          </p:nvSpPr>
          <p:spPr>
            <a:xfrm>
              <a:off x="3324975" y="481077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75"/>
            <p:cNvSpPr/>
            <p:nvPr/>
          </p:nvSpPr>
          <p:spPr>
            <a:xfrm>
              <a:off x="3494425" y="481077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75"/>
            <p:cNvSpPr/>
            <p:nvPr/>
          </p:nvSpPr>
          <p:spPr>
            <a:xfrm>
              <a:off x="3664625" y="4810775"/>
              <a:ext cx="86650" cy="147425"/>
            </a:xfrm>
            <a:custGeom>
              <a:rect b="b" l="l" r="r" t="t"/>
              <a:pathLst>
                <a:path extrusionOk="0" h="5897" w="3466">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75"/>
            <p:cNvSpPr/>
            <p:nvPr/>
          </p:nvSpPr>
          <p:spPr>
            <a:xfrm>
              <a:off x="3834850" y="4810775"/>
              <a:ext cx="86650" cy="147425"/>
            </a:xfrm>
            <a:custGeom>
              <a:rect b="b" l="l" r="r" t="t"/>
              <a:pathLst>
                <a:path extrusionOk="0" h="5897" w="3466">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75"/>
            <p:cNvSpPr/>
            <p:nvPr/>
          </p:nvSpPr>
          <p:spPr>
            <a:xfrm>
              <a:off x="4004300" y="4810775"/>
              <a:ext cx="85900" cy="147425"/>
            </a:xfrm>
            <a:custGeom>
              <a:rect b="b" l="l" r="r" t="t"/>
              <a:pathLst>
                <a:path extrusionOk="0" h="5897" w="3436">
                  <a:moveTo>
                    <a:pt x="1" y="0"/>
                  </a:moveTo>
                  <a:lnTo>
                    <a:pt x="1" y="5897"/>
                  </a:lnTo>
                  <a:lnTo>
                    <a:pt x="3435" y="5897"/>
                  </a:lnTo>
                  <a:lnTo>
                    <a:pt x="343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75"/>
            <p:cNvSpPr/>
            <p:nvPr/>
          </p:nvSpPr>
          <p:spPr>
            <a:xfrm>
              <a:off x="3445025" y="4627625"/>
              <a:ext cx="826025" cy="125425"/>
            </a:xfrm>
            <a:custGeom>
              <a:rect b="b" l="l" r="r" t="t"/>
              <a:pathLst>
                <a:path extrusionOk="0" h="5017" w="33041">
                  <a:moveTo>
                    <a:pt x="1004" y="1"/>
                  </a:moveTo>
                  <a:cubicBezTo>
                    <a:pt x="426" y="1"/>
                    <a:pt x="1" y="457"/>
                    <a:pt x="1" y="974"/>
                  </a:cubicBezTo>
                  <a:lnTo>
                    <a:pt x="1" y="4013"/>
                  </a:lnTo>
                  <a:cubicBezTo>
                    <a:pt x="1" y="4591"/>
                    <a:pt x="456" y="5016"/>
                    <a:pt x="1004" y="5016"/>
                  </a:cubicBezTo>
                  <a:lnTo>
                    <a:pt x="32007" y="5016"/>
                  </a:lnTo>
                  <a:cubicBezTo>
                    <a:pt x="32585" y="5016"/>
                    <a:pt x="33010" y="4560"/>
                    <a:pt x="33010" y="4013"/>
                  </a:cubicBezTo>
                  <a:lnTo>
                    <a:pt x="33010" y="974"/>
                  </a:lnTo>
                  <a:cubicBezTo>
                    <a:pt x="33041" y="457"/>
                    <a:pt x="32585"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75"/>
            <p:cNvSpPr/>
            <p:nvPr/>
          </p:nvSpPr>
          <p:spPr>
            <a:xfrm>
              <a:off x="3411600" y="4645875"/>
              <a:ext cx="893650" cy="146675"/>
            </a:xfrm>
            <a:custGeom>
              <a:rect b="b" l="l" r="r" t="t"/>
              <a:pathLst>
                <a:path extrusionOk="0" h="5867" w="35746">
                  <a:moveTo>
                    <a:pt x="1125" y="0"/>
                  </a:moveTo>
                  <a:cubicBezTo>
                    <a:pt x="517" y="0"/>
                    <a:pt x="0" y="487"/>
                    <a:pt x="0" y="1125"/>
                  </a:cubicBezTo>
                  <a:lnTo>
                    <a:pt x="0" y="4742"/>
                  </a:lnTo>
                  <a:cubicBezTo>
                    <a:pt x="0" y="5350"/>
                    <a:pt x="486" y="5867"/>
                    <a:pt x="1125" y="5867"/>
                  </a:cubicBezTo>
                  <a:lnTo>
                    <a:pt x="34590" y="5867"/>
                  </a:lnTo>
                  <a:cubicBezTo>
                    <a:pt x="35198" y="5867"/>
                    <a:pt x="35745" y="5380"/>
                    <a:pt x="35745" y="4742"/>
                  </a:cubicBezTo>
                  <a:lnTo>
                    <a:pt x="35745" y="1125"/>
                  </a:lnTo>
                  <a:cubicBezTo>
                    <a:pt x="35745" y="487"/>
                    <a:pt x="35198" y="0"/>
                    <a:pt x="3459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75"/>
            <p:cNvSpPr/>
            <p:nvPr/>
          </p:nvSpPr>
          <p:spPr>
            <a:xfrm>
              <a:off x="3474650" y="4645875"/>
              <a:ext cx="86675" cy="146675"/>
            </a:xfrm>
            <a:custGeom>
              <a:rect b="b" l="l" r="r" t="t"/>
              <a:pathLst>
                <a:path extrusionOk="0" h="5867" w="3467">
                  <a:moveTo>
                    <a:pt x="1" y="0"/>
                  </a:moveTo>
                  <a:lnTo>
                    <a:pt x="1" y="5867"/>
                  </a:lnTo>
                  <a:lnTo>
                    <a:pt x="3466" y="586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75"/>
            <p:cNvSpPr/>
            <p:nvPr/>
          </p:nvSpPr>
          <p:spPr>
            <a:xfrm>
              <a:off x="3644875" y="4645875"/>
              <a:ext cx="86650" cy="146675"/>
            </a:xfrm>
            <a:custGeom>
              <a:rect b="b" l="l" r="r" t="t"/>
              <a:pathLst>
                <a:path extrusionOk="0" h="5867" w="3466">
                  <a:moveTo>
                    <a:pt x="1" y="0"/>
                  </a:moveTo>
                  <a:lnTo>
                    <a:pt x="1" y="5867"/>
                  </a:lnTo>
                  <a:lnTo>
                    <a:pt x="3466" y="586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75"/>
            <p:cNvSpPr/>
            <p:nvPr/>
          </p:nvSpPr>
          <p:spPr>
            <a:xfrm>
              <a:off x="3815100" y="4645875"/>
              <a:ext cx="86650" cy="146675"/>
            </a:xfrm>
            <a:custGeom>
              <a:rect b="b" l="l" r="r" t="t"/>
              <a:pathLst>
                <a:path extrusionOk="0" h="5867" w="3466">
                  <a:moveTo>
                    <a:pt x="0" y="0"/>
                  </a:moveTo>
                  <a:lnTo>
                    <a:pt x="0" y="5867"/>
                  </a:lnTo>
                  <a:lnTo>
                    <a:pt x="3465" y="586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75"/>
            <p:cNvSpPr/>
            <p:nvPr/>
          </p:nvSpPr>
          <p:spPr>
            <a:xfrm>
              <a:off x="3985300" y="4645875"/>
              <a:ext cx="85900" cy="146675"/>
            </a:xfrm>
            <a:custGeom>
              <a:rect b="b" l="l" r="r" t="t"/>
              <a:pathLst>
                <a:path extrusionOk="0" h="5867" w="3436">
                  <a:moveTo>
                    <a:pt x="1" y="0"/>
                  </a:moveTo>
                  <a:lnTo>
                    <a:pt x="1" y="5867"/>
                  </a:lnTo>
                  <a:lnTo>
                    <a:pt x="3436" y="5867"/>
                  </a:lnTo>
                  <a:lnTo>
                    <a:pt x="343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75"/>
            <p:cNvSpPr/>
            <p:nvPr/>
          </p:nvSpPr>
          <p:spPr>
            <a:xfrm>
              <a:off x="4154775" y="4645875"/>
              <a:ext cx="86650" cy="146675"/>
            </a:xfrm>
            <a:custGeom>
              <a:rect b="b" l="l" r="r" t="t"/>
              <a:pathLst>
                <a:path extrusionOk="0" h="5867" w="3466">
                  <a:moveTo>
                    <a:pt x="0" y="0"/>
                  </a:moveTo>
                  <a:lnTo>
                    <a:pt x="0" y="5867"/>
                  </a:lnTo>
                  <a:lnTo>
                    <a:pt x="3465" y="586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75"/>
            <p:cNvSpPr/>
            <p:nvPr/>
          </p:nvSpPr>
          <p:spPr>
            <a:xfrm>
              <a:off x="3232250" y="4461975"/>
              <a:ext cx="825275" cy="125400"/>
            </a:xfrm>
            <a:custGeom>
              <a:rect b="b" l="l" r="r" t="t"/>
              <a:pathLst>
                <a:path extrusionOk="0" h="5016" w="33011">
                  <a:moveTo>
                    <a:pt x="1004" y="1"/>
                  </a:moveTo>
                  <a:cubicBezTo>
                    <a:pt x="426" y="1"/>
                    <a:pt x="1" y="457"/>
                    <a:pt x="1" y="1004"/>
                  </a:cubicBezTo>
                  <a:lnTo>
                    <a:pt x="1" y="4043"/>
                  </a:lnTo>
                  <a:cubicBezTo>
                    <a:pt x="1" y="4621"/>
                    <a:pt x="457" y="5016"/>
                    <a:pt x="1004" y="5016"/>
                  </a:cubicBezTo>
                  <a:lnTo>
                    <a:pt x="32007" y="5016"/>
                  </a:lnTo>
                  <a:cubicBezTo>
                    <a:pt x="32585" y="5016"/>
                    <a:pt x="33010" y="4560"/>
                    <a:pt x="33010" y="4043"/>
                  </a:cubicBezTo>
                  <a:lnTo>
                    <a:pt x="33010" y="1004"/>
                  </a:lnTo>
                  <a:cubicBezTo>
                    <a:pt x="33010" y="457"/>
                    <a:pt x="32555"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75"/>
            <p:cNvSpPr/>
            <p:nvPr/>
          </p:nvSpPr>
          <p:spPr>
            <a:xfrm>
              <a:off x="3198825" y="4480225"/>
              <a:ext cx="893650" cy="147425"/>
            </a:xfrm>
            <a:custGeom>
              <a:rect b="b" l="l" r="r" t="t"/>
              <a:pathLst>
                <a:path extrusionOk="0" h="5897" w="35746">
                  <a:moveTo>
                    <a:pt x="1125" y="0"/>
                  </a:moveTo>
                  <a:cubicBezTo>
                    <a:pt x="517" y="0"/>
                    <a:pt x="0" y="486"/>
                    <a:pt x="0" y="1155"/>
                  </a:cubicBezTo>
                  <a:lnTo>
                    <a:pt x="0" y="4742"/>
                  </a:lnTo>
                  <a:cubicBezTo>
                    <a:pt x="0" y="5350"/>
                    <a:pt x="487" y="5897"/>
                    <a:pt x="1125" y="5897"/>
                  </a:cubicBezTo>
                  <a:lnTo>
                    <a:pt x="34591" y="5897"/>
                  </a:lnTo>
                  <a:cubicBezTo>
                    <a:pt x="35199" y="5897"/>
                    <a:pt x="35746" y="5411"/>
                    <a:pt x="35746" y="4742"/>
                  </a:cubicBezTo>
                  <a:lnTo>
                    <a:pt x="35746" y="1155"/>
                  </a:lnTo>
                  <a:cubicBezTo>
                    <a:pt x="35715" y="486"/>
                    <a:pt x="35199" y="0"/>
                    <a:pt x="345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75"/>
            <p:cNvSpPr/>
            <p:nvPr/>
          </p:nvSpPr>
          <p:spPr>
            <a:xfrm>
              <a:off x="3261900" y="448022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75"/>
            <p:cNvSpPr/>
            <p:nvPr/>
          </p:nvSpPr>
          <p:spPr>
            <a:xfrm>
              <a:off x="3431350" y="4480225"/>
              <a:ext cx="86650" cy="147425"/>
            </a:xfrm>
            <a:custGeom>
              <a:rect b="b" l="l" r="r" t="t"/>
              <a:pathLst>
                <a:path extrusionOk="0" h="5897" w="3466">
                  <a:moveTo>
                    <a:pt x="0" y="0"/>
                  </a:moveTo>
                  <a:lnTo>
                    <a:pt x="0"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75"/>
            <p:cNvSpPr/>
            <p:nvPr/>
          </p:nvSpPr>
          <p:spPr>
            <a:xfrm>
              <a:off x="3601575" y="4480225"/>
              <a:ext cx="85875" cy="147425"/>
            </a:xfrm>
            <a:custGeom>
              <a:rect b="b" l="l" r="r" t="t"/>
              <a:pathLst>
                <a:path extrusionOk="0" h="5897" w="3435">
                  <a:moveTo>
                    <a:pt x="0" y="0"/>
                  </a:moveTo>
                  <a:lnTo>
                    <a:pt x="0" y="5897"/>
                  </a:lnTo>
                  <a:lnTo>
                    <a:pt x="3435" y="5897"/>
                  </a:lnTo>
                  <a:lnTo>
                    <a:pt x="343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75"/>
            <p:cNvSpPr/>
            <p:nvPr/>
          </p:nvSpPr>
          <p:spPr>
            <a:xfrm>
              <a:off x="3771025" y="448022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75"/>
            <p:cNvSpPr/>
            <p:nvPr/>
          </p:nvSpPr>
          <p:spPr>
            <a:xfrm>
              <a:off x="3941225" y="4480225"/>
              <a:ext cx="86675" cy="147425"/>
            </a:xfrm>
            <a:custGeom>
              <a:rect b="b" l="l" r="r" t="t"/>
              <a:pathLst>
                <a:path extrusionOk="0" h="5897" w="3467">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75"/>
            <p:cNvSpPr/>
            <p:nvPr/>
          </p:nvSpPr>
          <p:spPr>
            <a:xfrm>
              <a:off x="3508850" y="4297075"/>
              <a:ext cx="824525" cy="125425"/>
            </a:xfrm>
            <a:custGeom>
              <a:rect b="b" l="l" r="r" t="t"/>
              <a:pathLst>
                <a:path extrusionOk="0" h="5017" w="32981">
                  <a:moveTo>
                    <a:pt x="1004" y="1"/>
                  </a:moveTo>
                  <a:cubicBezTo>
                    <a:pt x="426" y="1"/>
                    <a:pt x="1" y="457"/>
                    <a:pt x="1" y="973"/>
                  </a:cubicBezTo>
                  <a:lnTo>
                    <a:pt x="1" y="4013"/>
                  </a:lnTo>
                  <a:cubicBezTo>
                    <a:pt x="1" y="4591"/>
                    <a:pt x="457" y="5016"/>
                    <a:pt x="1004" y="5016"/>
                  </a:cubicBezTo>
                  <a:lnTo>
                    <a:pt x="32007" y="5016"/>
                  </a:lnTo>
                  <a:cubicBezTo>
                    <a:pt x="32585" y="5016"/>
                    <a:pt x="32980" y="4560"/>
                    <a:pt x="32980" y="4013"/>
                  </a:cubicBezTo>
                  <a:lnTo>
                    <a:pt x="32980" y="973"/>
                  </a:lnTo>
                  <a:cubicBezTo>
                    <a:pt x="32980" y="457"/>
                    <a:pt x="32524"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75"/>
            <p:cNvSpPr/>
            <p:nvPr/>
          </p:nvSpPr>
          <p:spPr>
            <a:xfrm>
              <a:off x="3474650" y="4315325"/>
              <a:ext cx="894425" cy="146675"/>
            </a:xfrm>
            <a:custGeom>
              <a:rect b="b" l="l" r="r" t="t"/>
              <a:pathLst>
                <a:path extrusionOk="0" h="5867" w="35777">
                  <a:moveTo>
                    <a:pt x="1156" y="0"/>
                  </a:moveTo>
                  <a:cubicBezTo>
                    <a:pt x="548" y="0"/>
                    <a:pt x="1" y="487"/>
                    <a:pt x="1" y="1125"/>
                  </a:cubicBezTo>
                  <a:lnTo>
                    <a:pt x="1" y="4742"/>
                  </a:lnTo>
                  <a:cubicBezTo>
                    <a:pt x="1" y="5350"/>
                    <a:pt x="487" y="5867"/>
                    <a:pt x="1156" y="5867"/>
                  </a:cubicBezTo>
                  <a:lnTo>
                    <a:pt x="34622" y="5867"/>
                  </a:lnTo>
                  <a:cubicBezTo>
                    <a:pt x="35230" y="5867"/>
                    <a:pt x="35777" y="5380"/>
                    <a:pt x="35777" y="4742"/>
                  </a:cubicBezTo>
                  <a:lnTo>
                    <a:pt x="35777" y="1125"/>
                  </a:lnTo>
                  <a:cubicBezTo>
                    <a:pt x="35716" y="517"/>
                    <a:pt x="35230" y="0"/>
                    <a:pt x="346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75"/>
            <p:cNvSpPr/>
            <p:nvPr/>
          </p:nvSpPr>
          <p:spPr>
            <a:xfrm>
              <a:off x="3538500" y="43145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75"/>
            <p:cNvSpPr/>
            <p:nvPr/>
          </p:nvSpPr>
          <p:spPr>
            <a:xfrm>
              <a:off x="3707200" y="43145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75"/>
            <p:cNvSpPr/>
            <p:nvPr/>
          </p:nvSpPr>
          <p:spPr>
            <a:xfrm>
              <a:off x="3877400" y="4314550"/>
              <a:ext cx="86650" cy="147450"/>
            </a:xfrm>
            <a:custGeom>
              <a:rect b="b" l="l" r="r" t="t"/>
              <a:pathLst>
                <a:path extrusionOk="0" h="5898" w="3466">
                  <a:moveTo>
                    <a:pt x="1" y="1"/>
                  </a:moveTo>
                  <a:lnTo>
                    <a:pt x="1" y="5898"/>
                  </a:lnTo>
                  <a:lnTo>
                    <a:pt x="3466" y="5898"/>
                  </a:lnTo>
                  <a:lnTo>
                    <a:pt x="346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75"/>
            <p:cNvSpPr/>
            <p:nvPr/>
          </p:nvSpPr>
          <p:spPr>
            <a:xfrm>
              <a:off x="4047625" y="43145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75"/>
            <p:cNvSpPr/>
            <p:nvPr/>
          </p:nvSpPr>
          <p:spPr>
            <a:xfrm>
              <a:off x="4217825" y="4314550"/>
              <a:ext cx="86675" cy="147450"/>
            </a:xfrm>
            <a:custGeom>
              <a:rect b="b" l="l" r="r" t="t"/>
              <a:pathLst>
                <a:path extrusionOk="0" h="5898" w="3467">
                  <a:moveTo>
                    <a:pt x="1" y="1"/>
                  </a:moveTo>
                  <a:lnTo>
                    <a:pt x="1" y="5898"/>
                  </a:lnTo>
                  <a:lnTo>
                    <a:pt x="3466" y="5898"/>
                  </a:lnTo>
                  <a:lnTo>
                    <a:pt x="346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75"/>
            <p:cNvSpPr/>
            <p:nvPr/>
          </p:nvSpPr>
          <p:spPr>
            <a:xfrm>
              <a:off x="2578750" y="4299450"/>
              <a:ext cx="699125" cy="607750"/>
            </a:xfrm>
            <a:custGeom>
              <a:rect b="b" l="l" r="r" t="t"/>
              <a:pathLst>
                <a:path extrusionOk="0" h="24310" w="27965">
                  <a:moveTo>
                    <a:pt x="24851" y="1"/>
                  </a:moveTo>
                  <a:cubicBezTo>
                    <a:pt x="24632" y="1"/>
                    <a:pt x="24414" y="79"/>
                    <a:pt x="24226" y="240"/>
                  </a:cubicBezTo>
                  <a:lnTo>
                    <a:pt x="517" y="20240"/>
                  </a:lnTo>
                  <a:cubicBezTo>
                    <a:pt x="92" y="20575"/>
                    <a:pt x="0" y="21213"/>
                    <a:pt x="396" y="21639"/>
                  </a:cubicBezTo>
                  <a:lnTo>
                    <a:pt x="2371" y="23949"/>
                  </a:lnTo>
                  <a:cubicBezTo>
                    <a:pt x="2558" y="24186"/>
                    <a:pt x="2839" y="24310"/>
                    <a:pt x="3124" y="24310"/>
                  </a:cubicBezTo>
                  <a:cubicBezTo>
                    <a:pt x="3351" y="24310"/>
                    <a:pt x="3581" y="24232"/>
                    <a:pt x="3770" y="24070"/>
                  </a:cubicBezTo>
                  <a:lnTo>
                    <a:pt x="27478" y="4070"/>
                  </a:lnTo>
                  <a:cubicBezTo>
                    <a:pt x="27904" y="3736"/>
                    <a:pt x="27964" y="3097"/>
                    <a:pt x="27600" y="2672"/>
                  </a:cubicBezTo>
                  <a:lnTo>
                    <a:pt x="25624" y="362"/>
                  </a:lnTo>
                  <a:cubicBezTo>
                    <a:pt x="25404" y="125"/>
                    <a:pt x="25127" y="1"/>
                    <a:pt x="2485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75"/>
            <p:cNvSpPr/>
            <p:nvPr/>
          </p:nvSpPr>
          <p:spPr>
            <a:xfrm>
              <a:off x="2566600" y="4293075"/>
              <a:ext cx="762175" cy="665300"/>
            </a:xfrm>
            <a:custGeom>
              <a:rect b="b" l="l" r="r" t="t"/>
              <a:pathLst>
                <a:path extrusionOk="0" h="26612" w="30487">
                  <a:moveTo>
                    <a:pt x="26843" y="1"/>
                  </a:moveTo>
                  <a:cubicBezTo>
                    <a:pt x="26583" y="1"/>
                    <a:pt x="26326" y="94"/>
                    <a:pt x="26110" y="282"/>
                  </a:cubicBezTo>
                  <a:lnTo>
                    <a:pt x="547" y="21863"/>
                  </a:lnTo>
                  <a:cubicBezTo>
                    <a:pt x="91" y="22258"/>
                    <a:pt x="0" y="22957"/>
                    <a:pt x="395" y="23444"/>
                  </a:cubicBezTo>
                  <a:lnTo>
                    <a:pt x="2736" y="26210"/>
                  </a:lnTo>
                  <a:cubicBezTo>
                    <a:pt x="2979" y="26470"/>
                    <a:pt x="3311" y="26611"/>
                    <a:pt x="3641" y="26611"/>
                  </a:cubicBezTo>
                  <a:cubicBezTo>
                    <a:pt x="3890" y="26611"/>
                    <a:pt x="4138" y="26531"/>
                    <a:pt x="4347" y="26362"/>
                  </a:cubicBezTo>
                  <a:lnTo>
                    <a:pt x="29940" y="4781"/>
                  </a:lnTo>
                  <a:cubicBezTo>
                    <a:pt x="30396" y="4355"/>
                    <a:pt x="30487" y="3687"/>
                    <a:pt x="30092" y="3200"/>
                  </a:cubicBezTo>
                  <a:lnTo>
                    <a:pt x="27751" y="434"/>
                  </a:lnTo>
                  <a:cubicBezTo>
                    <a:pt x="27498" y="147"/>
                    <a:pt x="27169" y="1"/>
                    <a:pt x="268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75"/>
            <p:cNvSpPr/>
            <p:nvPr/>
          </p:nvSpPr>
          <p:spPr>
            <a:xfrm>
              <a:off x="2606875" y="4760625"/>
              <a:ext cx="161100" cy="167950"/>
            </a:xfrm>
            <a:custGeom>
              <a:rect b="b" l="l" r="r" t="t"/>
              <a:pathLst>
                <a:path extrusionOk="0" h="6718" w="6444">
                  <a:moveTo>
                    <a:pt x="2645" y="0"/>
                  </a:moveTo>
                  <a:lnTo>
                    <a:pt x="0" y="2219"/>
                  </a:lnTo>
                  <a:lnTo>
                    <a:pt x="3800" y="6718"/>
                  </a:lnTo>
                  <a:lnTo>
                    <a:pt x="6444" y="4499"/>
                  </a:lnTo>
                  <a:lnTo>
                    <a:pt x="264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75"/>
            <p:cNvSpPr/>
            <p:nvPr/>
          </p:nvSpPr>
          <p:spPr>
            <a:xfrm>
              <a:off x="2736800" y="4651200"/>
              <a:ext cx="161125" cy="167950"/>
            </a:xfrm>
            <a:custGeom>
              <a:rect b="b" l="l" r="r" t="t"/>
              <a:pathLst>
                <a:path extrusionOk="0" h="6718" w="6445">
                  <a:moveTo>
                    <a:pt x="2645" y="0"/>
                  </a:moveTo>
                  <a:lnTo>
                    <a:pt x="1" y="2219"/>
                  </a:lnTo>
                  <a:lnTo>
                    <a:pt x="3800" y="6718"/>
                  </a:lnTo>
                  <a:lnTo>
                    <a:pt x="6445" y="4499"/>
                  </a:lnTo>
                  <a:lnTo>
                    <a:pt x="264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75"/>
            <p:cNvSpPr/>
            <p:nvPr/>
          </p:nvSpPr>
          <p:spPr>
            <a:xfrm>
              <a:off x="2866000" y="4541775"/>
              <a:ext cx="161100" cy="167950"/>
            </a:xfrm>
            <a:custGeom>
              <a:rect b="b" l="l" r="r" t="t"/>
              <a:pathLst>
                <a:path extrusionOk="0" h="6718" w="6444">
                  <a:moveTo>
                    <a:pt x="2644" y="0"/>
                  </a:moveTo>
                  <a:lnTo>
                    <a:pt x="0" y="2219"/>
                  </a:lnTo>
                  <a:lnTo>
                    <a:pt x="3799" y="6718"/>
                  </a:lnTo>
                  <a:lnTo>
                    <a:pt x="6444" y="4499"/>
                  </a:lnTo>
                  <a:lnTo>
                    <a:pt x="264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75"/>
            <p:cNvSpPr/>
            <p:nvPr/>
          </p:nvSpPr>
          <p:spPr>
            <a:xfrm>
              <a:off x="2995925" y="4432350"/>
              <a:ext cx="161125" cy="167950"/>
            </a:xfrm>
            <a:custGeom>
              <a:rect b="b" l="l" r="r" t="t"/>
              <a:pathLst>
                <a:path extrusionOk="0" h="6718" w="6445">
                  <a:moveTo>
                    <a:pt x="2645" y="0"/>
                  </a:moveTo>
                  <a:lnTo>
                    <a:pt x="1" y="2219"/>
                  </a:lnTo>
                  <a:lnTo>
                    <a:pt x="3800" y="6718"/>
                  </a:lnTo>
                  <a:lnTo>
                    <a:pt x="6445" y="4499"/>
                  </a:lnTo>
                  <a:lnTo>
                    <a:pt x="264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75"/>
            <p:cNvSpPr/>
            <p:nvPr/>
          </p:nvSpPr>
          <p:spPr>
            <a:xfrm>
              <a:off x="3126625" y="4322150"/>
              <a:ext cx="161125" cy="168725"/>
            </a:xfrm>
            <a:custGeom>
              <a:rect b="b" l="l" r="r" t="t"/>
              <a:pathLst>
                <a:path extrusionOk="0" h="6749" w="6445">
                  <a:moveTo>
                    <a:pt x="2645" y="1"/>
                  </a:moveTo>
                  <a:lnTo>
                    <a:pt x="1" y="2250"/>
                  </a:lnTo>
                  <a:lnTo>
                    <a:pt x="3800" y="6749"/>
                  </a:lnTo>
                  <a:lnTo>
                    <a:pt x="6445" y="4530"/>
                  </a:lnTo>
                  <a:lnTo>
                    <a:pt x="264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75"/>
            <p:cNvSpPr/>
            <p:nvPr/>
          </p:nvSpPr>
          <p:spPr>
            <a:xfrm>
              <a:off x="3852325" y="4327100"/>
              <a:ext cx="98825" cy="95000"/>
            </a:xfrm>
            <a:custGeom>
              <a:rect b="b" l="l" r="r" t="t"/>
              <a:pathLst>
                <a:path extrusionOk="0" h="3800" w="3953">
                  <a:moveTo>
                    <a:pt x="1973" y="0"/>
                  </a:moveTo>
                  <a:cubicBezTo>
                    <a:pt x="1824" y="0"/>
                    <a:pt x="1672" y="76"/>
                    <a:pt x="1581" y="228"/>
                  </a:cubicBezTo>
                  <a:lnTo>
                    <a:pt x="1156" y="958"/>
                  </a:lnTo>
                  <a:cubicBezTo>
                    <a:pt x="1125" y="988"/>
                    <a:pt x="1095" y="1079"/>
                    <a:pt x="1004" y="1110"/>
                  </a:cubicBezTo>
                  <a:lnTo>
                    <a:pt x="305" y="1535"/>
                  </a:lnTo>
                  <a:cubicBezTo>
                    <a:pt x="1" y="1718"/>
                    <a:pt x="1" y="2143"/>
                    <a:pt x="305" y="2295"/>
                  </a:cubicBezTo>
                  <a:lnTo>
                    <a:pt x="1004" y="2721"/>
                  </a:lnTo>
                  <a:cubicBezTo>
                    <a:pt x="1034" y="2751"/>
                    <a:pt x="1125" y="2782"/>
                    <a:pt x="1156" y="2873"/>
                  </a:cubicBezTo>
                  <a:lnTo>
                    <a:pt x="1581" y="3572"/>
                  </a:lnTo>
                  <a:cubicBezTo>
                    <a:pt x="1672" y="3724"/>
                    <a:pt x="1824" y="3800"/>
                    <a:pt x="1973" y="3800"/>
                  </a:cubicBezTo>
                  <a:cubicBezTo>
                    <a:pt x="2121" y="3800"/>
                    <a:pt x="2265" y="3724"/>
                    <a:pt x="2341" y="3572"/>
                  </a:cubicBezTo>
                  <a:lnTo>
                    <a:pt x="2767" y="2873"/>
                  </a:lnTo>
                  <a:cubicBezTo>
                    <a:pt x="2797" y="2812"/>
                    <a:pt x="2827" y="2751"/>
                    <a:pt x="2919" y="2721"/>
                  </a:cubicBezTo>
                  <a:lnTo>
                    <a:pt x="3648" y="2295"/>
                  </a:lnTo>
                  <a:cubicBezTo>
                    <a:pt x="3952" y="2113"/>
                    <a:pt x="3952" y="1687"/>
                    <a:pt x="3648" y="1535"/>
                  </a:cubicBezTo>
                  <a:lnTo>
                    <a:pt x="2919" y="1110"/>
                  </a:lnTo>
                  <a:cubicBezTo>
                    <a:pt x="2888" y="1079"/>
                    <a:pt x="2797" y="1019"/>
                    <a:pt x="2767" y="958"/>
                  </a:cubicBezTo>
                  <a:lnTo>
                    <a:pt x="2341" y="228"/>
                  </a:lnTo>
                  <a:cubicBezTo>
                    <a:pt x="2265" y="76"/>
                    <a:pt x="2121" y="0"/>
                    <a:pt x="197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75"/>
            <p:cNvSpPr/>
            <p:nvPr/>
          </p:nvSpPr>
          <p:spPr>
            <a:xfrm>
              <a:off x="3706425" y="4449450"/>
              <a:ext cx="66150" cy="63075"/>
            </a:xfrm>
            <a:custGeom>
              <a:rect b="b" l="l" r="r" t="t"/>
              <a:pathLst>
                <a:path extrusionOk="0" h="2523" w="2646">
                  <a:moveTo>
                    <a:pt x="1334" y="0"/>
                  </a:moveTo>
                  <a:cubicBezTo>
                    <a:pt x="1232" y="0"/>
                    <a:pt x="1125" y="46"/>
                    <a:pt x="1065" y="137"/>
                  </a:cubicBezTo>
                  <a:lnTo>
                    <a:pt x="821" y="623"/>
                  </a:lnTo>
                  <a:lnTo>
                    <a:pt x="700" y="745"/>
                  </a:lnTo>
                  <a:lnTo>
                    <a:pt x="213" y="1018"/>
                  </a:lnTo>
                  <a:cubicBezTo>
                    <a:pt x="1" y="1110"/>
                    <a:pt x="1" y="1383"/>
                    <a:pt x="213" y="1505"/>
                  </a:cubicBezTo>
                  <a:lnTo>
                    <a:pt x="700" y="1778"/>
                  </a:lnTo>
                  <a:lnTo>
                    <a:pt x="821" y="1869"/>
                  </a:lnTo>
                  <a:lnTo>
                    <a:pt x="1065" y="2386"/>
                  </a:lnTo>
                  <a:cubicBezTo>
                    <a:pt x="1125" y="2477"/>
                    <a:pt x="1224" y="2523"/>
                    <a:pt x="1323" y="2523"/>
                  </a:cubicBezTo>
                  <a:cubicBezTo>
                    <a:pt x="1422" y="2523"/>
                    <a:pt x="1520" y="2477"/>
                    <a:pt x="1581" y="2386"/>
                  </a:cubicBezTo>
                  <a:lnTo>
                    <a:pt x="1824" y="1869"/>
                  </a:lnTo>
                  <a:lnTo>
                    <a:pt x="1946" y="1778"/>
                  </a:lnTo>
                  <a:lnTo>
                    <a:pt x="2432" y="1505"/>
                  </a:lnTo>
                  <a:cubicBezTo>
                    <a:pt x="2645" y="1383"/>
                    <a:pt x="2645" y="1110"/>
                    <a:pt x="2432" y="1018"/>
                  </a:cubicBezTo>
                  <a:lnTo>
                    <a:pt x="1946" y="745"/>
                  </a:lnTo>
                  <a:lnTo>
                    <a:pt x="1824" y="623"/>
                  </a:lnTo>
                  <a:lnTo>
                    <a:pt x="1581" y="137"/>
                  </a:lnTo>
                  <a:cubicBezTo>
                    <a:pt x="1536" y="46"/>
                    <a:pt x="1437" y="0"/>
                    <a:pt x="133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75"/>
            <p:cNvSpPr/>
            <p:nvPr/>
          </p:nvSpPr>
          <p:spPr>
            <a:xfrm>
              <a:off x="3689700" y="4823675"/>
              <a:ext cx="65375" cy="64050"/>
            </a:xfrm>
            <a:custGeom>
              <a:rect b="b" l="l" r="r" t="t"/>
              <a:pathLst>
                <a:path extrusionOk="0" h="2562" w="2615">
                  <a:moveTo>
                    <a:pt x="1308" y="1"/>
                  </a:moveTo>
                  <a:cubicBezTo>
                    <a:pt x="1217" y="1"/>
                    <a:pt x="1126" y="62"/>
                    <a:pt x="1065" y="183"/>
                  </a:cubicBezTo>
                  <a:lnTo>
                    <a:pt x="791" y="670"/>
                  </a:lnTo>
                  <a:lnTo>
                    <a:pt x="670" y="791"/>
                  </a:lnTo>
                  <a:lnTo>
                    <a:pt x="183" y="1034"/>
                  </a:lnTo>
                  <a:cubicBezTo>
                    <a:pt x="1" y="1156"/>
                    <a:pt x="1" y="1430"/>
                    <a:pt x="183" y="1551"/>
                  </a:cubicBezTo>
                  <a:lnTo>
                    <a:pt x="670" y="1794"/>
                  </a:lnTo>
                  <a:lnTo>
                    <a:pt x="791" y="1916"/>
                  </a:lnTo>
                  <a:lnTo>
                    <a:pt x="1065" y="2402"/>
                  </a:lnTo>
                  <a:cubicBezTo>
                    <a:pt x="1126" y="2509"/>
                    <a:pt x="1217" y="2562"/>
                    <a:pt x="1308" y="2562"/>
                  </a:cubicBezTo>
                  <a:cubicBezTo>
                    <a:pt x="1399" y="2562"/>
                    <a:pt x="1490" y="2509"/>
                    <a:pt x="1551" y="2402"/>
                  </a:cubicBezTo>
                  <a:lnTo>
                    <a:pt x="1825" y="1916"/>
                  </a:lnTo>
                  <a:lnTo>
                    <a:pt x="1946" y="1794"/>
                  </a:lnTo>
                  <a:lnTo>
                    <a:pt x="2433" y="1551"/>
                  </a:lnTo>
                  <a:cubicBezTo>
                    <a:pt x="2615" y="1430"/>
                    <a:pt x="2615" y="1156"/>
                    <a:pt x="2433" y="1034"/>
                  </a:cubicBezTo>
                  <a:lnTo>
                    <a:pt x="1946" y="791"/>
                  </a:lnTo>
                  <a:lnTo>
                    <a:pt x="1825" y="670"/>
                  </a:lnTo>
                  <a:lnTo>
                    <a:pt x="1551" y="183"/>
                  </a:lnTo>
                  <a:cubicBezTo>
                    <a:pt x="1490" y="62"/>
                    <a:pt x="1399" y="1"/>
                    <a:pt x="130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75"/>
            <p:cNvSpPr/>
            <p:nvPr/>
          </p:nvSpPr>
          <p:spPr>
            <a:xfrm>
              <a:off x="3869050" y="4541200"/>
              <a:ext cx="46375" cy="44475"/>
            </a:xfrm>
            <a:custGeom>
              <a:rect b="b" l="l" r="r" t="t"/>
              <a:pathLst>
                <a:path extrusionOk="0" h="1779" w="1855">
                  <a:moveTo>
                    <a:pt x="939" y="0"/>
                  </a:moveTo>
                  <a:cubicBezTo>
                    <a:pt x="874" y="0"/>
                    <a:pt x="806" y="38"/>
                    <a:pt x="760" y="114"/>
                  </a:cubicBezTo>
                  <a:lnTo>
                    <a:pt x="578" y="449"/>
                  </a:lnTo>
                  <a:cubicBezTo>
                    <a:pt x="578" y="479"/>
                    <a:pt x="547" y="510"/>
                    <a:pt x="487" y="510"/>
                  </a:cubicBezTo>
                  <a:lnTo>
                    <a:pt x="152" y="722"/>
                  </a:lnTo>
                  <a:cubicBezTo>
                    <a:pt x="0" y="783"/>
                    <a:pt x="0" y="965"/>
                    <a:pt x="152" y="1057"/>
                  </a:cubicBezTo>
                  <a:lnTo>
                    <a:pt x="487" y="1239"/>
                  </a:lnTo>
                  <a:cubicBezTo>
                    <a:pt x="547" y="1239"/>
                    <a:pt x="578" y="1269"/>
                    <a:pt x="578" y="1330"/>
                  </a:cubicBezTo>
                  <a:lnTo>
                    <a:pt x="760" y="1665"/>
                  </a:lnTo>
                  <a:cubicBezTo>
                    <a:pt x="806" y="1741"/>
                    <a:pt x="874" y="1779"/>
                    <a:pt x="939" y="1779"/>
                  </a:cubicBezTo>
                  <a:cubicBezTo>
                    <a:pt x="1003" y="1779"/>
                    <a:pt x="1064" y="1741"/>
                    <a:pt x="1095" y="1665"/>
                  </a:cubicBezTo>
                  <a:lnTo>
                    <a:pt x="1307" y="1330"/>
                  </a:lnTo>
                  <a:cubicBezTo>
                    <a:pt x="1307" y="1269"/>
                    <a:pt x="1338" y="1239"/>
                    <a:pt x="1368" y="1239"/>
                  </a:cubicBezTo>
                  <a:lnTo>
                    <a:pt x="1703" y="1057"/>
                  </a:lnTo>
                  <a:cubicBezTo>
                    <a:pt x="1854" y="965"/>
                    <a:pt x="1854" y="783"/>
                    <a:pt x="1703" y="722"/>
                  </a:cubicBezTo>
                  <a:lnTo>
                    <a:pt x="1368" y="510"/>
                  </a:lnTo>
                  <a:cubicBezTo>
                    <a:pt x="1338" y="510"/>
                    <a:pt x="1307" y="479"/>
                    <a:pt x="1307" y="449"/>
                  </a:cubicBezTo>
                  <a:lnTo>
                    <a:pt x="1095" y="114"/>
                  </a:lnTo>
                  <a:cubicBezTo>
                    <a:pt x="1064" y="38"/>
                    <a:pt x="1003" y="0"/>
                    <a:pt x="9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75"/>
            <p:cNvSpPr/>
            <p:nvPr/>
          </p:nvSpPr>
          <p:spPr>
            <a:xfrm>
              <a:off x="3533175" y="4709900"/>
              <a:ext cx="46375" cy="44475"/>
            </a:xfrm>
            <a:custGeom>
              <a:rect b="b" l="l" r="r" t="t"/>
              <a:pathLst>
                <a:path extrusionOk="0" h="1779" w="1855">
                  <a:moveTo>
                    <a:pt x="916" y="0"/>
                  </a:moveTo>
                  <a:cubicBezTo>
                    <a:pt x="852" y="0"/>
                    <a:pt x="791" y="38"/>
                    <a:pt x="760" y="114"/>
                  </a:cubicBezTo>
                  <a:lnTo>
                    <a:pt x="548" y="479"/>
                  </a:lnTo>
                  <a:cubicBezTo>
                    <a:pt x="548" y="509"/>
                    <a:pt x="517" y="540"/>
                    <a:pt x="487" y="540"/>
                  </a:cubicBezTo>
                  <a:lnTo>
                    <a:pt x="152" y="722"/>
                  </a:lnTo>
                  <a:cubicBezTo>
                    <a:pt x="0" y="813"/>
                    <a:pt x="0" y="996"/>
                    <a:pt x="152" y="1056"/>
                  </a:cubicBezTo>
                  <a:lnTo>
                    <a:pt x="487" y="1269"/>
                  </a:lnTo>
                  <a:cubicBezTo>
                    <a:pt x="517" y="1269"/>
                    <a:pt x="548" y="1300"/>
                    <a:pt x="548" y="1330"/>
                  </a:cubicBezTo>
                  <a:lnTo>
                    <a:pt x="760" y="1664"/>
                  </a:lnTo>
                  <a:cubicBezTo>
                    <a:pt x="791" y="1740"/>
                    <a:pt x="852" y="1778"/>
                    <a:pt x="916" y="1778"/>
                  </a:cubicBezTo>
                  <a:cubicBezTo>
                    <a:pt x="981" y="1778"/>
                    <a:pt x="1049" y="1740"/>
                    <a:pt x="1095" y="1664"/>
                  </a:cubicBezTo>
                  <a:lnTo>
                    <a:pt x="1277" y="1330"/>
                  </a:lnTo>
                  <a:cubicBezTo>
                    <a:pt x="1277" y="1300"/>
                    <a:pt x="1307" y="1269"/>
                    <a:pt x="1368" y="1269"/>
                  </a:cubicBezTo>
                  <a:lnTo>
                    <a:pt x="1703" y="1056"/>
                  </a:lnTo>
                  <a:cubicBezTo>
                    <a:pt x="1855" y="996"/>
                    <a:pt x="1855" y="813"/>
                    <a:pt x="1703" y="722"/>
                  </a:cubicBezTo>
                  <a:lnTo>
                    <a:pt x="1368" y="540"/>
                  </a:lnTo>
                  <a:cubicBezTo>
                    <a:pt x="1307" y="540"/>
                    <a:pt x="1277" y="509"/>
                    <a:pt x="1277" y="479"/>
                  </a:cubicBezTo>
                  <a:lnTo>
                    <a:pt x="1095" y="114"/>
                  </a:lnTo>
                  <a:cubicBezTo>
                    <a:pt x="1049" y="38"/>
                    <a:pt x="981" y="0"/>
                    <a:pt x="9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0" name="Google Shape;690;p75"/>
          <p:cNvGrpSpPr/>
          <p:nvPr/>
        </p:nvGrpSpPr>
        <p:grpSpPr>
          <a:xfrm>
            <a:off x="8315325" y="765950"/>
            <a:ext cx="759625" cy="712525"/>
            <a:chOff x="2462300" y="1258000"/>
            <a:chExt cx="759625" cy="712525"/>
          </a:xfrm>
        </p:grpSpPr>
        <p:sp>
          <p:nvSpPr>
            <p:cNvPr id="691" name="Google Shape;691;p75"/>
            <p:cNvSpPr/>
            <p:nvPr/>
          </p:nvSpPr>
          <p:spPr>
            <a:xfrm>
              <a:off x="2462300" y="1258000"/>
              <a:ext cx="759625" cy="712525"/>
            </a:xfrm>
            <a:custGeom>
              <a:rect b="b" l="l" r="r" t="t"/>
              <a:pathLst>
                <a:path extrusionOk="0" h="28501" w="30385">
                  <a:moveTo>
                    <a:pt x="4669" y="1"/>
                  </a:moveTo>
                  <a:cubicBezTo>
                    <a:pt x="3909" y="1"/>
                    <a:pt x="3271" y="609"/>
                    <a:pt x="3271" y="1429"/>
                  </a:cubicBezTo>
                  <a:lnTo>
                    <a:pt x="3271" y="22463"/>
                  </a:lnTo>
                  <a:lnTo>
                    <a:pt x="171" y="27782"/>
                  </a:lnTo>
                  <a:cubicBezTo>
                    <a:pt x="1" y="28122"/>
                    <a:pt x="257" y="28500"/>
                    <a:pt x="568" y="28500"/>
                  </a:cubicBezTo>
                  <a:cubicBezTo>
                    <a:pt x="647" y="28500"/>
                    <a:pt x="729" y="28476"/>
                    <a:pt x="809" y="28421"/>
                  </a:cubicBezTo>
                  <a:lnTo>
                    <a:pt x="6128" y="25533"/>
                  </a:lnTo>
                  <a:lnTo>
                    <a:pt x="28986" y="25533"/>
                  </a:lnTo>
                  <a:cubicBezTo>
                    <a:pt x="29746" y="25533"/>
                    <a:pt x="30384" y="24925"/>
                    <a:pt x="30384" y="24135"/>
                  </a:cubicBezTo>
                  <a:lnTo>
                    <a:pt x="30384" y="1338"/>
                  </a:lnTo>
                  <a:cubicBezTo>
                    <a:pt x="30384" y="609"/>
                    <a:pt x="29746" y="1"/>
                    <a:pt x="2898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75"/>
            <p:cNvSpPr/>
            <p:nvPr/>
          </p:nvSpPr>
          <p:spPr>
            <a:xfrm>
              <a:off x="2762925" y="1389475"/>
              <a:ext cx="250025" cy="372375"/>
            </a:xfrm>
            <a:custGeom>
              <a:rect b="b" l="l" r="r" t="t"/>
              <a:pathLst>
                <a:path extrusionOk="0" h="14895" w="10001">
                  <a:moveTo>
                    <a:pt x="4073" y="0"/>
                  </a:moveTo>
                  <a:lnTo>
                    <a:pt x="4073" y="1702"/>
                  </a:lnTo>
                  <a:cubicBezTo>
                    <a:pt x="2827" y="1854"/>
                    <a:pt x="1854" y="2310"/>
                    <a:pt x="1186" y="2949"/>
                  </a:cubicBezTo>
                  <a:cubicBezTo>
                    <a:pt x="547" y="3648"/>
                    <a:pt x="182" y="4438"/>
                    <a:pt x="182" y="5350"/>
                  </a:cubicBezTo>
                  <a:cubicBezTo>
                    <a:pt x="182" y="6140"/>
                    <a:pt x="426" y="6809"/>
                    <a:pt x="851" y="7265"/>
                  </a:cubicBezTo>
                  <a:cubicBezTo>
                    <a:pt x="1246" y="7751"/>
                    <a:pt x="1763" y="8085"/>
                    <a:pt x="2310" y="8268"/>
                  </a:cubicBezTo>
                  <a:cubicBezTo>
                    <a:pt x="2888" y="8481"/>
                    <a:pt x="3617" y="8663"/>
                    <a:pt x="4438" y="8845"/>
                  </a:cubicBezTo>
                  <a:cubicBezTo>
                    <a:pt x="5137" y="8997"/>
                    <a:pt x="5593" y="9119"/>
                    <a:pt x="5897" y="9241"/>
                  </a:cubicBezTo>
                  <a:cubicBezTo>
                    <a:pt x="6170" y="9332"/>
                    <a:pt x="6322" y="9544"/>
                    <a:pt x="6322" y="9757"/>
                  </a:cubicBezTo>
                  <a:cubicBezTo>
                    <a:pt x="6322" y="9940"/>
                    <a:pt x="6201" y="10092"/>
                    <a:pt x="5958" y="10213"/>
                  </a:cubicBezTo>
                  <a:cubicBezTo>
                    <a:pt x="5745" y="10335"/>
                    <a:pt x="5411" y="10365"/>
                    <a:pt x="4863" y="10365"/>
                  </a:cubicBezTo>
                  <a:cubicBezTo>
                    <a:pt x="4286" y="10365"/>
                    <a:pt x="3648" y="10304"/>
                    <a:pt x="3009" y="10092"/>
                  </a:cubicBezTo>
                  <a:cubicBezTo>
                    <a:pt x="2341" y="9909"/>
                    <a:pt x="1763" y="9696"/>
                    <a:pt x="1216" y="9392"/>
                  </a:cubicBezTo>
                  <a:lnTo>
                    <a:pt x="0" y="12067"/>
                  </a:lnTo>
                  <a:cubicBezTo>
                    <a:pt x="456" y="12371"/>
                    <a:pt x="1064" y="12645"/>
                    <a:pt x="1793" y="12827"/>
                  </a:cubicBezTo>
                  <a:cubicBezTo>
                    <a:pt x="2523" y="13070"/>
                    <a:pt x="3283" y="13192"/>
                    <a:pt x="4073" y="13222"/>
                  </a:cubicBezTo>
                  <a:lnTo>
                    <a:pt x="4073" y="14894"/>
                  </a:lnTo>
                  <a:lnTo>
                    <a:pt x="6322" y="14894"/>
                  </a:lnTo>
                  <a:lnTo>
                    <a:pt x="6322" y="13131"/>
                  </a:lnTo>
                  <a:cubicBezTo>
                    <a:pt x="7477" y="12949"/>
                    <a:pt x="8420" y="12493"/>
                    <a:pt x="9058" y="11855"/>
                  </a:cubicBezTo>
                  <a:cubicBezTo>
                    <a:pt x="9696" y="11186"/>
                    <a:pt x="10000" y="10426"/>
                    <a:pt x="10000" y="9392"/>
                  </a:cubicBezTo>
                  <a:cubicBezTo>
                    <a:pt x="10000" y="8572"/>
                    <a:pt x="9757" y="7934"/>
                    <a:pt x="9362" y="7478"/>
                  </a:cubicBezTo>
                  <a:cubicBezTo>
                    <a:pt x="8906" y="7022"/>
                    <a:pt x="8389" y="6687"/>
                    <a:pt x="7842" y="6505"/>
                  </a:cubicBezTo>
                  <a:cubicBezTo>
                    <a:pt x="7265" y="6292"/>
                    <a:pt x="6535" y="6110"/>
                    <a:pt x="5714" y="5958"/>
                  </a:cubicBezTo>
                  <a:cubicBezTo>
                    <a:pt x="5046" y="5836"/>
                    <a:pt x="4559" y="5745"/>
                    <a:pt x="4286" y="5623"/>
                  </a:cubicBezTo>
                  <a:cubicBezTo>
                    <a:pt x="4043" y="5502"/>
                    <a:pt x="3891" y="5350"/>
                    <a:pt x="3891" y="5137"/>
                  </a:cubicBezTo>
                  <a:cubicBezTo>
                    <a:pt x="3891" y="4681"/>
                    <a:pt x="4377" y="4438"/>
                    <a:pt x="5319" y="4438"/>
                  </a:cubicBezTo>
                  <a:cubicBezTo>
                    <a:pt x="6262" y="4438"/>
                    <a:pt x="7295" y="4742"/>
                    <a:pt x="8389" y="5289"/>
                  </a:cubicBezTo>
                  <a:lnTo>
                    <a:pt x="9514" y="2584"/>
                  </a:lnTo>
                  <a:cubicBezTo>
                    <a:pt x="8632" y="2098"/>
                    <a:pt x="7569" y="1794"/>
                    <a:pt x="6322" y="1672"/>
                  </a:cubicBezTo>
                  <a:lnTo>
                    <a:pt x="632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3" name="Google Shape;693;p75"/>
          <p:cNvGrpSpPr/>
          <p:nvPr/>
        </p:nvGrpSpPr>
        <p:grpSpPr>
          <a:xfrm flipH="1">
            <a:off x="6784263" y="4689313"/>
            <a:ext cx="1170250" cy="661125"/>
            <a:chOff x="8333938" y="5875475"/>
            <a:chExt cx="1170250" cy="661125"/>
          </a:xfrm>
        </p:grpSpPr>
        <p:sp>
          <p:nvSpPr>
            <p:cNvPr id="694" name="Google Shape;694;p75"/>
            <p:cNvSpPr/>
            <p:nvPr/>
          </p:nvSpPr>
          <p:spPr>
            <a:xfrm>
              <a:off x="8430438" y="6370925"/>
              <a:ext cx="825275" cy="125400"/>
            </a:xfrm>
            <a:custGeom>
              <a:rect b="b" l="l" r="r" t="t"/>
              <a:pathLst>
                <a:path extrusionOk="0" h="5016" w="33011">
                  <a:moveTo>
                    <a:pt x="1004" y="1"/>
                  </a:moveTo>
                  <a:cubicBezTo>
                    <a:pt x="426" y="1"/>
                    <a:pt x="1" y="457"/>
                    <a:pt x="1" y="1004"/>
                  </a:cubicBezTo>
                  <a:lnTo>
                    <a:pt x="1" y="4043"/>
                  </a:lnTo>
                  <a:cubicBezTo>
                    <a:pt x="1" y="4621"/>
                    <a:pt x="457" y="5016"/>
                    <a:pt x="1004" y="5016"/>
                  </a:cubicBezTo>
                  <a:lnTo>
                    <a:pt x="32007" y="5016"/>
                  </a:lnTo>
                  <a:cubicBezTo>
                    <a:pt x="32554" y="5016"/>
                    <a:pt x="32980" y="4560"/>
                    <a:pt x="32980" y="4043"/>
                  </a:cubicBezTo>
                  <a:lnTo>
                    <a:pt x="32980" y="1004"/>
                  </a:lnTo>
                  <a:cubicBezTo>
                    <a:pt x="33010" y="457"/>
                    <a:pt x="32554"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75"/>
            <p:cNvSpPr/>
            <p:nvPr/>
          </p:nvSpPr>
          <p:spPr>
            <a:xfrm>
              <a:off x="8396238" y="6389175"/>
              <a:ext cx="893675" cy="147425"/>
            </a:xfrm>
            <a:custGeom>
              <a:rect b="b" l="l" r="r" t="t"/>
              <a:pathLst>
                <a:path extrusionOk="0" h="5897" w="35747">
                  <a:moveTo>
                    <a:pt x="1125" y="0"/>
                  </a:moveTo>
                  <a:cubicBezTo>
                    <a:pt x="518" y="0"/>
                    <a:pt x="1" y="487"/>
                    <a:pt x="1" y="1155"/>
                  </a:cubicBezTo>
                  <a:lnTo>
                    <a:pt x="1" y="4742"/>
                  </a:lnTo>
                  <a:cubicBezTo>
                    <a:pt x="1" y="5350"/>
                    <a:pt x="487" y="5897"/>
                    <a:pt x="1125" y="5897"/>
                  </a:cubicBezTo>
                  <a:lnTo>
                    <a:pt x="34621" y="5897"/>
                  </a:lnTo>
                  <a:cubicBezTo>
                    <a:pt x="35229" y="5897"/>
                    <a:pt x="35746" y="5411"/>
                    <a:pt x="35746" y="4742"/>
                  </a:cubicBezTo>
                  <a:lnTo>
                    <a:pt x="35746" y="1155"/>
                  </a:lnTo>
                  <a:cubicBezTo>
                    <a:pt x="35746" y="487"/>
                    <a:pt x="35229" y="0"/>
                    <a:pt x="3462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75"/>
            <p:cNvSpPr/>
            <p:nvPr/>
          </p:nvSpPr>
          <p:spPr>
            <a:xfrm>
              <a:off x="8460088" y="638917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75"/>
            <p:cNvSpPr/>
            <p:nvPr/>
          </p:nvSpPr>
          <p:spPr>
            <a:xfrm>
              <a:off x="8629538" y="638917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75"/>
            <p:cNvSpPr/>
            <p:nvPr/>
          </p:nvSpPr>
          <p:spPr>
            <a:xfrm>
              <a:off x="8799738" y="6389175"/>
              <a:ext cx="86650" cy="147425"/>
            </a:xfrm>
            <a:custGeom>
              <a:rect b="b" l="l" r="r" t="t"/>
              <a:pathLst>
                <a:path extrusionOk="0" h="5897" w="3466">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75"/>
            <p:cNvSpPr/>
            <p:nvPr/>
          </p:nvSpPr>
          <p:spPr>
            <a:xfrm>
              <a:off x="8969963" y="6389175"/>
              <a:ext cx="86650" cy="147425"/>
            </a:xfrm>
            <a:custGeom>
              <a:rect b="b" l="l" r="r" t="t"/>
              <a:pathLst>
                <a:path extrusionOk="0" h="5897" w="3466">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75"/>
            <p:cNvSpPr/>
            <p:nvPr/>
          </p:nvSpPr>
          <p:spPr>
            <a:xfrm>
              <a:off x="9139413" y="6389175"/>
              <a:ext cx="85900" cy="147425"/>
            </a:xfrm>
            <a:custGeom>
              <a:rect b="b" l="l" r="r" t="t"/>
              <a:pathLst>
                <a:path extrusionOk="0" h="5897" w="3436">
                  <a:moveTo>
                    <a:pt x="1" y="0"/>
                  </a:moveTo>
                  <a:lnTo>
                    <a:pt x="1" y="5897"/>
                  </a:lnTo>
                  <a:lnTo>
                    <a:pt x="3435" y="5897"/>
                  </a:lnTo>
                  <a:lnTo>
                    <a:pt x="343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75"/>
            <p:cNvSpPr/>
            <p:nvPr/>
          </p:nvSpPr>
          <p:spPr>
            <a:xfrm>
              <a:off x="8580138" y="6206025"/>
              <a:ext cx="826025" cy="125425"/>
            </a:xfrm>
            <a:custGeom>
              <a:rect b="b" l="l" r="r" t="t"/>
              <a:pathLst>
                <a:path extrusionOk="0" h="5017" w="33041">
                  <a:moveTo>
                    <a:pt x="1004" y="1"/>
                  </a:moveTo>
                  <a:cubicBezTo>
                    <a:pt x="426" y="1"/>
                    <a:pt x="1" y="457"/>
                    <a:pt x="1" y="974"/>
                  </a:cubicBezTo>
                  <a:lnTo>
                    <a:pt x="1" y="4013"/>
                  </a:lnTo>
                  <a:cubicBezTo>
                    <a:pt x="1" y="4591"/>
                    <a:pt x="456" y="5016"/>
                    <a:pt x="1004" y="5016"/>
                  </a:cubicBezTo>
                  <a:lnTo>
                    <a:pt x="32007" y="5016"/>
                  </a:lnTo>
                  <a:cubicBezTo>
                    <a:pt x="32585" y="5016"/>
                    <a:pt x="33010" y="4560"/>
                    <a:pt x="33010" y="4013"/>
                  </a:cubicBezTo>
                  <a:lnTo>
                    <a:pt x="33010" y="974"/>
                  </a:lnTo>
                  <a:cubicBezTo>
                    <a:pt x="33041" y="457"/>
                    <a:pt x="32585"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75"/>
            <p:cNvSpPr/>
            <p:nvPr/>
          </p:nvSpPr>
          <p:spPr>
            <a:xfrm>
              <a:off x="8546713" y="6224275"/>
              <a:ext cx="893650" cy="146675"/>
            </a:xfrm>
            <a:custGeom>
              <a:rect b="b" l="l" r="r" t="t"/>
              <a:pathLst>
                <a:path extrusionOk="0" h="5867" w="35746">
                  <a:moveTo>
                    <a:pt x="1125" y="0"/>
                  </a:moveTo>
                  <a:cubicBezTo>
                    <a:pt x="517" y="0"/>
                    <a:pt x="0" y="487"/>
                    <a:pt x="0" y="1125"/>
                  </a:cubicBezTo>
                  <a:lnTo>
                    <a:pt x="0" y="4742"/>
                  </a:lnTo>
                  <a:cubicBezTo>
                    <a:pt x="0" y="5350"/>
                    <a:pt x="486" y="5867"/>
                    <a:pt x="1125" y="5867"/>
                  </a:cubicBezTo>
                  <a:lnTo>
                    <a:pt x="34590" y="5867"/>
                  </a:lnTo>
                  <a:cubicBezTo>
                    <a:pt x="35198" y="5867"/>
                    <a:pt x="35745" y="5380"/>
                    <a:pt x="35745" y="4742"/>
                  </a:cubicBezTo>
                  <a:lnTo>
                    <a:pt x="35745" y="1125"/>
                  </a:lnTo>
                  <a:cubicBezTo>
                    <a:pt x="35745" y="487"/>
                    <a:pt x="35198" y="0"/>
                    <a:pt x="3459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75"/>
            <p:cNvSpPr/>
            <p:nvPr/>
          </p:nvSpPr>
          <p:spPr>
            <a:xfrm>
              <a:off x="8609763" y="6224275"/>
              <a:ext cx="86675" cy="146675"/>
            </a:xfrm>
            <a:custGeom>
              <a:rect b="b" l="l" r="r" t="t"/>
              <a:pathLst>
                <a:path extrusionOk="0" h="5867" w="3467">
                  <a:moveTo>
                    <a:pt x="1" y="0"/>
                  </a:moveTo>
                  <a:lnTo>
                    <a:pt x="1" y="5867"/>
                  </a:lnTo>
                  <a:lnTo>
                    <a:pt x="3466" y="586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75"/>
            <p:cNvSpPr/>
            <p:nvPr/>
          </p:nvSpPr>
          <p:spPr>
            <a:xfrm>
              <a:off x="8779988" y="6224275"/>
              <a:ext cx="86650" cy="146675"/>
            </a:xfrm>
            <a:custGeom>
              <a:rect b="b" l="l" r="r" t="t"/>
              <a:pathLst>
                <a:path extrusionOk="0" h="5867" w="3466">
                  <a:moveTo>
                    <a:pt x="1" y="0"/>
                  </a:moveTo>
                  <a:lnTo>
                    <a:pt x="1" y="5867"/>
                  </a:lnTo>
                  <a:lnTo>
                    <a:pt x="3466" y="586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75"/>
            <p:cNvSpPr/>
            <p:nvPr/>
          </p:nvSpPr>
          <p:spPr>
            <a:xfrm>
              <a:off x="8950213" y="6224275"/>
              <a:ext cx="86650" cy="146675"/>
            </a:xfrm>
            <a:custGeom>
              <a:rect b="b" l="l" r="r" t="t"/>
              <a:pathLst>
                <a:path extrusionOk="0" h="5867" w="3466">
                  <a:moveTo>
                    <a:pt x="0" y="0"/>
                  </a:moveTo>
                  <a:lnTo>
                    <a:pt x="0" y="5867"/>
                  </a:lnTo>
                  <a:lnTo>
                    <a:pt x="3465" y="586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75"/>
            <p:cNvSpPr/>
            <p:nvPr/>
          </p:nvSpPr>
          <p:spPr>
            <a:xfrm>
              <a:off x="9120413" y="6224275"/>
              <a:ext cx="85900" cy="146675"/>
            </a:xfrm>
            <a:custGeom>
              <a:rect b="b" l="l" r="r" t="t"/>
              <a:pathLst>
                <a:path extrusionOk="0" h="5867" w="3436">
                  <a:moveTo>
                    <a:pt x="1" y="0"/>
                  </a:moveTo>
                  <a:lnTo>
                    <a:pt x="1" y="5867"/>
                  </a:lnTo>
                  <a:lnTo>
                    <a:pt x="3436" y="5867"/>
                  </a:lnTo>
                  <a:lnTo>
                    <a:pt x="343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75"/>
            <p:cNvSpPr/>
            <p:nvPr/>
          </p:nvSpPr>
          <p:spPr>
            <a:xfrm>
              <a:off x="9289888" y="6224275"/>
              <a:ext cx="86650" cy="146675"/>
            </a:xfrm>
            <a:custGeom>
              <a:rect b="b" l="l" r="r" t="t"/>
              <a:pathLst>
                <a:path extrusionOk="0" h="5867" w="3466">
                  <a:moveTo>
                    <a:pt x="0" y="0"/>
                  </a:moveTo>
                  <a:lnTo>
                    <a:pt x="0" y="5867"/>
                  </a:lnTo>
                  <a:lnTo>
                    <a:pt x="3465" y="586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75"/>
            <p:cNvSpPr/>
            <p:nvPr/>
          </p:nvSpPr>
          <p:spPr>
            <a:xfrm>
              <a:off x="8367363" y="6040375"/>
              <a:ext cx="825275" cy="125400"/>
            </a:xfrm>
            <a:custGeom>
              <a:rect b="b" l="l" r="r" t="t"/>
              <a:pathLst>
                <a:path extrusionOk="0" h="5016" w="33011">
                  <a:moveTo>
                    <a:pt x="1004" y="1"/>
                  </a:moveTo>
                  <a:cubicBezTo>
                    <a:pt x="426" y="1"/>
                    <a:pt x="1" y="457"/>
                    <a:pt x="1" y="1004"/>
                  </a:cubicBezTo>
                  <a:lnTo>
                    <a:pt x="1" y="4043"/>
                  </a:lnTo>
                  <a:cubicBezTo>
                    <a:pt x="1" y="4621"/>
                    <a:pt x="457" y="5016"/>
                    <a:pt x="1004" y="5016"/>
                  </a:cubicBezTo>
                  <a:lnTo>
                    <a:pt x="32007" y="5016"/>
                  </a:lnTo>
                  <a:cubicBezTo>
                    <a:pt x="32585" y="5016"/>
                    <a:pt x="33010" y="4560"/>
                    <a:pt x="33010" y="4043"/>
                  </a:cubicBezTo>
                  <a:lnTo>
                    <a:pt x="33010" y="1004"/>
                  </a:lnTo>
                  <a:cubicBezTo>
                    <a:pt x="33010" y="457"/>
                    <a:pt x="32555"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75"/>
            <p:cNvSpPr/>
            <p:nvPr/>
          </p:nvSpPr>
          <p:spPr>
            <a:xfrm>
              <a:off x="8333938" y="6058625"/>
              <a:ext cx="893650" cy="147425"/>
            </a:xfrm>
            <a:custGeom>
              <a:rect b="b" l="l" r="r" t="t"/>
              <a:pathLst>
                <a:path extrusionOk="0" h="5897" w="35746">
                  <a:moveTo>
                    <a:pt x="1125" y="0"/>
                  </a:moveTo>
                  <a:cubicBezTo>
                    <a:pt x="517" y="0"/>
                    <a:pt x="0" y="486"/>
                    <a:pt x="0" y="1155"/>
                  </a:cubicBezTo>
                  <a:lnTo>
                    <a:pt x="0" y="4742"/>
                  </a:lnTo>
                  <a:cubicBezTo>
                    <a:pt x="0" y="5350"/>
                    <a:pt x="487" y="5897"/>
                    <a:pt x="1125" y="5897"/>
                  </a:cubicBezTo>
                  <a:lnTo>
                    <a:pt x="34591" y="5897"/>
                  </a:lnTo>
                  <a:cubicBezTo>
                    <a:pt x="35199" y="5897"/>
                    <a:pt x="35746" y="5411"/>
                    <a:pt x="35746" y="4742"/>
                  </a:cubicBezTo>
                  <a:lnTo>
                    <a:pt x="35746" y="1155"/>
                  </a:lnTo>
                  <a:cubicBezTo>
                    <a:pt x="35715" y="486"/>
                    <a:pt x="35199" y="0"/>
                    <a:pt x="345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75"/>
            <p:cNvSpPr/>
            <p:nvPr/>
          </p:nvSpPr>
          <p:spPr>
            <a:xfrm>
              <a:off x="8397013" y="605862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75"/>
            <p:cNvSpPr/>
            <p:nvPr/>
          </p:nvSpPr>
          <p:spPr>
            <a:xfrm>
              <a:off x="8566463" y="6058625"/>
              <a:ext cx="86650" cy="147425"/>
            </a:xfrm>
            <a:custGeom>
              <a:rect b="b" l="l" r="r" t="t"/>
              <a:pathLst>
                <a:path extrusionOk="0" h="5897" w="3466">
                  <a:moveTo>
                    <a:pt x="0" y="0"/>
                  </a:moveTo>
                  <a:lnTo>
                    <a:pt x="0"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75"/>
            <p:cNvSpPr/>
            <p:nvPr/>
          </p:nvSpPr>
          <p:spPr>
            <a:xfrm>
              <a:off x="8736688" y="6058625"/>
              <a:ext cx="85875" cy="147425"/>
            </a:xfrm>
            <a:custGeom>
              <a:rect b="b" l="l" r="r" t="t"/>
              <a:pathLst>
                <a:path extrusionOk="0" h="5897" w="3435">
                  <a:moveTo>
                    <a:pt x="0" y="0"/>
                  </a:moveTo>
                  <a:lnTo>
                    <a:pt x="0" y="5897"/>
                  </a:lnTo>
                  <a:lnTo>
                    <a:pt x="3435" y="5897"/>
                  </a:lnTo>
                  <a:lnTo>
                    <a:pt x="343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75"/>
            <p:cNvSpPr/>
            <p:nvPr/>
          </p:nvSpPr>
          <p:spPr>
            <a:xfrm>
              <a:off x="8906138" y="605862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75"/>
            <p:cNvSpPr/>
            <p:nvPr/>
          </p:nvSpPr>
          <p:spPr>
            <a:xfrm>
              <a:off x="9076338" y="6058625"/>
              <a:ext cx="86675" cy="147425"/>
            </a:xfrm>
            <a:custGeom>
              <a:rect b="b" l="l" r="r" t="t"/>
              <a:pathLst>
                <a:path extrusionOk="0" h="5897" w="3467">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75"/>
            <p:cNvSpPr/>
            <p:nvPr/>
          </p:nvSpPr>
          <p:spPr>
            <a:xfrm>
              <a:off x="8643963" y="5875475"/>
              <a:ext cx="824525" cy="125425"/>
            </a:xfrm>
            <a:custGeom>
              <a:rect b="b" l="l" r="r" t="t"/>
              <a:pathLst>
                <a:path extrusionOk="0" h="5017" w="32981">
                  <a:moveTo>
                    <a:pt x="1004" y="1"/>
                  </a:moveTo>
                  <a:cubicBezTo>
                    <a:pt x="426" y="1"/>
                    <a:pt x="1" y="457"/>
                    <a:pt x="1" y="973"/>
                  </a:cubicBezTo>
                  <a:lnTo>
                    <a:pt x="1" y="4013"/>
                  </a:lnTo>
                  <a:cubicBezTo>
                    <a:pt x="1" y="4591"/>
                    <a:pt x="457" y="5016"/>
                    <a:pt x="1004" y="5016"/>
                  </a:cubicBezTo>
                  <a:lnTo>
                    <a:pt x="32007" y="5016"/>
                  </a:lnTo>
                  <a:cubicBezTo>
                    <a:pt x="32585" y="5016"/>
                    <a:pt x="32980" y="4560"/>
                    <a:pt x="32980" y="4013"/>
                  </a:cubicBezTo>
                  <a:lnTo>
                    <a:pt x="32980" y="973"/>
                  </a:lnTo>
                  <a:cubicBezTo>
                    <a:pt x="32980" y="457"/>
                    <a:pt x="32524"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75"/>
            <p:cNvSpPr/>
            <p:nvPr/>
          </p:nvSpPr>
          <p:spPr>
            <a:xfrm>
              <a:off x="8609763" y="5893725"/>
              <a:ext cx="894425" cy="146675"/>
            </a:xfrm>
            <a:custGeom>
              <a:rect b="b" l="l" r="r" t="t"/>
              <a:pathLst>
                <a:path extrusionOk="0" h="5867" w="35777">
                  <a:moveTo>
                    <a:pt x="1156" y="0"/>
                  </a:moveTo>
                  <a:cubicBezTo>
                    <a:pt x="548" y="0"/>
                    <a:pt x="1" y="487"/>
                    <a:pt x="1" y="1125"/>
                  </a:cubicBezTo>
                  <a:lnTo>
                    <a:pt x="1" y="4742"/>
                  </a:lnTo>
                  <a:cubicBezTo>
                    <a:pt x="1" y="5350"/>
                    <a:pt x="487" y="5867"/>
                    <a:pt x="1156" y="5867"/>
                  </a:cubicBezTo>
                  <a:lnTo>
                    <a:pt x="34622" y="5867"/>
                  </a:lnTo>
                  <a:cubicBezTo>
                    <a:pt x="35230" y="5867"/>
                    <a:pt x="35777" y="5380"/>
                    <a:pt x="35777" y="4742"/>
                  </a:cubicBezTo>
                  <a:lnTo>
                    <a:pt x="35777" y="1125"/>
                  </a:lnTo>
                  <a:cubicBezTo>
                    <a:pt x="35716" y="517"/>
                    <a:pt x="35230" y="0"/>
                    <a:pt x="346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75"/>
            <p:cNvSpPr/>
            <p:nvPr/>
          </p:nvSpPr>
          <p:spPr>
            <a:xfrm>
              <a:off x="8673613" y="58929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75"/>
            <p:cNvSpPr/>
            <p:nvPr/>
          </p:nvSpPr>
          <p:spPr>
            <a:xfrm>
              <a:off x="8842313" y="58929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75"/>
            <p:cNvSpPr/>
            <p:nvPr/>
          </p:nvSpPr>
          <p:spPr>
            <a:xfrm>
              <a:off x="9012513" y="5892950"/>
              <a:ext cx="86650" cy="147450"/>
            </a:xfrm>
            <a:custGeom>
              <a:rect b="b" l="l" r="r" t="t"/>
              <a:pathLst>
                <a:path extrusionOk="0" h="5898" w="3466">
                  <a:moveTo>
                    <a:pt x="1" y="1"/>
                  </a:moveTo>
                  <a:lnTo>
                    <a:pt x="1" y="5898"/>
                  </a:lnTo>
                  <a:lnTo>
                    <a:pt x="3466" y="5898"/>
                  </a:lnTo>
                  <a:lnTo>
                    <a:pt x="346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75"/>
            <p:cNvSpPr/>
            <p:nvPr/>
          </p:nvSpPr>
          <p:spPr>
            <a:xfrm>
              <a:off x="9182738" y="58929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75"/>
            <p:cNvSpPr/>
            <p:nvPr/>
          </p:nvSpPr>
          <p:spPr>
            <a:xfrm>
              <a:off x="9352938" y="5892950"/>
              <a:ext cx="86675" cy="147450"/>
            </a:xfrm>
            <a:custGeom>
              <a:rect b="b" l="l" r="r" t="t"/>
              <a:pathLst>
                <a:path extrusionOk="0" h="5898" w="3467">
                  <a:moveTo>
                    <a:pt x="1" y="1"/>
                  </a:moveTo>
                  <a:lnTo>
                    <a:pt x="1" y="5898"/>
                  </a:lnTo>
                  <a:lnTo>
                    <a:pt x="3466" y="5898"/>
                  </a:lnTo>
                  <a:lnTo>
                    <a:pt x="346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75"/>
            <p:cNvSpPr/>
            <p:nvPr/>
          </p:nvSpPr>
          <p:spPr>
            <a:xfrm>
              <a:off x="8987438" y="5905500"/>
              <a:ext cx="98825" cy="95000"/>
            </a:xfrm>
            <a:custGeom>
              <a:rect b="b" l="l" r="r" t="t"/>
              <a:pathLst>
                <a:path extrusionOk="0" h="3800" w="3953">
                  <a:moveTo>
                    <a:pt x="1973" y="0"/>
                  </a:moveTo>
                  <a:cubicBezTo>
                    <a:pt x="1824" y="0"/>
                    <a:pt x="1672" y="76"/>
                    <a:pt x="1581" y="228"/>
                  </a:cubicBezTo>
                  <a:lnTo>
                    <a:pt x="1156" y="958"/>
                  </a:lnTo>
                  <a:cubicBezTo>
                    <a:pt x="1125" y="988"/>
                    <a:pt x="1095" y="1079"/>
                    <a:pt x="1004" y="1110"/>
                  </a:cubicBezTo>
                  <a:lnTo>
                    <a:pt x="305" y="1535"/>
                  </a:lnTo>
                  <a:cubicBezTo>
                    <a:pt x="1" y="1718"/>
                    <a:pt x="1" y="2143"/>
                    <a:pt x="305" y="2295"/>
                  </a:cubicBezTo>
                  <a:lnTo>
                    <a:pt x="1004" y="2721"/>
                  </a:lnTo>
                  <a:cubicBezTo>
                    <a:pt x="1034" y="2751"/>
                    <a:pt x="1125" y="2782"/>
                    <a:pt x="1156" y="2873"/>
                  </a:cubicBezTo>
                  <a:lnTo>
                    <a:pt x="1581" y="3572"/>
                  </a:lnTo>
                  <a:cubicBezTo>
                    <a:pt x="1672" y="3724"/>
                    <a:pt x="1824" y="3800"/>
                    <a:pt x="1973" y="3800"/>
                  </a:cubicBezTo>
                  <a:cubicBezTo>
                    <a:pt x="2121" y="3800"/>
                    <a:pt x="2265" y="3724"/>
                    <a:pt x="2341" y="3572"/>
                  </a:cubicBezTo>
                  <a:lnTo>
                    <a:pt x="2767" y="2873"/>
                  </a:lnTo>
                  <a:cubicBezTo>
                    <a:pt x="2797" y="2812"/>
                    <a:pt x="2827" y="2751"/>
                    <a:pt x="2919" y="2721"/>
                  </a:cubicBezTo>
                  <a:lnTo>
                    <a:pt x="3648" y="2295"/>
                  </a:lnTo>
                  <a:cubicBezTo>
                    <a:pt x="3952" y="2113"/>
                    <a:pt x="3952" y="1687"/>
                    <a:pt x="3648" y="1535"/>
                  </a:cubicBezTo>
                  <a:lnTo>
                    <a:pt x="2919" y="1110"/>
                  </a:lnTo>
                  <a:cubicBezTo>
                    <a:pt x="2888" y="1079"/>
                    <a:pt x="2797" y="1019"/>
                    <a:pt x="2767" y="958"/>
                  </a:cubicBezTo>
                  <a:lnTo>
                    <a:pt x="2341" y="228"/>
                  </a:lnTo>
                  <a:cubicBezTo>
                    <a:pt x="2265" y="76"/>
                    <a:pt x="2121" y="0"/>
                    <a:pt x="197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75"/>
            <p:cNvSpPr/>
            <p:nvPr/>
          </p:nvSpPr>
          <p:spPr>
            <a:xfrm>
              <a:off x="8841538" y="6027850"/>
              <a:ext cx="66150" cy="63075"/>
            </a:xfrm>
            <a:custGeom>
              <a:rect b="b" l="l" r="r" t="t"/>
              <a:pathLst>
                <a:path extrusionOk="0" h="2523" w="2646">
                  <a:moveTo>
                    <a:pt x="1334" y="0"/>
                  </a:moveTo>
                  <a:cubicBezTo>
                    <a:pt x="1232" y="0"/>
                    <a:pt x="1125" y="46"/>
                    <a:pt x="1065" y="137"/>
                  </a:cubicBezTo>
                  <a:lnTo>
                    <a:pt x="821" y="623"/>
                  </a:lnTo>
                  <a:lnTo>
                    <a:pt x="700" y="745"/>
                  </a:lnTo>
                  <a:lnTo>
                    <a:pt x="213" y="1018"/>
                  </a:lnTo>
                  <a:cubicBezTo>
                    <a:pt x="1" y="1110"/>
                    <a:pt x="1" y="1383"/>
                    <a:pt x="213" y="1505"/>
                  </a:cubicBezTo>
                  <a:lnTo>
                    <a:pt x="700" y="1778"/>
                  </a:lnTo>
                  <a:lnTo>
                    <a:pt x="821" y="1869"/>
                  </a:lnTo>
                  <a:lnTo>
                    <a:pt x="1065" y="2386"/>
                  </a:lnTo>
                  <a:cubicBezTo>
                    <a:pt x="1125" y="2477"/>
                    <a:pt x="1224" y="2523"/>
                    <a:pt x="1323" y="2523"/>
                  </a:cubicBezTo>
                  <a:cubicBezTo>
                    <a:pt x="1422" y="2523"/>
                    <a:pt x="1520" y="2477"/>
                    <a:pt x="1581" y="2386"/>
                  </a:cubicBezTo>
                  <a:lnTo>
                    <a:pt x="1824" y="1869"/>
                  </a:lnTo>
                  <a:lnTo>
                    <a:pt x="1946" y="1778"/>
                  </a:lnTo>
                  <a:lnTo>
                    <a:pt x="2432" y="1505"/>
                  </a:lnTo>
                  <a:cubicBezTo>
                    <a:pt x="2645" y="1383"/>
                    <a:pt x="2645" y="1110"/>
                    <a:pt x="2432" y="1018"/>
                  </a:cubicBezTo>
                  <a:lnTo>
                    <a:pt x="1946" y="745"/>
                  </a:lnTo>
                  <a:lnTo>
                    <a:pt x="1824" y="623"/>
                  </a:lnTo>
                  <a:lnTo>
                    <a:pt x="1581" y="137"/>
                  </a:lnTo>
                  <a:cubicBezTo>
                    <a:pt x="1536" y="46"/>
                    <a:pt x="1437" y="0"/>
                    <a:pt x="133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75"/>
            <p:cNvSpPr/>
            <p:nvPr/>
          </p:nvSpPr>
          <p:spPr>
            <a:xfrm>
              <a:off x="8824813" y="6402075"/>
              <a:ext cx="65375" cy="64050"/>
            </a:xfrm>
            <a:custGeom>
              <a:rect b="b" l="l" r="r" t="t"/>
              <a:pathLst>
                <a:path extrusionOk="0" h="2562" w="2615">
                  <a:moveTo>
                    <a:pt x="1308" y="1"/>
                  </a:moveTo>
                  <a:cubicBezTo>
                    <a:pt x="1217" y="1"/>
                    <a:pt x="1126" y="62"/>
                    <a:pt x="1065" y="183"/>
                  </a:cubicBezTo>
                  <a:lnTo>
                    <a:pt x="791" y="670"/>
                  </a:lnTo>
                  <a:lnTo>
                    <a:pt x="670" y="791"/>
                  </a:lnTo>
                  <a:lnTo>
                    <a:pt x="183" y="1034"/>
                  </a:lnTo>
                  <a:cubicBezTo>
                    <a:pt x="1" y="1156"/>
                    <a:pt x="1" y="1430"/>
                    <a:pt x="183" y="1551"/>
                  </a:cubicBezTo>
                  <a:lnTo>
                    <a:pt x="670" y="1794"/>
                  </a:lnTo>
                  <a:lnTo>
                    <a:pt x="791" y="1916"/>
                  </a:lnTo>
                  <a:lnTo>
                    <a:pt x="1065" y="2402"/>
                  </a:lnTo>
                  <a:cubicBezTo>
                    <a:pt x="1126" y="2509"/>
                    <a:pt x="1217" y="2562"/>
                    <a:pt x="1308" y="2562"/>
                  </a:cubicBezTo>
                  <a:cubicBezTo>
                    <a:pt x="1399" y="2562"/>
                    <a:pt x="1490" y="2509"/>
                    <a:pt x="1551" y="2402"/>
                  </a:cubicBezTo>
                  <a:lnTo>
                    <a:pt x="1825" y="1916"/>
                  </a:lnTo>
                  <a:lnTo>
                    <a:pt x="1946" y="1794"/>
                  </a:lnTo>
                  <a:lnTo>
                    <a:pt x="2433" y="1551"/>
                  </a:lnTo>
                  <a:cubicBezTo>
                    <a:pt x="2615" y="1430"/>
                    <a:pt x="2615" y="1156"/>
                    <a:pt x="2433" y="1034"/>
                  </a:cubicBezTo>
                  <a:lnTo>
                    <a:pt x="1946" y="791"/>
                  </a:lnTo>
                  <a:lnTo>
                    <a:pt x="1825" y="670"/>
                  </a:lnTo>
                  <a:lnTo>
                    <a:pt x="1551" y="183"/>
                  </a:lnTo>
                  <a:cubicBezTo>
                    <a:pt x="1490" y="62"/>
                    <a:pt x="1399" y="1"/>
                    <a:pt x="130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75"/>
            <p:cNvSpPr/>
            <p:nvPr/>
          </p:nvSpPr>
          <p:spPr>
            <a:xfrm>
              <a:off x="9004163" y="6119600"/>
              <a:ext cx="46375" cy="44475"/>
            </a:xfrm>
            <a:custGeom>
              <a:rect b="b" l="l" r="r" t="t"/>
              <a:pathLst>
                <a:path extrusionOk="0" h="1779" w="1855">
                  <a:moveTo>
                    <a:pt x="939" y="0"/>
                  </a:moveTo>
                  <a:cubicBezTo>
                    <a:pt x="874" y="0"/>
                    <a:pt x="806" y="38"/>
                    <a:pt x="760" y="114"/>
                  </a:cubicBezTo>
                  <a:lnTo>
                    <a:pt x="578" y="449"/>
                  </a:lnTo>
                  <a:cubicBezTo>
                    <a:pt x="578" y="479"/>
                    <a:pt x="547" y="510"/>
                    <a:pt x="487" y="510"/>
                  </a:cubicBezTo>
                  <a:lnTo>
                    <a:pt x="152" y="722"/>
                  </a:lnTo>
                  <a:cubicBezTo>
                    <a:pt x="0" y="783"/>
                    <a:pt x="0" y="965"/>
                    <a:pt x="152" y="1057"/>
                  </a:cubicBezTo>
                  <a:lnTo>
                    <a:pt x="487" y="1239"/>
                  </a:lnTo>
                  <a:cubicBezTo>
                    <a:pt x="547" y="1239"/>
                    <a:pt x="578" y="1269"/>
                    <a:pt x="578" y="1330"/>
                  </a:cubicBezTo>
                  <a:lnTo>
                    <a:pt x="760" y="1665"/>
                  </a:lnTo>
                  <a:cubicBezTo>
                    <a:pt x="806" y="1741"/>
                    <a:pt x="874" y="1779"/>
                    <a:pt x="939" y="1779"/>
                  </a:cubicBezTo>
                  <a:cubicBezTo>
                    <a:pt x="1003" y="1779"/>
                    <a:pt x="1064" y="1741"/>
                    <a:pt x="1095" y="1665"/>
                  </a:cubicBezTo>
                  <a:lnTo>
                    <a:pt x="1307" y="1330"/>
                  </a:lnTo>
                  <a:cubicBezTo>
                    <a:pt x="1307" y="1269"/>
                    <a:pt x="1338" y="1239"/>
                    <a:pt x="1368" y="1239"/>
                  </a:cubicBezTo>
                  <a:lnTo>
                    <a:pt x="1703" y="1057"/>
                  </a:lnTo>
                  <a:cubicBezTo>
                    <a:pt x="1854" y="965"/>
                    <a:pt x="1854" y="783"/>
                    <a:pt x="1703" y="722"/>
                  </a:cubicBezTo>
                  <a:lnTo>
                    <a:pt x="1368" y="510"/>
                  </a:lnTo>
                  <a:cubicBezTo>
                    <a:pt x="1338" y="510"/>
                    <a:pt x="1307" y="479"/>
                    <a:pt x="1307" y="449"/>
                  </a:cubicBezTo>
                  <a:lnTo>
                    <a:pt x="1095" y="114"/>
                  </a:lnTo>
                  <a:cubicBezTo>
                    <a:pt x="1064" y="38"/>
                    <a:pt x="1003" y="0"/>
                    <a:pt x="9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75"/>
            <p:cNvSpPr/>
            <p:nvPr/>
          </p:nvSpPr>
          <p:spPr>
            <a:xfrm>
              <a:off x="8668288" y="6288300"/>
              <a:ext cx="46375" cy="44475"/>
            </a:xfrm>
            <a:custGeom>
              <a:rect b="b" l="l" r="r" t="t"/>
              <a:pathLst>
                <a:path extrusionOk="0" h="1779" w="1855">
                  <a:moveTo>
                    <a:pt x="916" y="0"/>
                  </a:moveTo>
                  <a:cubicBezTo>
                    <a:pt x="852" y="0"/>
                    <a:pt x="791" y="38"/>
                    <a:pt x="760" y="114"/>
                  </a:cubicBezTo>
                  <a:lnTo>
                    <a:pt x="548" y="479"/>
                  </a:lnTo>
                  <a:cubicBezTo>
                    <a:pt x="548" y="509"/>
                    <a:pt x="517" y="540"/>
                    <a:pt x="487" y="540"/>
                  </a:cubicBezTo>
                  <a:lnTo>
                    <a:pt x="152" y="722"/>
                  </a:lnTo>
                  <a:cubicBezTo>
                    <a:pt x="0" y="813"/>
                    <a:pt x="0" y="996"/>
                    <a:pt x="152" y="1056"/>
                  </a:cubicBezTo>
                  <a:lnTo>
                    <a:pt x="487" y="1269"/>
                  </a:lnTo>
                  <a:cubicBezTo>
                    <a:pt x="517" y="1269"/>
                    <a:pt x="548" y="1300"/>
                    <a:pt x="548" y="1330"/>
                  </a:cubicBezTo>
                  <a:lnTo>
                    <a:pt x="760" y="1664"/>
                  </a:lnTo>
                  <a:cubicBezTo>
                    <a:pt x="791" y="1740"/>
                    <a:pt x="852" y="1778"/>
                    <a:pt x="916" y="1778"/>
                  </a:cubicBezTo>
                  <a:cubicBezTo>
                    <a:pt x="981" y="1778"/>
                    <a:pt x="1049" y="1740"/>
                    <a:pt x="1095" y="1664"/>
                  </a:cubicBezTo>
                  <a:lnTo>
                    <a:pt x="1277" y="1330"/>
                  </a:lnTo>
                  <a:cubicBezTo>
                    <a:pt x="1277" y="1300"/>
                    <a:pt x="1307" y="1269"/>
                    <a:pt x="1368" y="1269"/>
                  </a:cubicBezTo>
                  <a:lnTo>
                    <a:pt x="1703" y="1056"/>
                  </a:lnTo>
                  <a:cubicBezTo>
                    <a:pt x="1855" y="996"/>
                    <a:pt x="1855" y="813"/>
                    <a:pt x="1703" y="722"/>
                  </a:cubicBezTo>
                  <a:lnTo>
                    <a:pt x="1368" y="540"/>
                  </a:lnTo>
                  <a:cubicBezTo>
                    <a:pt x="1307" y="540"/>
                    <a:pt x="1277" y="509"/>
                    <a:pt x="1277" y="479"/>
                  </a:cubicBezTo>
                  <a:lnTo>
                    <a:pt x="1095" y="114"/>
                  </a:lnTo>
                  <a:cubicBezTo>
                    <a:pt x="1049" y="38"/>
                    <a:pt x="981" y="0"/>
                    <a:pt x="9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7" name="Google Shape;727;p75"/>
          <p:cNvSpPr/>
          <p:nvPr/>
        </p:nvSpPr>
        <p:spPr>
          <a:xfrm>
            <a:off x="400475" y="12091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75"/>
          <p:cNvSpPr/>
          <p:nvPr/>
        </p:nvSpPr>
        <p:spPr>
          <a:xfrm>
            <a:off x="8727725" y="3103725"/>
            <a:ext cx="247750" cy="364025"/>
          </a:xfrm>
          <a:custGeom>
            <a:rect b="b" l="l" r="r" t="t"/>
            <a:pathLst>
              <a:path extrusionOk="0" h="14561" w="9910">
                <a:moveTo>
                  <a:pt x="4985" y="1"/>
                </a:moveTo>
                <a:lnTo>
                  <a:pt x="2463" y="3375"/>
                </a:lnTo>
                <a:lnTo>
                  <a:pt x="1" y="6779"/>
                </a:lnTo>
                <a:lnTo>
                  <a:pt x="2797" y="6779"/>
                </a:lnTo>
                <a:lnTo>
                  <a:pt x="2797" y="14560"/>
                </a:lnTo>
                <a:lnTo>
                  <a:pt x="7113" y="14560"/>
                </a:lnTo>
                <a:lnTo>
                  <a:pt x="7113" y="6779"/>
                </a:lnTo>
                <a:lnTo>
                  <a:pt x="9910" y="6779"/>
                </a:lnTo>
                <a:lnTo>
                  <a:pt x="7448" y="3375"/>
                </a:lnTo>
                <a:lnTo>
                  <a:pt x="498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75"/>
          <p:cNvSpPr/>
          <p:nvPr/>
        </p:nvSpPr>
        <p:spPr>
          <a:xfrm>
            <a:off x="316900" y="1788500"/>
            <a:ext cx="127675" cy="203675"/>
          </a:xfrm>
          <a:custGeom>
            <a:rect b="b" l="l" r="r" t="t"/>
            <a:pathLst>
              <a:path extrusionOk="0" h="8147" w="5107">
                <a:moveTo>
                  <a:pt x="1976" y="1581"/>
                </a:moveTo>
                <a:lnTo>
                  <a:pt x="2189" y="3223"/>
                </a:lnTo>
                <a:cubicBezTo>
                  <a:pt x="1824" y="3192"/>
                  <a:pt x="1581" y="3101"/>
                  <a:pt x="1429" y="3010"/>
                </a:cubicBezTo>
                <a:cubicBezTo>
                  <a:pt x="1216" y="2888"/>
                  <a:pt x="1155" y="2706"/>
                  <a:pt x="1125" y="2463"/>
                </a:cubicBezTo>
                <a:cubicBezTo>
                  <a:pt x="1064" y="2250"/>
                  <a:pt x="1155" y="2037"/>
                  <a:pt x="1307" y="1885"/>
                </a:cubicBezTo>
                <a:cubicBezTo>
                  <a:pt x="1459" y="1733"/>
                  <a:pt x="1672" y="1612"/>
                  <a:pt x="1976" y="1581"/>
                </a:cubicBezTo>
                <a:close/>
                <a:moveTo>
                  <a:pt x="2888" y="4408"/>
                </a:moveTo>
                <a:lnTo>
                  <a:pt x="2888" y="4408"/>
                </a:lnTo>
                <a:cubicBezTo>
                  <a:pt x="3253" y="4439"/>
                  <a:pt x="3496" y="4530"/>
                  <a:pt x="3708" y="4682"/>
                </a:cubicBezTo>
                <a:cubicBezTo>
                  <a:pt x="3891" y="4773"/>
                  <a:pt x="3952" y="5016"/>
                  <a:pt x="4012" y="5290"/>
                </a:cubicBezTo>
                <a:cubicBezTo>
                  <a:pt x="4043" y="5533"/>
                  <a:pt x="3952" y="5776"/>
                  <a:pt x="3800" y="5928"/>
                </a:cubicBezTo>
                <a:cubicBezTo>
                  <a:pt x="3648" y="6080"/>
                  <a:pt x="3435" y="6202"/>
                  <a:pt x="3101" y="6232"/>
                </a:cubicBezTo>
                <a:lnTo>
                  <a:pt x="2888" y="4408"/>
                </a:lnTo>
                <a:close/>
                <a:moveTo>
                  <a:pt x="2371" y="1"/>
                </a:moveTo>
                <a:lnTo>
                  <a:pt x="1794" y="62"/>
                </a:lnTo>
                <a:lnTo>
                  <a:pt x="1885" y="670"/>
                </a:lnTo>
                <a:cubicBezTo>
                  <a:pt x="1277" y="791"/>
                  <a:pt x="760" y="1034"/>
                  <a:pt x="456" y="1369"/>
                </a:cubicBezTo>
                <a:cubicBezTo>
                  <a:pt x="152" y="1733"/>
                  <a:pt x="0" y="2159"/>
                  <a:pt x="91" y="2706"/>
                </a:cubicBezTo>
                <a:cubicBezTo>
                  <a:pt x="122" y="3192"/>
                  <a:pt x="365" y="3557"/>
                  <a:pt x="699" y="3831"/>
                </a:cubicBezTo>
                <a:cubicBezTo>
                  <a:pt x="1064" y="4104"/>
                  <a:pt x="1611" y="4256"/>
                  <a:pt x="2280" y="4317"/>
                </a:cubicBezTo>
                <a:lnTo>
                  <a:pt x="2523" y="6262"/>
                </a:lnTo>
                <a:cubicBezTo>
                  <a:pt x="2481" y="6268"/>
                  <a:pt x="2441" y="6270"/>
                  <a:pt x="2400" y="6270"/>
                </a:cubicBezTo>
                <a:cubicBezTo>
                  <a:pt x="2206" y="6270"/>
                  <a:pt x="2025" y="6211"/>
                  <a:pt x="1824" y="6110"/>
                </a:cubicBezTo>
                <a:cubicBezTo>
                  <a:pt x="1642" y="5958"/>
                  <a:pt x="1368" y="5806"/>
                  <a:pt x="1155" y="5533"/>
                </a:cubicBezTo>
                <a:lnTo>
                  <a:pt x="517" y="6353"/>
                </a:lnTo>
                <a:cubicBezTo>
                  <a:pt x="821" y="6688"/>
                  <a:pt x="1125" y="6901"/>
                  <a:pt x="1429" y="7022"/>
                </a:cubicBezTo>
                <a:cubicBezTo>
                  <a:pt x="1763" y="7174"/>
                  <a:pt x="2189" y="7235"/>
                  <a:pt x="2584" y="7235"/>
                </a:cubicBezTo>
                <a:lnTo>
                  <a:pt x="2705" y="8147"/>
                </a:lnTo>
                <a:lnTo>
                  <a:pt x="3283" y="8086"/>
                </a:lnTo>
                <a:lnTo>
                  <a:pt x="3161" y="7174"/>
                </a:lnTo>
                <a:cubicBezTo>
                  <a:pt x="3769" y="7083"/>
                  <a:pt x="4256" y="6870"/>
                  <a:pt x="4620" y="6475"/>
                </a:cubicBezTo>
                <a:cubicBezTo>
                  <a:pt x="4955" y="6110"/>
                  <a:pt x="5107" y="5624"/>
                  <a:pt x="5016" y="5077"/>
                </a:cubicBezTo>
                <a:cubicBezTo>
                  <a:pt x="4985" y="4560"/>
                  <a:pt x="4772" y="4135"/>
                  <a:pt x="4408" y="3861"/>
                </a:cubicBezTo>
                <a:cubicBezTo>
                  <a:pt x="4073" y="3618"/>
                  <a:pt x="3496" y="3405"/>
                  <a:pt x="2736" y="3314"/>
                </a:cubicBezTo>
                <a:lnTo>
                  <a:pt x="2553" y="1551"/>
                </a:lnTo>
                <a:cubicBezTo>
                  <a:pt x="2797" y="1551"/>
                  <a:pt x="3009" y="1581"/>
                  <a:pt x="3192" y="1703"/>
                </a:cubicBezTo>
                <a:cubicBezTo>
                  <a:pt x="3435" y="1825"/>
                  <a:pt x="3617" y="1977"/>
                  <a:pt x="3800" y="2189"/>
                </a:cubicBezTo>
                <a:lnTo>
                  <a:pt x="4468" y="1369"/>
                </a:lnTo>
                <a:cubicBezTo>
                  <a:pt x="4164" y="1095"/>
                  <a:pt x="3860" y="913"/>
                  <a:pt x="3496" y="791"/>
                </a:cubicBezTo>
                <a:cubicBezTo>
                  <a:pt x="3161" y="639"/>
                  <a:pt x="2827" y="609"/>
                  <a:pt x="2432" y="609"/>
                </a:cubicBezTo>
                <a:lnTo>
                  <a:pt x="23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75"/>
          <p:cNvSpPr/>
          <p:nvPr/>
        </p:nvSpPr>
        <p:spPr>
          <a:xfrm>
            <a:off x="8852425" y="387798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75"/>
          <p:cNvSpPr/>
          <p:nvPr/>
        </p:nvSpPr>
        <p:spPr>
          <a:xfrm>
            <a:off x="141575" y="14007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75"/>
          <p:cNvSpPr/>
          <p:nvPr/>
        </p:nvSpPr>
        <p:spPr>
          <a:xfrm>
            <a:off x="8534550" y="170158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75"/>
          <p:cNvSpPr/>
          <p:nvPr/>
        </p:nvSpPr>
        <p:spPr>
          <a:xfrm>
            <a:off x="504100" y="22207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75"/>
          <p:cNvSpPr/>
          <p:nvPr/>
        </p:nvSpPr>
        <p:spPr>
          <a:xfrm>
            <a:off x="166425" y="3071438"/>
            <a:ext cx="428625" cy="428600"/>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5" name="Google Shape;735;p75"/>
          <p:cNvGrpSpPr/>
          <p:nvPr/>
        </p:nvGrpSpPr>
        <p:grpSpPr>
          <a:xfrm>
            <a:off x="3615025" y="193475"/>
            <a:ext cx="100325" cy="100325"/>
            <a:chOff x="3879350" y="945625"/>
            <a:chExt cx="100325" cy="100325"/>
          </a:xfrm>
        </p:grpSpPr>
        <p:sp>
          <p:nvSpPr>
            <p:cNvPr id="736" name="Google Shape;736;p75"/>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75"/>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738" name="Shape 738"/>
        <p:cNvGrpSpPr/>
        <p:nvPr/>
      </p:nvGrpSpPr>
      <p:grpSpPr>
        <a:xfrm>
          <a:off x="0" y="0"/>
          <a:ext cx="0" cy="0"/>
          <a:chOff x="0" y="0"/>
          <a:chExt cx="0" cy="0"/>
        </a:xfrm>
      </p:grpSpPr>
      <p:sp>
        <p:nvSpPr>
          <p:cNvPr id="739" name="Google Shape;739;p76"/>
          <p:cNvSpPr/>
          <p:nvPr/>
        </p:nvSpPr>
        <p:spPr>
          <a:xfrm>
            <a:off x="1119958" y="2641064"/>
            <a:ext cx="6904084" cy="3418787"/>
          </a:xfrm>
          <a:custGeom>
            <a:rect b="b" l="l" r="r" t="t"/>
            <a:pathLst>
              <a:path extrusionOk="0" h="127531" w="257543">
                <a:moveTo>
                  <a:pt x="188005" y="0"/>
                </a:moveTo>
                <a:cubicBezTo>
                  <a:pt x="181301" y="0"/>
                  <a:pt x="174410" y="3584"/>
                  <a:pt x="169426" y="8411"/>
                </a:cubicBezTo>
                <a:cubicBezTo>
                  <a:pt x="162708" y="14946"/>
                  <a:pt x="158301" y="23457"/>
                  <a:pt x="152404" y="30751"/>
                </a:cubicBezTo>
                <a:cubicBezTo>
                  <a:pt x="146760" y="37770"/>
                  <a:pt x="138781" y="43972"/>
                  <a:pt x="129847" y="43972"/>
                </a:cubicBezTo>
                <a:cubicBezTo>
                  <a:pt x="129495" y="43972"/>
                  <a:pt x="129142" y="43963"/>
                  <a:pt x="128787" y="43943"/>
                </a:cubicBezTo>
                <a:cubicBezTo>
                  <a:pt x="118817" y="43366"/>
                  <a:pt x="111157" y="35402"/>
                  <a:pt x="104197" y="28259"/>
                </a:cubicBezTo>
                <a:cubicBezTo>
                  <a:pt x="97728" y="21592"/>
                  <a:pt x="89776" y="14686"/>
                  <a:pt x="80687" y="14686"/>
                </a:cubicBezTo>
                <a:cubicBezTo>
                  <a:pt x="80039" y="14686"/>
                  <a:pt x="79385" y="14721"/>
                  <a:pt x="78725" y="14794"/>
                </a:cubicBezTo>
                <a:cubicBezTo>
                  <a:pt x="70609" y="15675"/>
                  <a:pt x="64166" y="22241"/>
                  <a:pt x="60579" y="29536"/>
                </a:cubicBezTo>
                <a:cubicBezTo>
                  <a:pt x="57053" y="36861"/>
                  <a:pt x="55716" y="45007"/>
                  <a:pt x="53497" y="52819"/>
                </a:cubicBezTo>
                <a:cubicBezTo>
                  <a:pt x="51247" y="60661"/>
                  <a:pt x="47782" y="68594"/>
                  <a:pt x="41278" y="73457"/>
                </a:cubicBezTo>
                <a:cubicBezTo>
                  <a:pt x="33800" y="79080"/>
                  <a:pt x="23648" y="79628"/>
                  <a:pt x="15532" y="84248"/>
                </a:cubicBezTo>
                <a:cubicBezTo>
                  <a:pt x="8420" y="88290"/>
                  <a:pt x="3222" y="95494"/>
                  <a:pt x="1581" y="103518"/>
                </a:cubicBezTo>
                <a:cubicBezTo>
                  <a:pt x="0" y="111543"/>
                  <a:pt x="2675" y="121026"/>
                  <a:pt x="7660" y="127531"/>
                </a:cubicBezTo>
                <a:lnTo>
                  <a:pt x="247178" y="127531"/>
                </a:lnTo>
                <a:cubicBezTo>
                  <a:pt x="254199" y="119993"/>
                  <a:pt x="257543" y="107652"/>
                  <a:pt x="255689" y="97439"/>
                </a:cubicBezTo>
                <a:cubicBezTo>
                  <a:pt x="253835" y="87287"/>
                  <a:pt x="246935" y="78199"/>
                  <a:pt x="237664" y="73700"/>
                </a:cubicBezTo>
                <a:cubicBezTo>
                  <a:pt x="230795" y="70357"/>
                  <a:pt x="222649" y="69293"/>
                  <a:pt x="216843" y="64278"/>
                </a:cubicBezTo>
                <a:cubicBezTo>
                  <a:pt x="211007" y="59171"/>
                  <a:pt x="208849" y="51056"/>
                  <a:pt x="208302" y="43305"/>
                </a:cubicBezTo>
                <a:cubicBezTo>
                  <a:pt x="207785" y="35584"/>
                  <a:pt x="208576" y="27712"/>
                  <a:pt x="207269" y="20083"/>
                </a:cubicBezTo>
                <a:cubicBezTo>
                  <a:pt x="205992" y="12453"/>
                  <a:pt x="202040" y="4611"/>
                  <a:pt x="194958" y="1450"/>
                </a:cubicBezTo>
                <a:cubicBezTo>
                  <a:pt x="192726" y="449"/>
                  <a:pt x="190377" y="0"/>
                  <a:pt x="18800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76"/>
          <p:cNvSpPr/>
          <p:nvPr/>
        </p:nvSpPr>
        <p:spPr>
          <a:xfrm>
            <a:off x="5143088" y="4698475"/>
            <a:ext cx="428625" cy="428600"/>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76"/>
          <p:cNvSpPr/>
          <p:nvPr/>
        </p:nvSpPr>
        <p:spPr>
          <a:xfrm>
            <a:off x="400475" y="12091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76"/>
          <p:cNvSpPr/>
          <p:nvPr/>
        </p:nvSpPr>
        <p:spPr>
          <a:xfrm>
            <a:off x="97150" y="3028300"/>
            <a:ext cx="247750" cy="364025"/>
          </a:xfrm>
          <a:custGeom>
            <a:rect b="b" l="l" r="r" t="t"/>
            <a:pathLst>
              <a:path extrusionOk="0" h="14561" w="9910">
                <a:moveTo>
                  <a:pt x="4985" y="1"/>
                </a:moveTo>
                <a:lnTo>
                  <a:pt x="2463" y="3375"/>
                </a:lnTo>
                <a:lnTo>
                  <a:pt x="1" y="6779"/>
                </a:lnTo>
                <a:lnTo>
                  <a:pt x="2797" y="6779"/>
                </a:lnTo>
                <a:lnTo>
                  <a:pt x="2797" y="14560"/>
                </a:lnTo>
                <a:lnTo>
                  <a:pt x="7113" y="14560"/>
                </a:lnTo>
                <a:lnTo>
                  <a:pt x="7113" y="6779"/>
                </a:lnTo>
                <a:lnTo>
                  <a:pt x="9910" y="6779"/>
                </a:lnTo>
                <a:lnTo>
                  <a:pt x="7448" y="3375"/>
                </a:lnTo>
                <a:lnTo>
                  <a:pt x="498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76"/>
          <p:cNvSpPr/>
          <p:nvPr/>
        </p:nvSpPr>
        <p:spPr>
          <a:xfrm>
            <a:off x="8590488" y="193463"/>
            <a:ext cx="171000" cy="251550"/>
          </a:xfrm>
          <a:custGeom>
            <a:rect b="b" l="l" r="r" t="t"/>
            <a:pathLst>
              <a:path extrusionOk="0" h="10062" w="6840">
                <a:moveTo>
                  <a:pt x="1946" y="0"/>
                </a:moveTo>
                <a:lnTo>
                  <a:pt x="1946" y="5380"/>
                </a:lnTo>
                <a:lnTo>
                  <a:pt x="1" y="5380"/>
                </a:lnTo>
                <a:lnTo>
                  <a:pt x="1703" y="7690"/>
                </a:lnTo>
                <a:lnTo>
                  <a:pt x="3405" y="10061"/>
                </a:lnTo>
                <a:lnTo>
                  <a:pt x="5138" y="7690"/>
                </a:lnTo>
                <a:lnTo>
                  <a:pt x="6840" y="5380"/>
                </a:lnTo>
                <a:lnTo>
                  <a:pt x="4895" y="5380"/>
                </a:lnTo>
                <a:lnTo>
                  <a:pt x="489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76"/>
          <p:cNvSpPr/>
          <p:nvPr/>
        </p:nvSpPr>
        <p:spPr>
          <a:xfrm>
            <a:off x="316900" y="2017100"/>
            <a:ext cx="127675" cy="203675"/>
          </a:xfrm>
          <a:custGeom>
            <a:rect b="b" l="l" r="r" t="t"/>
            <a:pathLst>
              <a:path extrusionOk="0" h="8147" w="5107">
                <a:moveTo>
                  <a:pt x="1976" y="1581"/>
                </a:moveTo>
                <a:lnTo>
                  <a:pt x="2189" y="3223"/>
                </a:lnTo>
                <a:cubicBezTo>
                  <a:pt x="1824" y="3192"/>
                  <a:pt x="1581" y="3101"/>
                  <a:pt x="1429" y="3010"/>
                </a:cubicBezTo>
                <a:cubicBezTo>
                  <a:pt x="1216" y="2888"/>
                  <a:pt x="1155" y="2706"/>
                  <a:pt x="1125" y="2463"/>
                </a:cubicBezTo>
                <a:cubicBezTo>
                  <a:pt x="1064" y="2250"/>
                  <a:pt x="1155" y="2037"/>
                  <a:pt x="1307" y="1885"/>
                </a:cubicBezTo>
                <a:cubicBezTo>
                  <a:pt x="1459" y="1733"/>
                  <a:pt x="1672" y="1612"/>
                  <a:pt x="1976" y="1581"/>
                </a:cubicBezTo>
                <a:close/>
                <a:moveTo>
                  <a:pt x="2888" y="4408"/>
                </a:moveTo>
                <a:lnTo>
                  <a:pt x="2888" y="4408"/>
                </a:lnTo>
                <a:cubicBezTo>
                  <a:pt x="3253" y="4439"/>
                  <a:pt x="3496" y="4530"/>
                  <a:pt x="3708" y="4682"/>
                </a:cubicBezTo>
                <a:cubicBezTo>
                  <a:pt x="3891" y="4773"/>
                  <a:pt x="3952" y="5016"/>
                  <a:pt x="4012" y="5290"/>
                </a:cubicBezTo>
                <a:cubicBezTo>
                  <a:pt x="4043" y="5533"/>
                  <a:pt x="3952" y="5776"/>
                  <a:pt x="3800" y="5928"/>
                </a:cubicBezTo>
                <a:cubicBezTo>
                  <a:pt x="3648" y="6080"/>
                  <a:pt x="3435" y="6202"/>
                  <a:pt x="3101" y="6232"/>
                </a:cubicBezTo>
                <a:lnTo>
                  <a:pt x="2888" y="4408"/>
                </a:lnTo>
                <a:close/>
                <a:moveTo>
                  <a:pt x="2371" y="1"/>
                </a:moveTo>
                <a:lnTo>
                  <a:pt x="1794" y="62"/>
                </a:lnTo>
                <a:lnTo>
                  <a:pt x="1885" y="670"/>
                </a:lnTo>
                <a:cubicBezTo>
                  <a:pt x="1277" y="791"/>
                  <a:pt x="760" y="1034"/>
                  <a:pt x="456" y="1369"/>
                </a:cubicBezTo>
                <a:cubicBezTo>
                  <a:pt x="152" y="1733"/>
                  <a:pt x="0" y="2159"/>
                  <a:pt x="91" y="2706"/>
                </a:cubicBezTo>
                <a:cubicBezTo>
                  <a:pt x="122" y="3192"/>
                  <a:pt x="365" y="3557"/>
                  <a:pt x="699" y="3831"/>
                </a:cubicBezTo>
                <a:cubicBezTo>
                  <a:pt x="1064" y="4104"/>
                  <a:pt x="1611" y="4256"/>
                  <a:pt x="2280" y="4317"/>
                </a:cubicBezTo>
                <a:lnTo>
                  <a:pt x="2523" y="6262"/>
                </a:lnTo>
                <a:cubicBezTo>
                  <a:pt x="2481" y="6268"/>
                  <a:pt x="2441" y="6270"/>
                  <a:pt x="2400" y="6270"/>
                </a:cubicBezTo>
                <a:cubicBezTo>
                  <a:pt x="2206" y="6270"/>
                  <a:pt x="2025" y="6211"/>
                  <a:pt x="1824" y="6110"/>
                </a:cubicBezTo>
                <a:cubicBezTo>
                  <a:pt x="1642" y="5958"/>
                  <a:pt x="1368" y="5806"/>
                  <a:pt x="1155" y="5533"/>
                </a:cubicBezTo>
                <a:lnTo>
                  <a:pt x="517" y="6353"/>
                </a:lnTo>
                <a:cubicBezTo>
                  <a:pt x="821" y="6688"/>
                  <a:pt x="1125" y="6901"/>
                  <a:pt x="1429" y="7022"/>
                </a:cubicBezTo>
                <a:cubicBezTo>
                  <a:pt x="1763" y="7174"/>
                  <a:pt x="2189" y="7235"/>
                  <a:pt x="2584" y="7235"/>
                </a:cubicBezTo>
                <a:lnTo>
                  <a:pt x="2705" y="8147"/>
                </a:lnTo>
                <a:lnTo>
                  <a:pt x="3283" y="8086"/>
                </a:lnTo>
                <a:lnTo>
                  <a:pt x="3161" y="7174"/>
                </a:lnTo>
                <a:cubicBezTo>
                  <a:pt x="3769" y="7083"/>
                  <a:pt x="4256" y="6870"/>
                  <a:pt x="4620" y="6475"/>
                </a:cubicBezTo>
                <a:cubicBezTo>
                  <a:pt x="4955" y="6110"/>
                  <a:pt x="5107" y="5624"/>
                  <a:pt x="5016" y="5077"/>
                </a:cubicBezTo>
                <a:cubicBezTo>
                  <a:pt x="4985" y="4560"/>
                  <a:pt x="4772" y="4135"/>
                  <a:pt x="4408" y="3861"/>
                </a:cubicBezTo>
                <a:cubicBezTo>
                  <a:pt x="4073" y="3618"/>
                  <a:pt x="3496" y="3405"/>
                  <a:pt x="2736" y="3314"/>
                </a:cubicBezTo>
                <a:lnTo>
                  <a:pt x="2553" y="1551"/>
                </a:lnTo>
                <a:cubicBezTo>
                  <a:pt x="2797" y="1551"/>
                  <a:pt x="3009" y="1581"/>
                  <a:pt x="3192" y="1703"/>
                </a:cubicBezTo>
                <a:cubicBezTo>
                  <a:pt x="3435" y="1825"/>
                  <a:pt x="3617" y="1977"/>
                  <a:pt x="3800" y="2189"/>
                </a:cubicBezTo>
                <a:lnTo>
                  <a:pt x="4468" y="1369"/>
                </a:lnTo>
                <a:cubicBezTo>
                  <a:pt x="4164" y="1095"/>
                  <a:pt x="3860" y="913"/>
                  <a:pt x="3496" y="791"/>
                </a:cubicBezTo>
                <a:cubicBezTo>
                  <a:pt x="3161" y="639"/>
                  <a:pt x="2827" y="609"/>
                  <a:pt x="2432" y="609"/>
                </a:cubicBezTo>
                <a:lnTo>
                  <a:pt x="23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76"/>
          <p:cNvSpPr/>
          <p:nvPr/>
        </p:nvSpPr>
        <p:spPr>
          <a:xfrm>
            <a:off x="8639875" y="2857900"/>
            <a:ext cx="352850" cy="503551"/>
          </a:xfrm>
          <a:custGeom>
            <a:rect b="b" l="l" r="r" t="t"/>
            <a:pathLst>
              <a:path extrusionOk="0" h="8026" w="5624">
                <a:moveTo>
                  <a:pt x="2827" y="1391"/>
                </a:moveTo>
                <a:cubicBezTo>
                  <a:pt x="2956" y="1391"/>
                  <a:pt x="3101" y="1414"/>
                  <a:pt x="3253" y="1460"/>
                </a:cubicBezTo>
                <a:lnTo>
                  <a:pt x="2797" y="3010"/>
                </a:lnTo>
                <a:cubicBezTo>
                  <a:pt x="2493" y="2858"/>
                  <a:pt x="2250" y="2706"/>
                  <a:pt x="2128" y="2463"/>
                </a:cubicBezTo>
                <a:cubicBezTo>
                  <a:pt x="2037" y="2341"/>
                  <a:pt x="1976" y="2128"/>
                  <a:pt x="2067" y="1916"/>
                </a:cubicBezTo>
                <a:cubicBezTo>
                  <a:pt x="2128" y="1672"/>
                  <a:pt x="2280" y="1520"/>
                  <a:pt x="2493" y="1460"/>
                </a:cubicBezTo>
                <a:cubicBezTo>
                  <a:pt x="2584" y="1414"/>
                  <a:pt x="2698" y="1391"/>
                  <a:pt x="2827" y="1391"/>
                </a:cubicBezTo>
                <a:close/>
                <a:moveTo>
                  <a:pt x="2949" y="4408"/>
                </a:moveTo>
                <a:cubicBezTo>
                  <a:pt x="3283" y="4560"/>
                  <a:pt x="3466" y="4773"/>
                  <a:pt x="3587" y="4955"/>
                </a:cubicBezTo>
                <a:cubicBezTo>
                  <a:pt x="3709" y="5138"/>
                  <a:pt x="3709" y="5381"/>
                  <a:pt x="3618" y="5624"/>
                </a:cubicBezTo>
                <a:cubicBezTo>
                  <a:pt x="3557" y="5897"/>
                  <a:pt x="3405" y="6080"/>
                  <a:pt x="3192" y="6171"/>
                </a:cubicBezTo>
                <a:cubicBezTo>
                  <a:pt x="3115" y="6222"/>
                  <a:pt x="3022" y="6241"/>
                  <a:pt x="2916" y="6241"/>
                </a:cubicBezTo>
                <a:cubicBezTo>
                  <a:pt x="2773" y="6241"/>
                  <a:pt x="2608" y="6206"/>
                  <a:pt x="2432" y="6171"/>
                </a:cubicBezTo>
                <a:lnTo>
                  <a:pt x="2949" y="4408"/>
                </a:lnTo>
                <a:close/>
                <a:moveTo>
                  <a:pt x="3739" y="1"/>
                </a:moveTo>
                <a:lnTo>
                  <a:pt x="3557" y="609"/>
                </a:lnTo>
                <a:cubicBezTo>
                  <a:pt x="3320" y="549"/>
                  <a:pt x="3092" y="522"/>
                  <a:pt x="2877" y="522"/>
                </a:cubicBezTo>
                <a:cubicBezTo>
                  <a:pt x="2541" y="522"/>
                  <a:pt x="2236" y="588"/>
                  <a:pt x="1976" y="700"/>
                </a:cubicBezTo>
                <a:cubicBezTo>
                  <a:pt x="1551" y="882"/>
                  <a:pt x="1277" y="1277"/>
                  <a:pt x="1095" y="1764"/>
                </a:cubicBezTo>
                <a:cubicBezTo>
                  <a:pt x="973" y="2220"/>
                  <a:pt x="1003" y="2676"/>
                  <a:pt x="1216" y="3040"/>
                </a:cubicBezTo>
                <a:cubicBezTo>
                  <a:pt x="1459" y="3435"/>
                  <a:pt x="1885" y="3770"/>
                  <a:pt x="2493" y="4104"/>
                </a:cubicBezTo>
                <a:lnTo>
                  <a:pt x="1915" y="5989"/>
                </a:lnTo>
                <a:cubicBezTo>
                  <a:pt x="1672" y="5897"/>
                  <a:pt x="1490" y="5745"/>
                  <a:pt x="1338" y="5563"/>
                </a:cubicBezTo>
                <a:cubicBezTo>
                  <a:pt x="1186" y="5320"/>
                  <a:pt x="1034" y="5107"/>
                  <a:pt x="912" y="4742"/>
                </a:cubicBezTo>
                <a:lnTo>
                  <a:pt x="0" y="5259"/>
                </a:lnTo>
                <a:cubicBezTo>
                  <a:pt x="152" y="5685"/>
                  <a:pt x="365" y="6019"/>
                  <a:pt x="700" y="6353"/>
                </a:cubicBezTo>
                <a:cubicBezTo>
                  <a:pt x="943" y="6627"/>
                  <a:pt x="1247" y="6840"/>
                  <a:pt x="1672" y="6992"/>
                </a:cubicBezTo>
                <a:lnTo>
                  <a:pt x="1399" y="7873"/>
                </a:lnTo>
                <a:lnTo>
                  <a:pt x="1946" y="8025"/>
                </a:lnTo>
                <a:lnTo>
                  <a:pt x="2219" y="7144"/>
                </a:lnTo>
                <a:cubicBezTo>
                  <a:pt x="2512" y="7213"/>
                  <a:pt x="2779" y="7251"/>
                  <a:pt x="3026" y="7251"/>
                </a:cubicBezTo>
                <a:cubicBezTo>
                  <a:pt x="3318" y="7251"/>
                  <a:pt x="3583" y="7198"/>
                  <a:pt x="3830" y="7083"/>
                </a:cubicBezTo>
                <a:cubicBezTo>
                  <a:pt x="4317" y="6900"/>
                  <a:pt x="4590" y="6505"/>
                  <a:pt x="4742" y="5989"/>
                </a:cubicBezTo>
                <a:cubicBezTo>
                  <a:pt x="4894" y="5442"/>
                  <a:pt x="4864" y="4986"/>
                  <a:pt x="4651" y="4621"/>
                </a:cubicBezTo>
                <a:cubicBezTo>
                  <a:pt x="4408" y="4226"/>
                  <a:pt x="3982" y="3800"/>
                  <a:pt x="3314" y="3435"/>
                </a:cubicBezTo>
                <a:lnTo>
                  <a:pt x="3800" y="1703"/>
                </a:lnTo>
                <a:cubicBezTo>
                  <a:pt x="3982" y="1794"/>
                  <a:pt x="4195" y="1916"/>
                  <a:pt x="4347" y="2098"/>
                </a:cubicBezTo>
                <a:cubicBezTo>
                  <a:pt x="4499" y="2280"/>
                  <a:pt x="4590" y="2524"/>
                  <a:pt x="4712" y="2767"/>
                </a:cubicBezTo>
                <a:lnTo>
                  <a:pt x="5624" y="2250"/>
                </a:lnTo>
                <a:cubicBezTo>
                  <a:pt x="5441" y="1885"/>
                  <a:pt x="5259" y="1581"/>
                  <a:pt x="4985" y="1338"/>
                </a:cubicBezTo>
                <a:cubicBezTo>
                  <a:pt x="4712" y="1125"/>
                  <a:pt x="4408" y="913"/>
                  <a:pt x="4073" y="761"/>
                </a:cubicBezTo>
                <a:lnTo>
                  <a:pt x="4256" y="153"/>
                </a:lnTo>
                <a:lnTo>
                  <a:pt x="37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76"/>
          <p:cNvSpPr/>
          <p:nvPr/>
        </p:nvSpPr>
        <p:spPr>
          <a:xfrm>
            <a:off x="8780188" y="43784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76"/>
          <p:cNvSpPr/>
          <p:nvPr/>
        </p:nvSpPr>
        <p:spPr>
          <a:xfrm>
            <a:off x="8992713" y="18466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76"/>
          <p:cNvSpPr/>
          <p:nvPr/>
        </p:nvSpPr>
        <p:spPr>
          <a:xfrm>
            <a:off x="4653275" y="12125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76"/>
          <p:cNvSpPr/>
          <p:nvPr/>
        </p:nvSpPr>
        <p:spPr>
          <a:xfrm>
            <a:off x="166425" y="41351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76"/>
          <p:cNvSpPr/>
          <p:nvPr/>
        </p:nvSpPr>
        <p:spPr>
          <a:xfrm>
            <a:off x="4780275" y="4566184"/>
            <a:ext cx="247745" cy="247731"/>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76"/>
          <p:cNvSpPr/>
          <p:nvPr/>
        </p:nvSpPr>
        <p:spPr>
          <a:xfrm>
            <a:off x="8852425" y="387798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76"/>
          <p:cNvSpPr/>
          <p:nvPr/>
        </p:nvSpPr>
        <p:spPr>
          <a:xfrm>
            <a:off x="8527038" y="2440638"/>
            <a:ext cx="297900" cy="262200"/>
          </a:xfrm>
          <a:custGeom>
            <a:rect b="b" l="l" r="r" t="t"/>
            <a:pathLst>
              <a:path extrusionOk="0" h="10488" w="11916">
                <a:moveTo>
                  <a:pt x="4560" y="1764"/>
                </a:moveTo>
                <a:cubicBezTo>
                  <a:pt x="5806" y="1764"/>
                  <a:pt x="6900" y="2280"/>
                  <a:pt x="7660" y="3162"/>
                </a:cubicBezTo>
                <a:lnTo>
                  <a:pt x="4620" y="6201"/>
                </a:lnTo>
                <a:lnTo>
                  <a:pt x="3101" y="4682"/>
                </a:lnTo>
                <a:cubicBezTo>
                  <a:pt x="2979" y="4545"/>
                  <a:pt x="2804" y="4477"/>
                  <a:pt x="2622" y="4477"/>
                </a:cubicBezTo>
                <a:cubicBezTo>
                  <a:pt x="2439" y="4477"/>
                  <a:pt x="2249" y="4545"/>
                  <a:pt x="2097" y="4682"/>
                </a:cubicBezTo>
                <a:cubicBezTo>
                  <a:pt x="1824" y="4955"/>
                  <a:pt x="1824" y="5411"/>
                  <a:pt x="2097" y="5715"/>
                </a:cubicBezTo>
                <a:lnTo>
                  <a:pt x="4134" y="7752"/>
                </a:lnTo>
                <a:cubicBezTo>
                  <a:pt x="4286" y="7904"/>
                  <a:pt x="4438" y="7995"/>
                  <a:pt x="4620" y="7995"/>
                </a:cubicBezTo>
                <a:cubicBezTo>
                  <a:pt x="4803" y="7995"/>
                  <a:pt x="5015" y="7904"/>
                  <a:pt x="5107" y="7752"/>
                </a:cubicBezTo>
                <a:lnTo>
                  <a:pt x="8420" y="4439"/>
                </a:lnTo>
                <a:cubicBezTo>
                  <a:pt x="8663" y="4894"/>
                  <a:pt x="8785" y="5411"/>
                  <a:pt x="8785" y="5958"/>
                </a:cubicBezTo>
                <a:cubicBezTo>
                  <a:pt x="8785" y="8299"/>
                  <a:pt x="6870" y="10183"/>
                  <a:pt x="4560" y="10183"/>
                </a:cubicBezTo>
                <a:cubicBezTo>
                  <a:pt x="2249" y="10183"/>
                  <a:pt x="334" y="8299"/>
                  <a:pt x="334" y="5958"/>
                </a:cubicBezTo>
                <a:cubicBezTo>
                  <a:pt x="334" y="3648"/>
                  <a:pt x="2249" y="1764"/>
                  <a:pt x="4560" y="1764"/>
                </a:cubicBezTo>
                <a:close/>
                <a:moveTo>
                  <a:pt x="11167" y="1"/>
                </a:moveTo>
                <a:cubicBezTo>
                  <a:pt x="10981" y="1"/>
                  <a:pt x="10791" y="62"/>
                  <a:pt x="10639" y="183"/>
                </a:cubicBezTo>
                <a:lnTo>
                  <a:pt x="7933" y="2888"/>
                </a:lnTo>
                <a:cubicBezTo>
                  <a:pt x="7082" y="1977"/>
                  <a:pt x="5897" y="1369"/>
                  <a:pt x="4560" y="1369"/>
                </a:cubicBezTo>
                <a:cubicBezTo>
                  <a:pt x="2037" y="1369"/>
                  <a:pt x="0" y="3435"/>
                  <a:pt x="0" y="5928"/>
                </a:cubicBezTo>
                <a:cubicBezTo>
                  <a:pt x="0" y="8451"/>
                  <a:pt x="2037" y="10487"/>
                  <a:pt x="4560" y="10487"/>
                </a:cubicBezTo>
                <a:cubicBezTo>
                  <a:pt x="7052" y="10487"/>
                  <a:pt x="9119" y="8451"/>
                  <a:pt x="9119" y="5928"/>
                </a:cubicBezTo>
                <a:cubicBezTo>
                  <a:pt x="9119" y="5290"/>
                  <a:pt x="8967" y="4682"/>
                  <a:pt x="8724" y="4104"/>
                </a:cubicBezTo>
                <a:lnTo>
                  <a:pt x="11672" y="1186"/>
                </a:lnTo>
                <a:cubicBezTo>
                  <a:pt x="11915" y="943"/>
                  <a:pt x="11915" y="487"/>
                  <a:pt x="11672" y="183"/>
                </a:cubicBezTo>
                <a:cubicBezTo>
                  <a:pt x="11535" y="62"/>
                  <a:pt x="11353" y="1"/>
                  <a:pt x="111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3" name="Google Shape;753;p76"/>
          <p:cNvGrpSpPr/>
          <p:nvPr/>
        </p:nvGrpSpPr>
        <p:grpSpPr>
          <a:xfrm>
            <a:off x="6237438" y="77213"/>
            <a:ext cx="576650" cy="250800"/>
            <a:chOff x="8211950" y="-238625"/>
            <a:chExt cx="576650" cy="250800"/>
          </a:xfrm>
        </p:grpSpPr>
        <p:sp>
          <p:nvSpPr>
            <p:cNvPr id="754" name="Google Shape;754;p76"/>
            <p:cNvSpPr/>
            <p:nvPr/>
          </p:nvSpPr>
          <p:spPr>
            <a:xfrm>
              <a:off x="8211950" y="-238625"/>
              <a:ext cx="576650" cy="250800"/>
            </a:xfrm>
            <a:custGeom>
              <a:rect b="b" l="l" r="r" t="t"/>
              <a:pathLst>
                <a:path extrusionOk="0" h="10032" w="23066">
                  <a:moveTo>
                    <a:pt x="3521" y="1"/>
                  </a:moveTo>
                  <a:cubicBezTo>
                    <a:pt x="2974" y="1"/>
                    <a:pt x="2457" y="426"/>
                    <a:pt x="2457" y="1065"/>
                  </a:cubicBezTo>
                  <a:lnTo>
                    <a:pt x="2457" y="5472"/>
                  </a:lnTo>
                  <a:lnTo>
                    <a:pt x="147" y="9484"/>
                  </a:lnTo>
                  <a:cubicBezTo>
                    <a:pt x="1" y="9728"/>
                    <a:pt x="187" y="10031"/>
                    <a:pt x="439" y="10031"/>
                  </a:cubicBezTo>
                  <a:cubicBezTo>
                    <a:pt x="501" y="10031"/>
                    <a:pt x="567" y="10013"/>
                    <a:pt x="633" y="9971"/>
                  </a:cubicBezTo>
                  <a:lnTo>
                    <a:pt x="4676" y="7813"/>
                  </a:lnTo>
                  <a:lnTo>
                    <a:pt x="22001" y="7813"/>
                  </a:lnTo>
                  <a:cubicBezTo>
                    <a:pt x="22579" y="7813"/>
                    <a:pt x="23065" y="7357"/>
                    <a:pt x="23065" y="6749"/>
                  </a:cubicBezTo>
                  <a:lnTo>
                    <a:pt x="23065" y="1065"/>
                  </a:lnTo>
                  <a:cubicBezTo>
                    <a:pt x="23035" y="487"/>
                    <a:pt x="22518" y="1"/>
                    <a:pt x="219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76"/>
            <p:cNvSpPr/>
            <p:nvPr/>
          </p:nvSpPr>
          <p:spPr>
            <a:xfrm>
              <a:off x="8326550" y="-168700"/>
              <a:ext cx="60825" cy="60800"/>
            </a:xfrm>
            <a:custGeom>
              <a:rect b="b" l="l" r="r" t="t"/>
              <a:pathLst>
                <a:path extrusionOk="0" h="2432" w="2433">
                  <a:moveTo>
                    <a:pt x="1217" y="0"/>
                  </a:moveTo>
                  <a:cubicBezTo>
                    <a:pt x="548" y="0"/>
                    <a:pt x="1" y="517"/>
                    <a:pt x="1" y="1216"/>
                  </a:cubicBezTo>
                  <a:cubicBezTo>
                    <a:pt x="1" y="1885"/>
                    <a:pt x="548" y="2432"/>
                    <a:pt x="1217" y="2432"/>
                  </a:cubicBezTo>
                  <a:cubicBezTo>
                    <a:pt x="1916" y="2432"/>
                    <a:pt x="2432" y="1915"/>
                    <a:pt x="2432" y="1216"/>
                  </a:cubicBezTo>
                  <a:cubicBezTo>
                    <a:pt x="2432" y="578"/>
                    <a:pt x="1916" y="0"/>
                    <a:pt x="12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76"/>
            <p:cNvSpPr/>
            <p:nvPr/>
          </p:nvSpPr>
          <p:spPr>
            <a:xfrm>
              <a:off x="8442825" y="-168700"/>
              <a:ext cx="60800" cy="60800"/>
            </a:xfrm>
            <a:custGeom>
              <a:rect b="b" l="l" r="r" t="t"/>
              <a:pathLst>
                <a:path extrusionOk="0" h="2432" w="2432">
                  <a:moveTo>
                    <a:pt x="1216" y="0"/>
                  </a:moveTo>
                  <a:cubicBezTo>
                    <a:pt x="517" y="0"/>
                    <a:pt x="0" y="517"/>
                    <a:pt x="0" y="1216"/>
                  </a:cubicBezTo>
                  <a:cubicBezTo>
                    <a:pt x="0" y="1885"/>
                    <a:pt x="517" y="2432"/>
                    <a:pt x="1216" y="2432"/>
                  </a:cubicBezTo>
                  <a:cubicBezTo>
                    <a:pt x="1885" y="2432"/>
                    <a:pt x="2432" y="1915"/>
                    <a:pt x="2432" y="1216"/>
                  </a:cubicBezTo>
                  <a:cubicBezTo>
                    <a:pt x="2432" y="578"/>
                    <a:pt x="1854" y="0"/>
                    <a:pt x="12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76"/>
            <p:cNvSpPr/>
            <p:nvPr/>
          </p:nvSpPr>
          <p:spPr>
            <a:xfrm>
              <a:off x="8558325" y="-168700"/>
              <a:ext cx="60825" cy="60800"/>
            </a:xfrm>
            <a:custGeom>
              <a:rect b="b" l="l" r="r" t="t"/>
              <a:pathLst>
                <a:path extrusionOk="0" h="2432" w="2433">
                  <a:moveTo>
                    <a:pt x="1216" y="0"/>
                  </a:moveTo>
                  <a:cubicBezTo>
                    <a:pt x="548" y="0"/>
                    <a:pt x="0" y="517"/>
                    <a:pt x="0" y="1216"/>
                  </a:cubicBezTo>
                  <a:cubicBezTo>
                    <a:pt x="0" y="1885"/>
                    <a:pt x="548" y="2432"/>
                    <a:pt x="1216" y="2432"/>
                  </a:cubicBezTo>
                  <a:cubicBezTo>
                    <a:pt x="1915" y="2432"/>
                    <a:pt x="2432" y="1915"/>
                    <a:pt x="2432" y="1216"/>
                  </a:cubicBezTo>
                  <a:cubicBezTo>
                    <a:pt x="2432" y="578"/>
                    <a:pt x="1915" y="0"/>
                    <a:pt x="12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8" name="Google Shape;758;p76"/>
          <p:cNvGrpSpPr/>
          <p:nvPr/>
        </p:nvGrpSpPr>
        <p:grpSpPr>
          <a:xfrm>
            <a:off x="238650" y="4713600"/>
            <a:ext cx="100325" cy="100325"/>
            <a:chOff x="3879350" y="945625"/>
            <a:chExt cx="100325" cy="100325"/>
          </a:xfrm>
        </p:grpSpPr>
        <p:sp>
          <p:nvSpPr>
            <p:cNvPr id="759" name="Google Shape;759;p76"/>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76"/>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4" name="Shape 34"/>
        <p:cNvGrpSpPr/>
        <p:nvPr/>
      </p:nvGrpSpPr>
      <p:grpSpPr>
        <a:xfrm>
          <a:off x="0" y="0"/>
          <a:ext cx="0" cy="0"/>
          <a:chOff x="0" y="0"/>
          <a:chExt cx="0" cy="0"/>
        </a:xfrm>
      </p:grpSpPr>
      <p:sp>
        <p:nvSpPr>
          <p:cNvPr id="35" name="Google Shape;35;p50"/>
          <p:cNvSpPr/>
          <p:nvPr/>
        </p:nvSpPr>
        <p:spPr>
          <a:xfrm>
            <a:off x="1119958" y="2641064"/>
            <a:ext cx="6904084" cy="3418787"/>
          </a:xfrm>
          <a:custGeom>
            <a:rect b="b" l="l" r="r" t="t"/>
            <a:pathLst>
              <a:path extrusionOk="0" h="127531" w="257543">
                <a:moveTo>
                  <a:pt x="188005" y="0"/>
                </a:moveTo>
                <a:cubicBezTo>
                  <a:pt x="181301" y="0"/>
                  <a:pt x="174410" y="3584"/>
                  <a:pt x="169426" y="8411"/>
                </a:cubicBezTo>
                <a:cubicBezTo>
                  <a:pt x="162708" y="14946"/>
                  <a:pt x="158301" y="23457"/>
                  <a:pt x="152404" y="30751"/>
                </a:cubicBezTo>
                <a:cubicBezTo>
                  <a:pt x="146760" y="37770"/>
                  <a:pt x="138781" y="43972"/>
                  <a:pt x="129847" y="43972"/>
                </a:cubicBezTo>
                <a:cubicBezTo>
                  <a:pt x="129495" y="43972"/>
                  <a:pt x="129142" y="43963"/>
                  <a:pt x="128787" y="43943"/>
                </a:cubicBezTo>
                <a:cubicBezTo>
                  <a:pt x="118817" y="43366"/>
                  <a:pt x="111157" y="35402"/>
                  <a:pt x="104197" y="28259"/>
                </a:cubicBezTo>
                <a:cubicBezTo>
                  <a:pt x="97728" y="21592"/>
                  <a:pt x="89776" y="14686"/>
                  <a:pt x="80687" y="14686"/>
                </a:cubicBezTo>
                <a:cubicBezTo>
                  <a:pt x="80039" y="14686"/>
                  <a:pt x="79385" y="14721"/>
                  <a:pt x="78725" y="14794"/>
                </a:cubicBezTo>
                <a:cubicBezTo>
                  <a:pt x="70609" y="15675"/>
                  <a:pt x="64166" y="22241"/>
                  <a:pt x="60579" y="29536"/>
                </a:cubicBezTo>
                <a:cubicBezTo>
                  <a:pt x="57053" y="36861"/>
                  <a:pt x="55716" y="45007"/>
                  <a:pt x="53497" y="52819"/>
                </a:cubicBezTo>
                <a:cubicBezTo>
                  <a:pt x="51247" y="60661"/>
                  <a:pt x="47782" y="68594"/>
                  <a:pt x="41278" y="73457"/>
                </a:cubicBezTo>
                <a:cubicBezTo>
                  <a:pt x="33800" y="79080"/>
                  <a:pt x="23648" y="79628"/>
                  <a:pt x="15532" y="84248"/>
                </a:cubicBezTo>
                <a:cubicBezTo>
                  <a:pt x="8420" y="88290"/>
                  <a:pt x="3222" y="95494"/>
                  <a:pt x="1581" y="103518"/>
                </a:cubicBezTo>
                <a:cubicBezTo>
                  <a:pt x="0" y="111543"/>
                  <a:pt x="2675" y="121026"/>
                  <a:pt x="7660" y="127531"/>
                </a:cubicBezTo>
                <a:lnTo>
                  <a:pt x="247178" y="127531"/>
                </a:lnTo>
                <a:cubicBezTo>
                  <a:pt x="254199" y="119993"/>
                  <a:pt x="257543" y="107652"/>
                  <a:pt x="255689" y="97439"/>
                </a:cubicBezTo>
                <a:cubicBezTo>
                  <a:pt x="253835" y="87287"/>
                  <a:pt x="246935" y="78199"/>
                  <a:pt x="237664" y="73700"/>
                </a:cubicBezTo>
                <a:cubicBezTo>
                  <a:pt x="230795" y="70357"/>
                  <a:pt x="222649" y="69293"/>
                  <a:pt x="216843" y="64278"/>
                </a:cubicBezTo>
                <a:cubicBezTo>
                  <a:pt x="211007" y="59171"/>
                  <a:pt x="208849" y="51056"/>
                  <a:pt x="208302" y="43305"/>
                </a:cubicBezTo>
                <a:cubicBezTo>
                  <a:pt x="207785" y="35584"/>
                  <a:pt x="208576" y="27712"/>
                  <a:pt x="207269" y="20083"/>
                </a:cubicBezTo>
                <a:cubicBezTo>
                  <a:pt x="205992" y="12453"/>
                  <a:pt x="202040" y="4611"/>
                  <a:pt x="194958" y="1450"/>
                </a:cubicBezTo>
                <a:cubicBezTo>
                  <a:pt x="192726" y="449"/>
                  <a:pt x="190377" y="0"/>
                  <a:pt x="18800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0"/>
          <p:cNvSpPr/>
          <p:nvPr/>
        </p:nvSpPr>
        <p:spPr>
          <a:xfrm>
            <a:off x="5143088" y="4698475"/>
            <a:ext cx="428625" cy="428600"/>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0"/>
          <p:cNvSpPr/>
          <p:nvPr/>
        </p:nvSpPr>
        <p:spPr>
          <a:xfrm>
            <a:off x="400475" y="12091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0"/>
          <p:cNvSpPr/>
          <p:nvPr/>
        </p:nvSpPr>
        <p:spPr>
          <a:xfrm>
            <a:off x="97150" y="3028300"/>
            <a:ext cx="247750" cy="364025"/>
          </a:xfrm>
          <a:custGeom>
            <a:rect b="b" l="l" r="r" t="t"/>
            <a:pathLst>
              <a:path extrusionOk="0" h="14561" w="9910">
                <a:moveTo>
                  <a:pt x="4985" y="1"/>
                </a:moveTo>
                <a:lnTo>
                  <a:pt x="2463" y="3375"/>
                </a:lnTo>
                <a:lnTo>
                  <a:pt x="1" y="6779"/>
                </a:lnTo>
                <a:lnTo>
                  <a:pt x="2797" y="6779"/>
                </a:lnTo>
                <a:lnTo>
                  <a:pt x="2797" y="14560"/>
                </a:lnTo>
                <a:lnTo>
                  <a:pt x="7113" y="14560"/>
                </a:lnTo>
                <a:lnTo>
                  <a:pt x="7113" y="6779"/>
                </a:lnTo>
                <a:lnTo>
                  <a:pt x="9910" y="6779"/>
                </a:lnTo>
                <a:lnTo>
                  <a:pt x="7448" y="3375"/>
                </a:lnTo>
                <a:lnTo>
                  <a:pt x="498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0"/>
          <p:cNvSpPr/>
          <p:nvPr/>
        </p:nvSpPr>
        <p:spPr>
          <a:xfrm>
            <a:off x="8590488" y="193463"/>
            <a:ext cx="171000" cy="251550"/>
          </a:xfrm>
          <a:custGeom>
            <a:rect b="b" l="l" r="r" t="t"/>
            <a:pathLst>
              <a:path extrusionOk="0" h="10062" w="6840">
                <a:moveTo>
                  <a:pt x="1946" y="0"/>
                </a:moveTo>
                <a:lnTo>
                  <a:pt x="1946" y="5380"/>
                </a:lnTo>
                <a:lnTo>
                  <a:pt x="1" y="5380"/>
                </a:lnTo>
                <a:lnTo>
                  <a:pt x="1703" y="7690"/>
                </a:lnTo>
                <a:lnTo>
                  <a:pt x="3405" y="10061"/>
                </a:lnTo>
                <a:lnTo>
                  <a:pt x="5138" y="7690"/>
                </a:lnTo>
                <a:lnTo>
                  <a:pt x="6840" y="5380"/>
                </a:lnTo>
                <a:lnTo>
                  <a:pt x="4895" y="5380"/>
                </a:lnTo>
                <a:lnTo>
                  <a:pt x="489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0"/>
          <p:cNvSpPr/>
          <p:nvPr/>
        </p:nvSpPr>
        <p:spPr>
          <a:xfrm>
            <a:off x="316900" y="2017100"/>
            <a:ext cx="127675" cy="203675"/>
          </a:xfrm>
          <a:custGeom>
            <a:rect b="b" l="l" r="r" t="t"/>
            <a:pathLst>
              <a:path extrusionOk="0" h="8147" w="5107">
                <a:moveTo>
                  <a:pt x="1976" y="1581"/>
                </a:moveTo>
                <a:lnTo>
                  <a:pt x="2189" y="3223"/>
                </a:lnTo>
                <a:cubicBezTo>
                  <a:pt x="1824" y="3192"/>
                  <a:pt x="1581" y="3101"/>
                  <a:pt x="1429" y="3010"/>
                </a:cubicBezTo>
                <a:cubicBezTo>
                  <a:pt x="1216" y="2888"/>
                  <a:pt x="1155" y="2706"/>
                  <a:pt x="1125" y="2463"/>
                </a:cubicBezTo>
                <a:cubicBezTo>
                  <a:pt x="1064" y="2250"/>
                  <a:pt x="1155" y="2037"/>
                  <a:pt x="1307" y="1885"/>
                </a:cubicBezTo>
                <a:cubicBezTo>
                  <a:pt x="1459" y="1733"/>
                  <a:pt x="1672" y="1612"/>
                  <a:pt x="1976" y="1581"/>
                </a:cubicBezTo>
                <a:close/>
                <a:moveTo>
                  <a:pt x="2888" y="4408"/>
                </a:moveTo>
                <a:lnTo>
                  <a:pt x="2888" y="4408"/>
                </a:lnTo>
                <a:cubicBezTo>
                  <a:pt x="3253" y="4439"/>
                  <a:pt x="3496" y="4530"/>
                  <a:pt x="3708" y="4682"/>
                </a:cubicBezTo>
                <a:cubicBezTo>
                  <a:pt x="3891" y="4773"/>
                  <a:pt x="3952" y="5016"/>
                  <a:pt x="4012" y="5290"/>
                </a:cubicBezTo>
                <a:cubicBezTo>
                  <a:pt x="4043" y="5533"/>
                  <a:pt x="3952" y="5776"/>
                  <a:pt x="3800" y="5928"/>
                </a:cubicBezTo>
                <a:cubicBezTo>
                  <a:pt x="3648" y="6080"/>
                  <a:pt x="3435" y="6202"/>
                  <a:pt x="3101" y="6232"/>
                </a:cubicBezTo>
                <a:lnTo>
                  <a:pt x="2888" y="4408"/>
                </a:lnTo>
                <a:close/>
                <a:moveTo>
                  <a:pt x="2371" y="1"/>
                </a:moveTo>
                <a:lnTo>
                  <a:pt x="1794" y="62"/>
                </a:lnTo>
                <a:lnTo>
                  <a:pt x="1885" y="670"/>
                </a:lnTo>
                <a:cubicBezTo>
                  <a:pt x="1277" y="791"/>
                  <a:pt x="760" y="1034"/>
                  <a:pt x="456" y="1369"/>
                </a:cubicBezTo>
                <a:cubicBezTo>
                  <a:pt x="152" y="1733"/>
                  <a:pt x="0" y="2159"/>
                  <a:pt x="91" y="2706"/>
                </a:cubicBezTo>
                <a:cubicBezTo>
                  <a:pt x="122" y="3192"/>
                  <a:pt x="365" y="3557"/>
                  <a:pt x="699" y="3831"/>
                </a:cubicBezTo>
                <a:cubicBezTo>
                  <a:pt x="1064" y="4104"/>
                  <a:pt x="1611" y="4256"/>
                  <a:pt x="2280" y="4317"/>
                </a:cubicBezTo>
                <a:lnTo>
                  <a:pt x="2523" y="6262"/>
                </a:lnTo>
                <a:cubicBezTo>
                  <a:pt x="2481" y="6268"/>
                  <a:pt x="2441" y="6270"/>
                  <a:pt x="2400" y="6270"/>
                </a:cubicBezTo>
                <a:cubicBezTo>
                  <a:pt x="2206" y="6270"/>
                  <a:pt x="2025" y="6211"/>
                  <a:pt x="1824" y="6110"/>
                </a:cubicBezTo>
                <a:cubicBezTo>
                  <a:pt x="1642" y="5958"/>
                  <a:pt x="1368" y="5806"/>
                  <a:pt x="1155" y="5533"/>
                </a:cubicBezTo>
                <a:lnTo>
                  <a:pt x="517" y="6353"/>
                </a:lnTo>
                <a:cubicBezTo>
                  <a:pt x="821" y="6688"/>
                  <a:pt x="1125" y="6901"/>
                  <a:pt x="1429" y="7022"/>
                </a:cubicBezTo>
                <a:cubicBezTo>
                  <a:pt x="1763" y="7174"/>
                  <a:pt x="2189" y="7235"/>
                  <a:pt x="2584" y="7235"/>
                </a:cubicBezTo>
                <a:lnTo>
                  <a:pt x="2705" y="8147"/>
                </a:lnTo>
                <a:lnTo>
                  <a:pt x="3283" y="8086"/>
                </a:lnTo>
                <a:lnTo>
                  <a:pt x="3161" y="7174"/>
                </a:lnTo>
                <a:cubicBezTo>
                  <a:pt x="3769" y="7083"/>
                  <a:pt x="4256" y="6870"/>
                  <a:pt x="4620" y="6475"/>
                </a:cubicBezTo>
                <a:cubicBezTo>
                  <a:pt x="4955" y="6110"/>
                  <a:pt x="5107" y="5624"/>
                  <a:pt x="5016" y="5077"/>
                </a:cubicBezTo>
                <a:cubicBezTo>
                  <a:pt x="4985" y="4560"/>
                  <a:pt x="4772" y="4135"/>
                  <a:pt x="4408" y="3861"/>
                </a:cubicBezTo>
                <a:cubicBezTo>
                  <a:pt x="4073" y="3618"/>
                  <a:pt x="3496" y="3405"/>
                  <a:pt x="2736" y="3314"/>
                </a:cubicBezTo>
                <a:lnTo>
                  <a:pt x="2553" y="1551"/>
                </a:lnTo>
                <a:cubicBezTo>
                  <a:pt x="2797" y="1551"/>
                  <a:pt x="3009" y="1581"/>
                  <a:pt x="3192" y="1703"/>
                </a:cubicBezTo>
                <a:cubicBezTo>
                  <a:pt x="3435" y="1825"/>
                  <a:pt x="3617" y="1977"/>
                  <a:pt x="3800" y="2189"/>
                </a:cubicBezTo>
                <a:lnTo>
                  <a:pt x="4468" y="1369"/>
                </a:lnTo>
                <a:cubicBezTo>
                  <a:pt x="4164" y="1095"/>
                  <a:pt x="3860" y="913"/>
                  <a:pt x="3496" y="791"/>
                </a:cubicBezTo>
                <a:cubicBezTo>
                  <a:pt x="3161" y="639"/>
                  <a:pt x="2827" y="609"/>
                  <a:pt x="2432" y="609"/>
                </a:cubicBezTo>
                <a:lnTo>
                  <a:pt x="23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0"/>
          <p:cNvSpPr/>
          <p:nvPr/>
        </p:nvSpPr>
        <p:spPr>
          <a:xfrm>
            <a:off x="8639875" y="2857900"/>
            <a:ext cx="352850" cy="503551"/>
          </a:xfrm>
          <a:custGeom>
            <a:rect b="b" l="l" r="r" t="t"/>
            <a:pathLst>
              <a:path extrusionOk="0" h="8026" w="5624">
                <a:moveTo>
                  <a:pt x="2827" y="1391"/>
                </a:moveTo>
                <a:cubicBezTo>
                  <a:pt x="2956" y="1391"/>
                  <a:pt x="3101" y="1414"/>
                  <a:pt x="3253" y="1460"/>
                </a:cubicBezTo>
                <a:lnTo>
                  <a:pt x="2797" y="3010"/>
                </a:lnTo>
                <a:cubicBezTo>
                  <a:pt x="2493" y="2858"/>
                  <a:pt x="2250" y="2706"/>
                  <a:pt x="2128" y="2463"/>
                </a:cubicBezTo>
                <a:cubicBezTo>
                  <a:pt x="2037" y="2341"/>
                  <a:pt x="1976" y="2128"/>
                  <a:pt x="2067" y="1916"/>
                </a:cubicBezTo>
                <a:cubicBezTo>
                  <a:pt x="2128" y="1672"/>
                  <a:pt x="2280" y="1520"/>
                  <a:pt x="2493" y="1460"/>
                </a:cubicBezTo>
                <a:cubicBezTo>
                  <a:pt x="2584" y="1414"/>
                  <a:pt x="2698" y="1391"/>
                  <a:pt x="2827" y="1391"/>
                </a:cubicBezTo>
                <a:close/>
                <a:moveTo>
                  <a:pt x="2949" y="4408"/>
                </a:moveTo>
                <a:cubicBezTo>
                  <a:pt x="3283" y="4560"/>
                  <a:pt x="3466" y="4773"/>
                  <a:pt x="3587" y="4955"/>
                </a:cubicBezTo>
                <a:cubicBezTo>
                  <a:pt x="3709" y="5138"/>
                  <a:pt x="3709" y="5381"/>
                  <a:pt x="3618" y="5624"/>
                </a:cubicBezTo>
                <a:cubicBezTo>
                  <a:pt x="3557" y="5897"/>
                  <a:pt x="3405" y="6080"/>
                  <a:pt x="3192" y="6171"/>
                </a:cubicBezTo>
                <a:cubicBezTo>
                  <a:pt x="3115" y="6222"/>
                  <a:pt x="3022" y="6241"/>
                  <a:pt x="2916" y="6241"/>
                </a:cubicBezTo>
                <a:cubicBezTo>
                  <a:pt x="2773" y="6241"/>
                  <a:pt x="2608" y="6206"/>
                  <a:pt x="2432" y="6171"/>
                </a:cubicBezTo>
                <a:lnTo>
                  <a:pt x="2949" y="4408"/>
                </a:lnTo>
                <a:close/>
                <a:moveTo>
                  <a:pt x="3739" y="1"/>
                </a:moveTo>
                <a:lnTo>
                  <a:pt x="3557" y="609"/>
                </a:lnTo>
                <a:cubicBezTo>
                  <a:pt x="3320" y="549"/>
                  <a:pt x="3092" y="522"/>
                  <a:pt x="2877" y="522"/>
                </a:cubicBezTo>
                <a:cubicBezTo>
                  <a:pt x="2541" y="522"/>
                  <a:pt x="2236" y="588"/>
                  <a:pt x="1976" y="700"/>
                </a:cubicBezTo>
                <a:cubicBezTo>
                  <a:pt x="1551" y="882"/>
                  <a:pt x="1277" y="1277"/>
                  <a:pt x="1095" y="1764"/>
                </a:cubicBezTo>
                <a:cubicBezTo>
                  <a:pt x="973" y="2220"/>
                  <a:pt x="1003" y="2676"/>
                  <a:pt x="1216" y="3040"/>
                </a:cubicBezTo>
                <a:cubicBezTo>
                  <a:pt x="1459" y="3435"/>
                  <a:pt x="1885" y="3770"/>
                  <a:pt x="2493" y="4104"/>
                </a:cubicBezTo>
                <a:lnTo>
                  <a:pt x="1915" y="5989"/>
                </a:lnTo>
                <a:cubicBezTo>
                  <a:pt x="1672" y="5897"/>
                  <a:pt x="1490" y="5745"/>
                  <a:pt x="1338" y="5563"/>
                </a:cubicBezTo>
                <a:cubicBezTo>
                  <a:pt x="1186" y="5320"/>
                  <a:pt x="1034" y="5107"/>
                  <a:pt x="912" y="4742"/>
                </a:cubicBezTo>
                <a:lnTo>
                  <a:pt x="0" y="5259"/>
                </a:lnTo>
                <a:cubicBezTo>
                  <a:pt x="152" y="5685"/>
                  <a:pt x="365" y="6019"/>
                  <a:pt x="700" y="6353"/>
                </a:cubicBezTo>
                <a:cubicBezTo>
                  <a:pt x="943" y="6627"/>
                  <a:pt x="1247" y="6840"/>
                  <a:pt x="1672" y="6992"/>
                </a:cubicBezTo>
                <a:lnTo>
                  <a:pt x="1399" y="7873"/>
                </a:lnTo>
                <a:lnTo>
                  <a:pt x="1946" y="8025"/>
                </a:lnTo>
                <a:lnTo>
                  <a:pt x="2219" y="7144"/>
                </a:lnTo>
                <a:cubicBezTo>
                  <a:pt x="2512" y="7213"/>
                  <a:pt x="2779" y="7251"/>
                  <a:pt x="3026" y="7251"/>
                </a:cubicBezTo>
                <a:cubicBezTo>
                  <a:pt x="3318" y="7251"/>
                  <a:pt x="3583" y="7198"/>
                  <a:pt x="3830" y="7083"/>
                </a:cubicBezTo>
                <a:cubicBezTo>
                  <a:pt x="4317" y="6900"/>
                  <a:pt x="4590" y="6505"/>
                  <a:pt x="4742" y="5989"/>
                </a:cubicBezTo>
                <a:cubicBezTo>
                  <a:pt x="4894" y="5442"/>
                  <a:pt x="4864" y="4986"/>
                  <a:pt x="4651" y="4621"/>
                </a:cubicBezTo>
                <a:cubicBezTo>
                  <a:pt x="4408" y="4226"/>
                  <a:pt x="3982" y="3800"/>
                  <a:pt x="3314" y="3435"/>
                </a:cubicBezTo>
                <a:lnTo>
                  <a:pt x="3800" y="1703"/>
                </a:lnTo>
                <a:cubicBezTo>
                  <a:pt x="3982" y="1794"/>
                  <a:pt x="4195" y="1916"/>
                  <a:pt x="4347" y="2098"/>
                </a:cubicBezTo>
                <a:cubicBezTo>
                  <a:pt x="4499" y="2280"/>
                  <a:pt x="4590" y="2524"/>
                  <a:pt x="4712" y="2767"/>
                </a:cubicBezTo>
                <a:lnTo>
                  <a:pt x="5624" y="2250"/>
                </a:lnTo>
                <a:cubicBezTo>
                  <a:pt x="5441" y="1885"/>
                  <a:pt x="5259" y="1581"/>
                  <a:pt x="4985" y="1338"/>
                </a:cubicBezTo>
                <a:cubicBezTo>
                  <a:pt x="4712" y="1125"/>
                  <a:pt x="4408" y="913"/>
                  <a:pt x="4073" y="761"/>
                </a:cubicBezTo>
                <a:lnTo>
                  <a:pt x="4256" y="153"/>
                </a:lnTo>
                <a:lnTo>
                  <a:pt x="37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0"/>
          <p:cNvSpPr/>
          <p:nvPr/>
        </p:nvSpPr>
        <p:spPr>
          <a:xfrm>
            <a:off x="8780188" y="43784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0"/>
          <p:cNvSpPr/>
          <p:nvPr/>
        </p:nvSpPr>
        <p:spPr>
          <a:xfrm>
            <a:off x="8992713" y="18466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50"/>
          <p:cNvSpPr/>
          <p:nvPr/>
        </p:nvSpPr>
        <p:spPr>
          <a:xfrm>
            <a:off x="4653275" y="12125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0"/>
          <p:cNvSpPr/>
          <p:nvPr/>
        </p:nvSpPr>
        <p:spPr>
          <a:xfrm>
            <a:off x="166425" y="41351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0"/>
          <p:cNvSpPr/>
          <p:nvPr/>
        </p:nvSpPr>
        <p:spPr>
          <a:xfrm>
            <a:off x="4780275" y="4566184"/>
            <a:ext cx="247745" cy="247731"/>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0"/>
          <p:cNvSpPr/>
          <p:nvPr/>
        </p:nvSpPr>
        <p:spPr>
          <a:xfrm>
            <a:off x="5409175" y="50337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0"/>
          <p:cNvSpPr/>
          <p:nvPr/>
        </p:nvSpPr>
        <p:spPr>
          <a:xfrm>
            <a:off x="8852425" y="387798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0"/>
          <p:cNvSpPr/>
          <p:nvPr/>
        </p:nvSpPr>
        <p:spPr>
          <a:xfrm>
            <a:off x="8527038" y="2440638"/>
            <a:ext cx="297900" cy="262200"/>
          </a:xfrm>
          <a:custGeom>
            <a:rect b="b" l="l" r="r" t="t"/>
            <a:pathLst>
              <a:path extrusionOk="0" h="10488" w="11916">
                <a:moveTo>
                  <a:pt x="4560" y="1764"/>
                </a:moveTo>
                <a:cubicBezTo>
                  <a:pt x="5806" y="1764"/>
                  <a:pt x="6900" y="2280"/>
                  <a:pt x="7660" y="3162"/>
                </a:cubicBezTo>
                <a:lnTo>
                  <a:pt x="4620" y="6201"/>
                </a:lnTo>
                <a:lnTo>
                  <a:pt x="3101" y="4682"/>
                </a:lnTo>
                <a:cubicBezTo>
                  <a:pt x="2979" y="4545"/>
                  <a:pt x="2804" y="4477"/>
                  <a:pt x="2622" y="4477"/>
                </a:cubicBezTo>
                <a:cubicBezTo>
                  <a:pt x="2439" y="4477"/>
                  <a:pt x="2249" y="4545"/>
                  <a:pt x="2097" y="4682"/>
                </a:cubicBezTo>
                <a:cubicBezTo>
                  <a:pt x="1824" y="4955"/>
                  <a:pt x="1824" y="5411"/>
                  <a:pt x="2097" y="5715"/>
                </a:cubicBezTo>
                <a:lnTo>
                  <a:pt x="4134" y="7752"/>
                </a:lnTo>
                <a:cubicBezTo>
                  <a:pt x="4286" y="7904"/>
                  <a:pt x="4438" y="7995"/>
                  <a:pt x="4620" y="7995"/>
                </a:cubicBezTo>
                <a:cubicBezTo>
                  <a:pt x="4803" y="7995"/>
                  <a:pt x="5015" y="7904"/>
                  <a:pt x="5107" y="7752"/>
                </a:cubicBezTo>
                <a:lnTo>
                  <a:pt x="8420" y="4439"/>
                </a:lnTo>
                <a:cubicBezTo>
                  <a:pt x="8663" y="4894"/>
                  <a:pt x="8785" y="5411"/>
                  <a:pt x="8785" y="5958"/>
                </a:cubicBezTo>
                <a:cubicBezTo>
                  <a:pt x="8785" y="8299"/>
                  <a:pt x="6870" y="10183"/>
                  <a:pt x="4560" y="10183"/>
                </a:cubicBezTo>
                <a:cubicBezTo>
                  <a:pt x="2249" y="10183"/>
                  <a:pt x="334" y="8299"/>
                  <a:pt x="334" y="5958"/>
                </a:cubicBezTo>
                <a:cubicBezTo>
                  <a:pt x="334" y="3648"/>
                  <a:pt x="2249" y="1764"/>
                  <a:pt x="4560" y="1764"/>
                </a:cubicBezTo>
                <a:close/>
                <a:moveTo>
                  <a:pt x="11167" y="1"/>
                </a:moveTo>
                <a:cubicBezTo>
                  <a:pt x="10981" y="1"/>
                  <a:pt x="10791" y="62"/>
                  <a:pt x="10639" y="183"/>
                </a:cubicBezTo>
                <a:lnTo>
                  <a:pt x="7933" y="2888"/>
                </a:lnTo>
                <a:cubicBezTo>
                  <a:pt x="7082" y="1977"/>
                  <a:pt x="5897" y="1369"/>
                  <a:pt x="4560" y="1369"/>
                </a:cubicBezTo>
                <a:cubicBezTo>
                  <a:pt x="2037" y="1369"/>
                  <a:pt x="0" y="3435"/>
                  <a:pt x="0" y="5928"/>
                </a:cubicBezTo>
                <a:cubicBezTo>
                  <a:pt x="0" y="8451"/>
                  <a:pt x="2037" y="10487"/>
                  <a:pt x="4560" y="10487"/>
                </a:cubicBezTo>
                <a:cubicBezTo>
                  <a:pt x="7052" y="10487"/>
                  <a:pt x="9119" y="8451"/>
                  <a:pt x="9119" y="5928"/>
                </a:cubicBezTo>
                <a:cubicBezTo>
                  <a:pt x="9119" y="5290"/>
                  <a:pt x="8967" y="4682"/>
                  <a:pt x="8724" y="4104"/>
                </a:cubicBezTo>
                <a:lnTo>
                  <a:pt x="11672" y="1186"/>
                </a:lnTo>
                <a:cubicBezTo>
                  <a:pt x="11915" y="943"/>
                  <a:pt x="11915" y="487"/>
                  <a:pt x="11672" y="183"/>
                </a:cubicBezTo>
                <a:cubicBezTo>
                  <a:pt x="11535" y="62"/>
                  <a:pt x="11353" y="1"/>
                  <a:pt x="111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 name="Google Shape;50;p50"/>
          <p:cNvGrpSpPr/>
          <p:nvPr/>
        </p:nvGrpSpPr>
        <p:grpSpPr>
          <a:xfrm>
            <a:off x="6237438" y="77213"/>
            <a:ext cx="576650" cy="250800"/>
            <a:chOff x="8211950" y="-238625"/>
            <a:chExt cx="576650" cy="250800"/>
          </a:xfrm>
        </p:grpSpPr>
        <p:sp>
          <p:nvSpPr>
            <p:cNvPr id="51" name="Google Shape;51;p50"/>
            <p:cNvSpPr/>
            <p:nvPr/>
          </p:nvSpPr>
          <p:spPr>
            <a:xfrm>
              <a:off x="8211950" y="-238625"/>
              <a:ext cx="576650" cy="250800"/>
            </a:xfrm>
            <a:custGeom>
              <a:rect b="b" l="l" r="r" t="t"/>
              <a:pathLst>
                <a:path extrusionOk="0" h="10032" w="23066">
                  <a:moveTo>
                    <a:pt x="3521" y="1"/>
                  </a:moveTo>
                  <a:cubicBezTo>
                    <a:pt x="2974" y="1"/>
                    <a:pt x="2457" y="426"/>
                    <a:pt x="2457" y="1065"/>
                  </a:cubicBezTo>
                  <a:lnTo>
                    <a:pt x="2457" y="5472"/>
                  </a:lnTo>
                  <a:lnTo>
                    <a:pt x="147" y="9484"/>
                  </a:lnTo>
                  <a:cubicBezTo>
                    <a:pt x="1" y="9728"/>
                    <a:pt x="187" y="10031"/>
                    <a:pt x="439" y="10031"/>
                  </a:cubicBezTo>
                  <a:cubicBezTo>
                    <a:pt x="501" y="10031"/>
                    <a:pt x="567" y="10013"/>
                    <a:pt x="633" y="9971"/>
                  </a:cubicBezTo>
                  <a:lnTo>
                    <a:pt x="4676" y="7813"/>
                  </a:lnTo>
                  <a:lnTo>
                    <a:pt x="22001" y="7813"/>
                  </a:lnTo>
                  <a:cubicBezTo>
                    <a:pt x="22579" y="7813"/>
                    <a:pt x="23065" y="7357"/>
                    <a:pt x="23065" y="6749"/>
                  </a:cubicBezTo>
                  <a:lnTo>
                    <a:pt x="23065" y="1065"/>
                  </a:lnTo>
                  <a:cubicBezTo>
                    <a:pt x="23035" y="487"/>
                    <a:pt x="22518" y="1"/>
                    <a:pt x="219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0"/>
            <p:cNvSpPr/>
            <p:nvPr/>
          </p:nvSpPr>
          <p:spPr>
            <a:xfrm>
              <a:off x="8326550" y="-168700"/>
              <a:ext cx="60825" cy="60800"/>
            </a:xfrm>
            <a:custGeom>
              <a:rect b="b" l="l" r="r" t="t"/>
              <a:pathLst>
                <a:path extrusionOk="0" h="2432" w="2433">
                  <a:moveTo>
                    <a:pt x="1217" y="0"/>
                  </a:moveTo>
                  <a:cubicBezTo>
                    <a:pt x="548" y="0"/>
                    <a:pt x="1" y="517"/>
                    <a:pt x="1" y="1216"/>
                  </a:cubicBezTo>
                  <a:cubicBezTo>
                    <a:pt x="1" y="1885"/>
                    <a:pt x="548" y="2432"/>
                    <a:pt x="1217" y="2432"/>
                  </a:cubicBezTo>
                  <a:cubicBezTo>
                    <a:pt x="1916" y="2432"/>
                    <a:pt x="2432" y="1915"/>
                    <a:pt x="2432" y="1216"/>
                  </a:cubicBezTo>
                  <a:cubicBezTo>
                    <a:pt x="2432" y="578"/>
                    <a:pt x="1916" y="0"/>
                    <a:pt x="12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0"/>
            <p:cNvSpPr/>
            <p:nvPr/>
          </p:nvSpPr>
          <p:spPr>
            <a:xfrm>
              <a:off x="8442825" y="-168700"/>
              <a:ext cx="60800" cy="60800"/>
            </a:xfrm>
            <a:custGeom>
              <a:rect b="b" l="l" r="r" t="t"/>
              <a:pathLst>
                <a:path extrusionOk="0" h="2432" w="2432">
                  <a:moveTo>
                    <a:pt x="1216" y="0"/>
                  </a:moveTo>
                  <a:cubicBezTo>
                    <a:pt x="517" y="0"/>
                    <a:pt x="0" y="517"/>
                    <a:pt x="0" y="1216"/>
                  </a:cubicBezTo>
                  <a:cubicBezTo>
                    <a:pt x="0" y="1885"/>
                    <a:pt x="517" y="2432"/>
                    <a:pt x="1216" y="2432"/>
                  </a:cubicBezTo>
                  <a:cubicBezTo>
                    <a:pt x="1885" y="2432"/>
                    <a:pt x="2432" y="1915"/>
                    <a:pt x="2432" y="1216"/>
                  </a:cubicBezTo>
                  <a:cubicBezTo>
                    <a:pt x="2432" y="578"/>
                    <a:pt x="1854" y="0"/>
                    <a:pt x="12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0"/>
            <p:cNvSpPr/>
            <p:nvPr/>
          </p:nvSpPr>
          <p:spPr>
            <a:xfrm>
              <a:off x="8558325" y="-168700"/>
              <a:ext cx="60825" cy="60800"/>
            </a:xfrm>
            <a:custGeom>
              <a:rect b="b" l="l" r="r" t="t"/>
              <a:pathLst>
                <a:path extrusionOk="0" h="2432" w="2433">
                  <a:moveTo>
                    <a:pt x="1216" y="0"/>
                  </a:moveTo>
                  <a:cubicBezTo>
                    <a:pt x="548" y="0"/>
                    <a:pt x="0" y="517"/>
                    <a:pt x="0" y="1216"/>
                  </a:cubicBezTo>
                  <a:cubicBezTo>
                    <a:pt x="0" y="1885"/>
                    <a:pt x="548" y="2432"/>
                    <a:pt x="1216" y="2432"/>
                  </a:cubicBezTo>
                  <a:cubicBezTo>
                    <a:pt x="1915" y="2432"/>
                    <a:pt x="2432" y="1915"/>
                    <a:pt x="2432" y="1216"/>
                  </a:cubicBezTo>
                  <a:cubicBezTo>
                    <a:pt x="2432" y="578"/>
                    <a:pt x="1915" y="0"/>
                    <a:pt x="12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 name="Google Shape;55;p50"/>
          <p:cNvGrpSpPr/>
          <p:nvPr/>
        </p:nvGrpSpPr>
        <p:grpSpPr>
          <a:xfrm>
            <a:off x="238650" y="4713600"/>
            <a:ext cx="100325" cy="100325"/>
            <a:chOff x="3879350" y="945625"/>
            <a:chExt cx="100325" cy="100325"/>
          </a:xfrm>
        </p:grpSpPr>
        <p:sp>
          <p:nvSpPr>
            <p:cNvPr id="56" name="Google Shape;56;p50"/>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0"/>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5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9" name="Google Shape;59;p50"/>
          <p:cNvSpPr txBox="1"/>
          <p:nvPr>
            <p:ph idx="1" type="subTitle"/>
          </p:nvPr>
        </p:nvSpPr>
        <p:spPr>
          <a:xfrm>
            <a:off x="1991101" y="2068375"/>
            <a:ext cx="23097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50"/>
          <p:cNvSpPr txBox="1"/>
          <p:nvPr>
            <p:ph idx="2" type="subTitle"/>
          </p:nvPr>
        </p:nvSpPr>
        <p:spPr>
          <a:xfrm>
            <a:off x="1991101" y="3878030"/>
            <a:ext cx="23097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50"/>
          <p:cNvSpPr txBox="1"/>
          <p:nvPr>
            <p:ph idx="3" type="subTitle"/>
          </p:nvPr>
        </p:nvSpPr>
        <p:spPr>
          <a:xfrm>
            <a:off x="5947000" y="3878000"/>
            <a:ext cx="23097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 name="Google Shape;62;p50"/>
          <p:cNvSpPr txBox="1"/>
          <p:nvPr>
            <p:ph idx="4" type="subTitle"/>
          </p:nvPr>
        </p:nvSpPr>
        <p:spPr>
          <a:xfrm>
            <a:off x="5947000" y="2068375"/>
            <a:ext cx="23097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 name="Google Shape;63;p50"/>
          <p:cNvSpPr txBox="1"/>
          <p:nvPr>
            <p:ph idx="5" type="title"/>
          </p:nvPr>
        </p:nvSpPr>
        <p:spPr>
          <a:xfrm>
            <a:off x="887299" y="1471273"/>
            <a:ext cx="1026900" cy="447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3000"/>
              <a:buNone/>
              <a:defRPr sz="5000">
                <a:solidFill>
                  <a:schemeClr val="accent1"/>
                </a:solidFill>
              </a:defRPr>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p:txBody>
      </p:sp>
      <p:sp>
        <p:nvSpPr>
          <p:cNvPr id="64" name="Google Shape;64;p50"/>
          <p:cNvSpPr txBox="1"/>
          <p:nvPr>
            <p:ph idx="6" type="title"/>
          </p:nvPr>
        </p:nvSpPr>
        <p:spPr>
          <a:xfrm>
            <a:off x="4843953" y="3276368"/>
            <a:ext cx="1026900" cy="447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3000"/>
              <a:buNone/>
              <a:defRPr sz="5000">
                <a:solidFill>
                  <a:schemeClr val="accent1"/>
                </a:solidFill>
              </a:defRPr>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p:txBody>
      </p:sp>
      <p:sp>
        <p:nvSpPr>
          <p:cNvPr id="65" name="Google Shape;65;p50"/>
          <p:cNvSpPr txBox="1"/>
          <p:nvPr>
            <p:ph idx="7" type="title"/>
          </p:nvPr>
        </p:nvSpPr>
        <p:spPr>
          <a:xfrm>
            <a:off x="887299" y="3276370"/>
            <a:ext cx="1026900" cy="447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3000"/>
              <a:buNone/>
              <a:defRPr sz="5000">
                <a:solidFill>
                  <a:schemeClr val="accent1"/>
                </a:solidFill>
              </a:defRPr>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p:txBody>
      </p:sp>
      <p:sp>
        <p:nvSpPr>
          <p:cNvPr id="66" name="Google Shape;66;p50"/>
          <p:cNvSpPr txBox="1"/>
          <p:nvPr>
            <p:ph idx="8" type="title"/>
          </p:nvPr>
        </p:nvSpPr>
        <p:spPr>
          <a:xfrm>
            <a:off x="4843953" y="1471273"/>
            <a:ext cx="1026900" cy="447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3000"/>
              <a:buNone/>
              <a:defRPr sz="5000">
                <a:solidFill>
                  <a:schemeClr val="accent1"/>
                </a:solidFill>
              </a:defRPr>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p:txBody>
      </p:sp>
      <p:sp>
        <p:nvSpPr>
          <p:cNvPr id="67" name="Google Shape;67;p50"/>
          <p:cNvSpPr txBox="1"/>
          <p:nvPr>
            <p:ph idx="9" type="subTitle"/>
          </p:nvPr>
        </p:nvSpPr>
        <p:spPr>
          <a:xfrm>
            <a:off x="1991101" y="1405075"/>
            <a:ext cx="2309700" cy="8157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Bebas Neue"/>
              <a:buNone/>
              <a:defRPr b="1" sz="2200">
                <a:latin typeface="DM Sans"/>
                <a:ea typeface="DM Sans"/>
                <a:cs typeface="DM Sans"/>
                <a:sym typeface="DM Sa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8" name="Google Shape;68;p50"/>
          <p:cNvSpPr txBox="1"/>
          <p:nvPr>
            <p:ph idx="13" type="subTitle"/>
          </p:nvPr>
        </p:nvSpPr>
        <p:spPr>
          <a:xfrm>
            <a:off x="1991101" y="3214751"/>
            <a:ext cx="2309700" cy="8157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Bebas Neue"/>
              <a:buNone/>
              <a:defRPr b="1" sz="2200">
                <a:latin typeface="DM Sans"/>
                <a:ea typeface="DM Sans"/>
                <a:cs typeface="DM Sans"/>
                <a:sym typeface="DM Sa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9" name="Google Shape;69;p50"/>
          <p:cNvSpPr txBox="1"/>
          <p:nvPr>
            <p:ph idx="14" type="subTitle"/>
          </p:nvPr>
        </p:nvSpPr>
        <p:spPr>
          <a:xfrm>
            <a:off x="5947001" y="3214709"/>
            <a:ext cx="2309700" cy="8157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Bebas Neue"/>
              <a:buNone/>
              <a:defRPr b="1" sz="2200">
                <a:latin typeface="DM Sans"/>
                <a:ea typeface="DM Sans"/>
                <a:cs typeface="DM Sans"/>
                <a:sym typeface="DM Sa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0" name="Google Shape;70;p50"/>
          <p:cNvSpPr txBox="1"/>
          <p:nvPr>
            <p:ph idx="15" type="subTitle"/>
          </p:nvPr>
        </p:nvSpPr>
        <p:spPr>
          <a:xfrm>
            <a:off x="5947001" y="1405075"/>
            <a:ext cx="2309700" cy="8157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Bebas Neue"/>
              <a:buNone/>
              <a:defRPr b="1" sz="2200">
                <a:latin typeface="DM Sans"/>
                <a:ea typeface="DM Sans"/>
                <a:cs typeface="DM Sans"/>
                <a:sym typeface="DM Sa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1" name="Shape 71"/>
        <p:cNvGrpSpPr/>
        <p:nvPr/>
      </p:nvGrpSpPr>
      <p:grpSpPr>
        <a:xfrm>
          <a:off x="0" y="0"/>
          <a:ext cx="0" cy="0"/>
          <a:chOff x="0" y="0"/>
          <a:chExt cx="0" cy="0"/>
        </a:xfrm>
      </p:grpSpPr>
      <p:sp>
        <p:nvSpPr>
          <p:cNvPr id="72" name="Google Shape;72;p51"/>
          <p:cNvSpPr/>
          <p:nvPr/>
        </p:nvSpPr>
        <p:spPr>
          <a:xfrm>
            <a:off x="-1075325" y="3529900"/>
            <a:ext cx="5965950" cy="3276700"/>
          </a:xfrm>
          <a:custGeom>
            <a:rect b="b" l="l" r="r" t="t"/>
            <a:pathLst>
              <a:path extrusionOk="0" h="131068" w="238638">
                <a:moveTo>
                  <a:pt x="73483" y="1"/>
                </a:moveTo>
                <a:cubicBezTo>
                  <a:pt x="73406" y="1"/>
                  <a:pt x="73330" y="1"/>
                  <a:pt x="73254" y="1"/>
                </a:cubicBezTo>
                <a:cubicBezTo>
                  <a:pt x="65655" y="32"/>
                  <a:pt x="58300" y="3011"/>
                  <a:pt x="52099" y="7418"/>
                </a:cubicBezTo>
                <a:cubicBezTo>
                  <a:pt x="43436" y="13619"/>
                  <a:pt x="36719" y="24652"/>
                  <a:pt x="40366" y="34622"/>
                </a:cubicBezTo>
                <a:cubicBezTo>
                  <a:pt x="44622" y="46203"/>
                  <a:pt x="60519" y="50549"/>
                  <a:pt x="63984" y="62404"/>
                </a:cubicBezTo>
                <a:cubicBezTo>
                  <a:pt x="66111" y="69759"/>
                  <a:pt x="61886" y="78392"/>
                  <a:pt x="54743" y="81188"/>
                </a:cubicBezTo>
                <a:cubicBezTo>
                  <a:pt x="52416" y="82101"/>
                  <a:pt x="50009" y="82421"/>
                  <a:pt x="47555" y="82421"/>
                </a:cubicBezTo>
                <a:cubicBezTo>
                  <a:pt x="41809" y="82421"/>
                  <a:pt x="35800" y="80668"/>
                  <a:pt x="29927" y="80668"/>
                </a:cubicBezTo>
                <a:cubicBezTo>
                  <a:pt x="29789" y="80668"/>
                  <a:pt x="29652" y="80669"/>
                  <a:pt x="29515" y="80671"/>
                </a:cubicBezTo>
                <a:cubicBezTo>
                  <a:pt x="18208" y="80823"/>
                  <a:pt x="7357" y="88696"/>
                  <a:pt x="3679" y="99395"/>
                </a:cubicBezTo>
                <a:cubicBezTo>
                  <a:pt x="1" y="110125"/>
                  <a:pt x="4013" y="123985"/>
                  <a:pt x="12889" y="131067"/>
                </a:cubicBezTo>
                <a:lnTo>
                  <a:pt x="229063" y="131067"/>
                </a:lnTo>
                <a:cubicBezTo>
                  <a:pt x="235598" y="124289"/>
                  <a:pt x="238637" y="111796"/>
                  <a:pt x="235203" y="103012"/>
                </a:cubicBezTo>
                <a:cubicBezTo>
                  <a:pt x="231738" y="94228"/>
                  <a:pt x="222923" y="87845"/>
                  <a:pt x="213500" y="87358"/>
                </a:cubicBezTo>
                <a:cubicBezTo>
                  <a:pt x="212907" y="87324"/>
                  <a:pt x="212308" y="87311"/>
                  <a:pt x="211705" y="87311"/>
                </a:cubicBezTo>
                <a:cubicBezTo>
                  <a:pt x="209410" y="87311"/>
                  <a:pt x="207061" y="87507"/>
                  <a:pt x="204773" y="87507"/>
                </a:cubicBezTo>
                <a:cubicBezTo>
                  <a:pt x="201782" y="87507"/>
                  <a:pt x="198892" y="87172"/>
                  <a:pt x="196357" y="85626"/>
                </a:cubicBezTo>
                <a:cubicBezTo>
                  <a:pt x="190308" y="81918"/>
                  <a:pt x="189761" y="73224"/>
                  <a:pt x="191919" y="66507"/>
                </a:cubicBezTo>
                <a:cubicBezTo>
                  <a:pt x="194077" y="59820"/>
                  <a:pt x="198302" y="53771"/>
                  <a:pt x="199640" y="46811"/>
                </a:cubicBezTo>
                <a:cubicBezTo>
                  <a:pt x="201160" y="38908"/>
                  <a:pt x="198576" y="30367"/>
                  <a:pt x="192892" y="24622"/>
                </a:cubicBezTo>
                <a:cubicBezTo>
                  <a:pt x="188250" y="19904"/>
                  <a:pt x="181618" y="17238"/>
                  <a:pt x="174999" y="17238"/>
                </a:cubicBezTo>
                <a:cubicBezTo>
                  <a:pt x="173601" y="17238"/>
                  <a:pt x="172203" y="17357"/>
                  <a:pt x="170825" y="17600"/>
                </a:cubicBezTo>
                <a:cubicBezTo>
                  <a:pt x="159973" y="19485"/>
                  <a:pt x="151827" y="28148"/>
                  <a:pt x="143134" y="34956"/>
                </a:cubicBezTo>
                <a:cubicBezTo>
                  <a:pt x="137026" y="39757"/>
                  <a:pt x="129134" y="43773"/>
                  <a:pt x="121685" y="43773"/>
                </a:cubicBezTo>
                <a:cubicBezTo>
                  <a:pt x="118571" y="43773"/>
                  <a:pt x="115535" y="43071"/>
                  <a:pt x="112738" y="41431"/>
                </a:cubicBezTo>
                <a:cubicBezTo>
                  <a:pt x="101674" y="34926"/>
                  <a:pt x="101857" y="18543"/>
                  <a:pt x="93559" y="8755"/>
                </a:cubicBezTo>
                <a:cubicBezTo>
                  <a:pt x="88654" y="2978"/>
                  <a:pt x="81008" y="1"/>
                  <a:pt x="7348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51"/>
          <p:cNvSpPr/>
          <p:nvPr/>
        </p:nvSpPr>
        <p:spPr>
          <a:xfrm rot="10800000">
            <a:off x="2934883" y="-1859399"/>
            <a:ext cx="6904084" cy="3418787"/>
          </a:xfrm>
          <a:custGeom>
            <a:rect b="b" l="l" r="r" t="t"/>
            <a:pathLst>
              <a:path extrusionOk="0" h="127531" w="257543">
                <a:moveTo>
                  <a:pt x="188005" y="0"/>
                </a:moveTo>
                <a:cubicBezTo>
                  <a:pt x="181301" y="0"/>
                  <a:pt x="174410" y="3584"/>
                  <a:pt x="169426" y="8411"/>
                </a:cubicBezTo>
                <a:cubicBezTo>
                  <a:pt x="162708" y="14946"/>
                  <a:pt x="158301" y="23457"/>
                  <a:pt x="152404" y="30751"/>
                </a:cubicBezTo>
                <a:cubicBezTo>
                  <a:pt x="146760" y="37770"/>
                  <a:pt x="138781" y="43972"/>
                  <a:pt x="129847" y="43972"/>
                </a:cubicBezTo>
                <a:cubicBezTo>
                  <a:pt x="129495" y="43972"/>
                  <a:pt x="129142" y="43963"/>
                  <a:pt x="128787" y="43943"/>
                </a:cubicBezTo>
                <a:cubicBezTo>
                  <a:pt x="118817" y="43366"/>
                  <a:pt x="111157" y="35402"/>
                  <a:pt x="104197" y="28259"/>
                </a:cubicBezTo>
                <a:cubicBezTo>
                  <a:pt x="97728" y="21592"/>
                  <a:pt x="89776" y="14686"/>
                  <a:pt x="80687" y="14686"/>
                </a:cubicBezTo>
                <a:cubicBezTo>
                  <a:pt x="80039" y="14686"/>
                  <a:pt x="79385" y="14721"/>
                  <a:pt x="78725" y="14794"/>
                </a:cubicBezTo>
                <a:cubicBezTo>
                  <a:pt x="70609" y="15675"/>
                  <a:pt x="64166" y="22241"/>
                  <a:pt x="60579" y="29536"/>
                </a:cubicBezTo>
                <a:cubicBezTo>
                  <a:pt x="57053" y="36861"/>
                  <a:pt x="55716" y="45007"/>
                  <a:pt x="53497" y="52819"/>
                </a:cubicBezTo>
                <a:cubicBezTo>
                  <a:pt x="51247" y="60661"/>
                  <a:pt x="47782" y="68594"/>
                  <a:pt x="41278" y="73457"/>
                </a:cubicBezTo>
                <a:cubicBezTo>
                  <a:pt x="33800" y="79080"/>
                  <a:pt x="23648" y="79628"/>
                  <a:pt x="15532" y="84248"/>
                </a:cubicBezTo>
                <a:cubicBezTo>
                  <a:pt x="8420" y="88290"/>
                  <a:pt x="3222" y="95494"/>
                  <a:pt x="1581" y="103518"/>
                </a:cubicBezTo>
                <a:cubicBezTo>
                  <a:pt x="0" y="111543"/>
                  <a:pt x="2675" y="121026"/>
                  <a:pt x="7660" y="127531"/>
                </a:cubicBezTo>
                <a:lnTo>
                  <a:pt x="247178" y="127531"/>
                </a:lnTo>
                <a:cubicBezTo>
                  <a:pt x="254199" y="119993"/>
                  <a:pt x="257543" y="107652"/>
                  <a:pt x="255689" y="97439"/>
                </a:cubicBezTo>
                <a:cubicBezTo>
                  <a:pt x="253835" y="87287"/>
                  <a:pt x="246935" y="78199"/>
                  <a:pt x="237664" y="73700"/>
                </a:cubicBezTo>
                <a:cubicBezTo>
                  <a:pt x="230795" y="70357"/>
                  <a:pt x="222649" y="69293"/>
                  <a:pt x="216843" y="64278"/>
                </a:cubicBezTo>
                <a:cubicBezTo>
                  <a:pt x="211007" y="59171"/>
                  <a:pt x="208849" y="51056"/>
                  <a:pt x="208302" y="43305"/>
                </a:cubicBezTo>
                <a:cubicBezTo>
                  <a:pt x="207785" y="35584"/>
                  <a:pt x="208576" y="27712"/>
                  <a:pt x="207269" y="20083"/>
                </a:cubicBezTo>
                <a:cubicBezTo>
                  <a:pt x="205992" y="12453"/>
                  <a:pt x="202040" y="4611"/>
                  <a:pt x="194958" y="1450"/>
                </a:cubicBezTo>
                <a:cubicBezTo>
                  <a:pt x="192726" y="449"/>
                  <a:pt x="190377" y="0"/>
                  <a:pt x="18800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 name="Google Shape;74;p51"/>
          <p:cNvGrpSpPr/>
          <p:nvPr/>
        </p:nvGrpSpPr>
        <p:grpSpPr>
          <a:xfrm>
            <a:off x="4890613" y="4514050"/>
            <a:ext cx="1802475" cy="665300"/>
            <a:chOff x="2566600" y="4293075"/>
            <a:chExt cx="1802475" cy="665300"/>
          </a:xfrm>
        </p:grpSpPr>
        <p:sp>
          <p:nvSpPr>
            <p:cNvPr id="75" name="Google Shape;75;p51"/>
            <p:cNvSpPr/>
            <p:nvPr/>
          </p:nvSpPr>
          <p:spPr>
            <a:xfrm>
              <a:off x="2872075" y="4571400"/>
              <a:ext cx="106400" cy="91225"/>
            </a:xfrm>
            <a:custGeom>
              <a:rect b="b" l="l" r="r" t="t"/>
              <a:pathLst>
                <a:path extrusionOk="0" h="3649" w="4256">
                  <a:moveTo>
                    <a:pt x="2128" y="1338"/>
                  </a:moveTo>
                  <a:cubicBezTo>
                    <a:pt x="2797" y="1338"/>
                    <a:pt x="3131" y="1520"/>
                    <a:pt x="3131" y="1794"/>
                  </a:cubicBezTo>
                  <a:cubicBezTo>
                    <a:pt x="3131" y="2098"/>
                    <a:pt x="2797" y="2250"/>
                    <a:pt x="2128" y="2250"/>
                  </a:cubicBezTo>
                  <a:cubicBezTo>
                    <a:pt x="1429" y="2250"/>
                    <a:pt x="1094" y="2098"/>
                    <a:pt x="1094" y="1794"/>
                  </a:cubicBezTo>
                  <a:cubicBezTo>
                    <a:pt x="1094" y="1490"/>
                    <a:pt x="1429" y="1338"/>
                    <a:pt x="2128" y="1338"/>
                  </a:cubicBezTo>
                  <a:close/>
                  <a:moveTo>
                    <a:pt x="2128" y="1"/>
                  </a:moveTo>
                  <a:cubicBezTo>
                    <a:pt x="1702" y="1"/>
                    <a:pt x="1277" y="92"/>
                    <a:pt x="973" y="244"/>
                  </a:cubicBezTo>
                  <a:cubicBezTo>
                    <a:pt x="669" y="396"/>
                    <a:pt x="395" y="609"/>
                    <a:pt x="243" y="882"/>
                  </a:cubicBezTo>
                  <a:cubicBezTo>
                    <a:pt x="61" y="1156"/>
                    <a:pt x="0" y="1460"/>
                    <a:pt x="0" y="1824"/>
                  </a:cubicBezTo>
                  <a:cubicBezTo>
                    <a:pt x="0" y="2159"/>
                    <a:pt x="91" y="2523"/>
                    <a:pt x="243" y="2767"/>
                  </a:cubicBezTo>
                  <a:cubicBezTo>
                    <a:pt x="395" y="3040"/>
                    <a:pt x="669" y="3283"/>
                    <a:pt x="973" y="3435"/>
                  </a:cubicBezTo>
                  <a:cubicBezTo>
                    <a:pt x="1277" y="3587"/>
                    <a:pt x="1672" y="3648"/>
                    <a:pt x="2128" y="3648"/>
                  </a:cubicBezTo>
                  <a:cubicBezTo>
                    <a:pt x="2523" y="3648"/>
                    <a:pt x="2949" y="3587"/>
                    <a:pt x="3253" y="3435"/>
                  </a:cubicBezTo>
                  <a:cubicBezTo>
                    <a:pt x="3556" y="3283"/>
                    <a:pt x="3830" y="3040"/>
                    <a:pt x="3982" y="2767"/>
                  </a:cubicBezTo>
                  <a:cubicBezTo>
                    <a:pt x="4164" y="2523"/>
                    <a:pt x="4256" y="2159"/>
                    <a:pt x="4256" y="1824"/>
                  </a:cubicBezTo>
                  <a:cubicBezTo>
                    <a:pt x="4256" y="1490"/>
                    <a:pt x="4134" y="1156"/>
                    <a:pt x="3982" y="882"/>
                  </a:cubicBezTo>
                  <a:cubicBezTo>
                    <a:pt x="3830" y="609"/>
                    <a:pt x="3556" y="396"/>
                    <a:pt x="3253" y="244"/>
                  </a:cubicBezTo>
                  <a:cubicBezTo>
                    <a:pt x="2949" y="92"/>
                    <a:pt x="2584" y="1"/>
                    <a:pt x="212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51"/>
            <p:cNvSpPr/>
            <p:nvPr/>
          </p:nvSpPr>
          <p:spPr>
            <a:xfrm>
              <a:off x="3295325" y="4792525"/>
              <a:ext cx="825275" cy="125400"/>
            </a:xfrm>
            <a:custGeom>
              <a:rect b="b" l="l" r="r" t="t"/>
              <a:pathLst>
                <a:path extrusionOk="0" h="5016" w="33011">
                  <a:moveTo>
                    <a:pt x="1004" y="1"/>
                  </a:moveTo>
                  <a:cubicBezTo>
                    <a:pt x="426" y="1"/>
                    <a:pt x="1" y="457"/>
                    <a:pt x="1" y="1004"/>
                  </a:cubicBezTo>
                  <a:lnTo>
                    <a:pt x="1" y="4043"/>
                  </a:lnTo>
                  <a:cubicBezTo>
                    <a:pt x="1" y="4621"/>
                    <a:pt x="457" y="5016"/>
                    <a:pt x="1004" y="5016"/>
                  </a:cubicBezTo>
                  <a:lnTo>
                    <a:pt x="32007" y="5016"/>
                  </a:lnTo>
                  <a:cubicBezTo>
                    <a:pt x="32554" y="5016"/>
                    <a:pt x="32980" y="4560"/>
                    <a:pt x="32980" y="4043"/>
                  </a:cubicBezTo>
                  <a:lnTo>
                    <a:pt x="32980" y="1004"/>
                  </a:lnTo>
                  <a:cubicBezTo>
                    <a:pt x="33010" y="457"/>
                    <a:pt x="32554"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1"/>
            <p:cNvSpPr/>
            <p:nvPr/>
          </p:nvSpPr>
          <p:spPr>
            <a:xfrm>
              <a:off x="3261125" y="4810775"/>
              <a:ext cx="893675" cy="147425"/>
            </a:xfrm>
            <a:custGeom>
              <a:rect b="b" l="l" r="r" t="t"/>
              <a:pathLst>
                <a:path extrusionOk="0" h="5897" w="35747">
                  <a:moveTo>
                    <a:pt x="1125" y="0"/>
                  </a:moveTo>
                  <a:cubicBezTo>
                    <a:pt x="518" y="0"/>
                    <a:pt x="1" y="487"/>
                    <a:pt x="1" y="1155"/>
                  </a:cubicBezTo>
                  <a:lnTo>
                    <a:pt x="1" y="4742"/>
                  </a:lnTo>
                  <a:cubicBezTo>
                    <a:pt x="1" y="5350"/>
                    <a:pt x="487" y="5897"/>
                    <a:pt x="1125" y="5897"/>
                  </a:cubicBezTo>
                  <a:lnTo>
                    <a:pt x="34621" y="5897"/>
                  </a:lnTo>
                  <a:cubicBezTo>
                    <a:pt x="35229" y="5897"/>
                    <a:pt x="35746" y="5411"/>
                    <a:pt x="35746" y="4742"/>
                  </a:cubicBezTo>
                  <a:lnTo>
                    <a:pt x="35746" y="1155"/>
                  </a:lnTo>
                  <a:cubicBezTo>
                    <a:pt x="35746" y="487"/>
                    <a:pt x="35229" y="0"/>
                    <a:pt x="3462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1"/>
            <p:cNvSpPr/>
            <p:nvPr/>
          </p:nvSpPr>
          <p:spPr>
            <a:xfrm>
              <a:off x="3324975" y="481077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1"/>
            <p:cNvSpPr/>
            <p:nvPr/>
          </p:nvSpPr>
          <p:spPr>
            <a:xfrm>
              <a:off x="3494425" y="481077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51"/>
            <p:cNvSpPr/>
            <p:nvPr/>
          </p:nvSpPr>
          <p:spPr>
            <a:xfrm>
              <a:off x="3664625" y="4810775"/>
              <a:ext cx="86650" cy="147425"/>
            </a:xfrm>
            <a:custGeom>
              <a:rect b="b" l="l" r="r" t="t"/>
              <a:pathLst>
                <a:path extrusionOk="0" h="5897" w="3466">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1"/>
            <p:cNvSpPr/>
            <p:nvPr/>
          </p:nvSpPr>
          <p:spPr>
            <a:xfrm>
              <a:off x="3834850" y="4810775"/>
              <a:ext cx="86650" cy="147425"/>
            </a:xfrm>
            <a:custGeom>
              <a:rect b="b" l="l" r="r" t="t"/>
              <a:pathLst>
                <a:path extrusionOk="0" h="5897" w="3466">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1"/>
            <p:cNvSpPr/>
            <p:nvPr/>
          </p:nvSpPr>
          <p:spPr>
            <a:xfrm>
              <a:off x="4004300" y="4810775"/>
              <a:ext cx="85900" cy="147425"/>
            </a:xfrm>
            <a:custGeom>
              <a:rect b="b" l="l" r="r" t="t"/>
              <a:pathLst>
                <a:path extrusionOk="0" h="5897" w="3436">
                  <a:moveTo>
                    <a:pt x="1" y="0"/>
                  </a:moveTo>
                  <a:lnTo>
                    <a:pt x="1" y="5897"/>
                  </a:lnTo>
                  <a:lnTo>
                    <a:pt x="3435" y="5897"/>
                  </a:lnTo>
                  <a:lnTo>
                    <a:pt x="343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51"/>
            <p:cNvSpPr/>
            <p:nvPr/>
          </p:nvSpPr>
          <p:spPr>
            <a:xfrm>
              <a:off x="3445025" y="4627625"/>
              <a:ext cx="826025" cy="125425"/>
            </a:xfrm>
            <a:custGeom>
              <a:rect b="b" l="l" r="r" t="t"/>
              <a:pathLst>
                <a:path extrusionOk="0" h="5017" w="33041">
                  <a:moveTo>
                    <a:pt x="1004" y="1"/>
                  </a:moveTo>
                  <a:cubicBezTo>
                    <a:pt x="426" y="1"/>
                    <a:pt x="1" y="457"/>
                    <a:pt x="1" y="974"/>
                  </a:cubicBezTo>
                  <a:lnTo>
                    <a:pt x="1" y="4013"/>
                  </a:lnTo>
                  <a:cubicBezTo>
                    <a:pt x="1" y="4591"/>
                    <a:pt x="456" y="5016"/>
                    <a:pt x="1004" y="5016"/>
                  </a:cubicBezTo>
                  <a:lnTo>
                    <a:pt x="32007" y="5016"/>
                  </a:lnTo>
                  <a:cubicBezTo>
                    <a:pt x="32585" y="5016"/>
                    <a:pt x="33010" y="4560"/>
                    <a:pt x="33010" y="4013"/>
                  </a:cubicBezTo>
                  <a:lnTo>
                    <a:pt x="33010" y="974"/>
                  </a:lnTo>
                  <a:cubicBezTo>
                    <a:pt x="33041" y="457"/>
                    <a:pt x="32585"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1"/>
            <p:cNvSpPr/>
            <p:nvPr/>
          </p:nvSpPr>
          <p:spPr>
            <a:xfrm>
              <a:off x="3411600" y="4645875"/>
              <a:ext cx="893650" cy="146675"/>
            </a:xfrm>
            <a:custGeom>
              <a:rect b="b" l="l" r="r" t="t"/>
              <a:pathLst>
                <a:path extrusionOk="0" h="5867" w="35746">
                  <a:moveTo>
                    <a:pt x="1125" y="0"/>
                  </a:moveTo>
                  <a:cubicBezTo>
                    <a:pt x="517" y="0"/>
                    <a:pt x="0" y="487"/>
                    <a:pt x="0" y="1125"/>
                  </a:cubicBezTo>
                  <a:lnTo>
                    <a:pt x="0" y="4742"/>
                  </a:lnTo>
                  <a:cubicBezTo>
                    <a:pt x="0" y="5350"/>
                    <a:pt x="486" y="5867"/>
                    <a:pt x="1125" y="5867"/>
                  </a:cubicBezTo>
                  <a:lnTo>
                    <a:pt x="34590" y="5867"/>
                  </a:lnTo>
                  <a:cubicBezTo>
                    <a:pt x="35198" y="5867"/>
                    <a:pt x="35745" y="5380"/>
                    <a:pt x="35745" y="4742"/>
                  </a:cubicBezTo>
                  <a:lnTo>
                    <a:pt x="35745" y="1125"/>
                  </a:lnTo>
                  <a:cubicBezTo>
                    <a:pt x="35745" y="487"/>
                    <a:pt x="35198" y="0"/>
                    <a:pt x="3459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51"/>
            <p:cNvSpPr/>
            <p:nvPr/>
          </p:nvSpPr>
          <p:spPr>
            <a:xfrm>
              <a:off x="3474650" y="4645875"/>
              <a:ext cx="86675" cy="146675"/>
            </a:xfrm>
            <a:custGeom>
              <a:rect b="b" l="l" r="r" t="t"/>
              <a:pathLst>
                <a:path extrusionOk="0" h="5867" w="3467">
                  <a:moveTo>
                    <a:pt x="1" y="0"/>
                  </a:moveTo>
                  <a:lnTo>
                    <a:pt x="1" y="5867"/>
                  </a:lnTo>
                  <a:lnTo>
                    <a:pt x="3466" y="586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1"/>
            <p:cNvSpPr/>
            <p:nvPr/>
          </p:nvSpPr>
          <p:spPr>
            <a:xfrm>
              <a:off x="3644875" y="4645875"/>
              <a:ext cx="86650" cy="146675"/>
            </a:xfrm>
            <a:custGeom>
              <a:rect b="b" l="l" r="r" t="t"/>
              <a:pathLst>
                <a:path extrusionOk="0" h="5867" w="3466">
                  <a:moveTo>
                    <a:pt x="1" y="0"/>
                  </a:moveTo>
                  <a:lnTo>
                    <a:pt x="1" y="5867"/>
                  </a:lnTo>
                  <a:lnTo>
                    <a:pt x="3466" y="586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51"/>
            <p:cNvSpPr/>
            <p:nvPr/>
          </p:nvSpPr>
          <p:spPr>
            <a:xfrm>
              <a:off x="3815100" y="4645875"/>
              <a:ext cx="86650" cy="146675"/>
            </a:xfrm>
            <a:custGeom>
              <a:rect b="b" l="l" r="r" t="t"/>
              <a:pathLst>
                <a:path extrusionOk="0" h="5867" w="3466">
                  <a:moveTo>
                    <a:pt x="0" y="0"/>
                  </a:moveTo>
                  <a:lnTo>
                    <a:pt x="0" y="5867"/>
                  </a:lnTo>
                  <a:lnTo>
                    <a:pt x="3465" y="586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51"/>
            <p:cNvSpPr/>
            <p:nvPr/>
          </p:nvSpPr>
          <p:spPr>
            <a:xfrm>
              <a:off x="3985300" y="4645875"/>
              <a:ext cx="85900" cy="146675"/>
            </a:xfrm>
            <a:custGeom>
              <a:rect b="b" l="l" r="r" t="t"/>
              <a:pathLst>
                <a:path extrusionOk="0" h="5867" w="3436">
                  <a:moveTo>
                    <a:pt x="1" y="0"/>
                  </a:moveTo>
                  <a:lnTo>
                    <a:pt x="1" y="5867"/>
                  </a:lnTo>
                  <a:lnTo>
                    <a:pt x="3436" y="5867"/>
                  </a:lnTo>
                  <a:lnTo>
                    <a:pt x="343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1"/>
            <p:cNvSpPr/>
            <p:nvPr/>
          </p:nvSpPr>
          <p:spPr>
            <a:xfrm>
              <a:off x="4154775" y="4645875"/>
              <a:ext cx="86650" cy="146675"/>
            </a:xfrm>
            <a:custGeom>
              <a:rect b="b" l="l" r="r" t="t"/>
              <a:pathLst>
                <a:path extrusionOk="0" h="5867" w="3466">
                  <a:moveTo>
                    <a:pt x="0" y="0"/>
                  </a:moveTo>
                  <a:lnTo>
                    <a:pt x="0" y="5867"/>
                  </a:lnTo>
                  <a:lnTo>
                    <a:pt x="3465" y="586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51"/>
            <p:cNvSpPr/>
            <p:nvPr/>
          </p:nvSpPr>
          <p:spPr>
            <a:xfrm>
              <a:off x="3232250" y="4461975"/>
              <a:ext cx="825275" cy="125400"/>
            </a:xfrm>
            <a:custGeom>
              <a:rect b="b" l="l" r="r" t="t"/>
              <a:pathLst>
                <a:path extrusionOk="0" h="5016" w="33011">
                  <a:moveTo>
                    <a:pt x="1004" y="1"/>
                  </a:moveTo>
                  <a:cubicBezTo>
                    <a:pt x="426" y="1"/>
                    <a:pt x="1" y="457"/>
                    <a:pt x="1" y="1004"/>
                  </a:cubicBezTo>
                  <a:lnTo>
                    <a:pt x="1" y="4043"/>
                  </a:lnTo>
                  <a:cubicBezTo>
                    <a:pt x="1" y="4621"/>
                    <a:pt x="457" y="5016"/>
                    <a:pt x="1004" y="5016"/>
                  </a:cubicBezTo>
                  <a:lnTo>
                    <a:pt x="32007" y="5016"/>
                  </a:lnTo>
                  <a:cubicBezTo>
                    <a:pt x="32585" y="5016"/>
                    <a:pt x="33010" y="4560"/>
                    <a:pt x="33010" y="4043"/>
                  </a:cubicBezTo>
                  <a:lnTo>
                    <a:pt x="33010" y="1004"/>
                  </a:lnTo>
                  <a:cubicBezTo>
                    <a:pt x="33010" y="457"/>
                    <a:pt x="32555"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51"/>
            <p:cNvSpPr/>
            <p:nvPr/>
          </p:nvSpPr>
          <p:spPr>
            <a:xfrm>
              <a:off x="3198825" y="4480225"/>
              <a:ext cx="893650" cy="147425"/>
            </a:xfrm>
            <a:custGeom>
              <a:rect b="b" l="l" r="r" t="t"/>
              <a:pathLst>
                <a:path extrusionOk="0" h="5897" w="35746">
                  <a:moveTo>
                    <a:pt x="1125" y="0"/>
                  </a:moveTo>
                  <a:cubicBezTo>
                    <a:pt x="517" y="0"/>
                    <a:pt x="0" y="486"/>
                    <a:pt x="0" y="1155"/>
                  </a:cubicBezTo>
                  <a:lnTo>
                    <a:pt x="0" y="4742"/>
                  </a:lnTo>
                  <a:cubicBezTo>
                    <a:pt x="0" y="5350"/>
                    <a:pt x="487" y="5897"/>
                    <a:pt x="1125" y="5897"/>
                  </a:cubicBezTo>
                  <a:lnTo>
                    <a:pt x="34591" y="5897"/>
                  </a:lnTo>
                  <a:cubicBezTo>
                    <a:pt x="35199" y="5897"/>
                    <a:pt x="35746" y="5411"/>
                    <a:pt x="35746" y="4742"/>
                  </a:cubicBezTo>
                  <a:lnTo>
                    <a:pt x="35746" y="1155"/>
                  </a:lnTo>
                  <a:cubicBezTo>
                    <a:pt x="35715" y="486"/>
                    <a:pt x="35199" y="0"/>
                    <a:pt x="345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51"/>
            <p:cNvSpPr/>
            <p:nvPr/>
          </p:nvSpPr>
          <p:spPr>
            <a:xfrm>
              <a:off x="3261900" y="448022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1"/>
            <p:cNvSpPr/>
            <p:nvPr/>
          </p:nvSpPr>
          <p:spPr>
            <a:xfrm>
              <a:off x="3431350" y="4480225"/>
              <a:ext cx="86650" cy="147425"/>
            </a:xfrm>
            <a:custGeom>
              <a:rect b="b" l="l" r="r" t="t"/>
              <a:pathLst>
                <a:path extrusionOk="0" h="5897" w="3466">
                  <a:moveTo>
                    <a:pt x="0" y="0"/>
                  </a:moveTo>
                  <a:lnTo>
                    <a:pt x="0"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1"/>
            <p:cNvSpPr/>
            <p:nvPr/>
          </p:nvSpPr>
          <p:spPr>
            <a:xfrm>
              <a:off x="3601575" y="4480225"/>
              <a:ext cx="85875" cy="147425"/>
            </a:xfrm>
            <a:custGeom>
              <a:rect b="b" l="l" r="r" t="t"/>
              <a:pathLst>
                <a:path extrusionOk="0" h="5897" w="3435">
                  <a:moveTo>
                    <a:pt x="0" y="0"/>
                  </a:moveTo>
                  <a:lnTo>
                    <a:pt x="0" y="5897"/>
                  </a:lnTo>
                  <a:lnTo>
                    <a:pt x="3435" y="5897"/>
                  </a:lnTo>
                  <a:lnTo>
                    <a:pt x="343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51"/>
            <p:cNvSpPr/>
            <p:nvPr/>
          </p:nvSpPr>
          <p:spPr>
            <a:xfrm>
              <a:off x="3771025" y="448022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51"/>
            <p:cNvSpPr/>
            <p:nvPr/>
          </p:nvSpPr>
          <p:spPr>
            <a:xfrm>
              <a:off x="3941225" y="4480225"/>
              <a:ext cx="86675" cy="147425"/>
            </a:xfrm>
            <a:custGeom>
              <a:rect b="b" l="l" r="r" t="t"/>
              <a:pathLst>
                <a:path extrusionOk="0" h="5897" w="3467">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51"/>
            <p:cNvSpPr/>
            <p:nvPr/>
          </p:nvSpPr>
          <p:spPr>
            <a:xfrm>
              <a:off x="3508850" y="4297075"/>
              <a:ext cx="824525" cy="125425"/>
            </a:xfrm>
            <a:custGeom>
              <a:rect b="b" l="l" r="r" t="t"/>
              <a:pathLst>
                <a:path extrusionOk="0" h="5017" w="32981">
                  <a:moveTo>
                    <a:pt x="1004" y="1"/>
                  </a:moveTo>
                  <a:cubicBezTo>
                    <a:pt x="426" y="1"/>
                    <a:pt x="1" y="457"/>
                    <a:pt x="1" y="973"/>
                  </a:cubicBezTo>
                  <a:lnTo>
                    <a:pt x="1" y="4013"/>
                  </a:lnTo>
                  <a:cubicBezTo>
                    <a:pt x="1" y="4591"/>
                    <a:pt x="457" y="5016"/>
                    <a:pt x="1004" y="5016"/>
                  </a:cubicBezTo>
                  <a:lnTo>
                    <a:pt x="32007" y="5016"/>
                  </a:lnTo>
                  <a:cubicBezTo>
                    <a:pt x="32585" y="5016"/>
                    <a:pt x="32980" y="4560"/>
                    <a:pt x="32980" y="4013"/>
                  </a:cubicBezTo>
                  <a:lnTo>
                    <a:pt x="32980" y="973"/>
                  </a:lnTo>
                  <a:cubicBezTo>
                    <a:pt x="32980" y="457"/>
                    <a:pt x="32524"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51"/>
            <p:cNvSpPr/>
            <p:nvPr/>
          </p:nvSpPr>
          <p:spPr>
            <a:xfrm>
              <a:off x="3474650" y="4315325"/>
              <a:ext cx="894425" cy="146675"/>
            </a:xfrm>
            <a:custGeom>
              <a:rect b="b" l="l" r="r" t="t"/>
              <a:pathLst>
                <a:path extrusionOk="0" h="5867" w="35777">
                  <a:moveTo>
                    <a:pt x="1156" y="0"/>
                  </a:moveTo>
                  <a:cubicBezTo>
                    <a:pt x="548" y="0"/>
                    <a:pt x="1" y="487"/>
                    <a:pt x="1" y="1125"/>
                  </a:cubicBezTo>
                  <a:lnTo>
                    <a:pt x="1" y="4742"/>
                  </a:lnTo>
                  <a:cubicBezTo>
                    <a:pt x="1" y="5350"/>
                    <a:pt x="487" y="5867"/>
                    <a:pt x="1156" y="5867"/>
                  </a:cubicBezTo>
                  <a:lnTo>
                    <a:pt x="34622" y="5867"/>
                  </a:lnTo>
                  <a:cubicBezTo>
                    <a:pt x="35230" y="5867"/>
                    <a:pt x="35777" y="5380"/>
                    <a:pt x="35777" y="4742"/>
                  </a:cubicBezTo>
                  <a:lnTo>
                    <a:pt x="35777" y="1125"/>
                  </a:lnTo>
                  <a:cubicBezTo>
                    <a:pt x="35716" y="517"/>
                    <a:pt x="35230" y="0"/>
                    <a:pt x="346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51"/>
            <p:cNvSpPr/>
            <p:nvPr/>
          </p:nvSpPr>
          <p:spPr>
            <a:xfrm>
              <a:off x="3538500" y="43145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1"/>
            <p:cNvSpPr/>
            <p:nvPr/>
          </p:nvSpPr>
          <p:spPr>
            <a:xfrm>
              <a:off x="3707200" y="43145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51"/>
            <p:cNvSpPr/>
            <p:nvPr/>
          </p:nvSpPr>
          <p:spPr>
            <a:xfrm>
              <a:off x="3877400" y="4314550"/>
              <a:ext cx="86650" cy="147450"/>
            </a:xfrm>
            <a:custGeom>
              <a:rect b="b" l="l" r="r" t="t"/>
              <a:pathLst>
                <a:path extrusionOk="0" h="5898" w="3466">
                  <a:moveTo>
                    <a:pt x="1" y="1"/>
                  </a:moveTo>
                  <a:lnTo>
                    <a:pt x="1" y="5898"/>
                  </a:lnTo>
                  <a:lnTo>
                    <a:pt x="3466" y="5898"/>
                  </a:lnTo>
                  <a:lnTo>
                    <a:pt x="346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1"/>
            <p:cNvSpPr/>
            <p:nvPr/>
          </p:nvSpPr>
          <p:spPr>
            <a:xfrm>
              <a:off x="4047625" y="43145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51"/>
            <p:cNvSpPr/>
            <p:nvPr/>
          </p:nvSpPr>
          <p:spPr>
            <a:xfrm>
              <a:off x="4217825" y="4314550"/>
              <a:ext cx="86675" cy="147450"/>
            </a:xfrm>
            <a:custGeom>
              <a:rect b="b" l="l" r="r" t="t"/>
              <a:pathLst>
                <a:path extrusionOk="0" h="5898" w="3467">
                  <a:moveTo>
                    <a:pt x="1" y="1"/>
                  </a:moveTo>
                  <a:lnTo>
                    <a:pt x="1" y="5898"/>
                  </a:lnTo>
                  <a:lnTo>
                    <a:pt x="3466" y="5898"/>
                  </a:lnTo>
                  <a:lnTo>
                    <a:pt x="346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1"/>
            <p:cNvSpPr/>
            <p:nvPr/>
          </p:nvSpPr>
          <p:spPr>
            <a:xfrm>
              <a:off x="2578750" y="4299450"/>
              <a:ext cx="699125" cy="607750"/>
            </a:xfrm>
            <a:custGeom>
              <a:rect b="b" l="l" r="r" t="t"/>
              <a:pathLst>
                <a:path extrusionOk="0" h="24310" w="27965">
                  <a:moveTo>
                    <a:pt x="24851" y="1"/>
                  </a:moveTo>
                  <a:cubicBezTo>
                    <a:pt x="24632" y="1"/>
                    <a:pt x="24414" y="79"/>
                    <a:pt x="24226" y="240"/>
                  </a:cubicBezTo>
                  <a:lnTo>
                    <a:pt x="517" y="20240"/>
                  </a:lnTo>
                  <a:cubicBezTo>
                    <a:pt x="92" y="20575"/>
                    <a:pt x="0" y="21213"/>
                    <a:pt x="396" y="21639"/>
                  </a:cubicBezTo>
                  <a:lnTo>
                    <a:pt x="2371" y="23949"/>
                  </a:lnTo>
                  <a:cubicBezTo>
                    <a:pt x="2558" y="24186"/>
                    <a:pt x="2839" y="24310"/>
                    <a:pt x="3124" y="24310"/>
                  </a:cubicBezTo>
                  <a:cubicBezTo>
                    <a:pt x="3351" y="24310"/>
                    <a:pt x="3581" y="24232"/>
                    <a:pt x="3770" y="24070"/>
                  </a:cubicBezTo>
                  <a:lnTo>
                    <a:pt x="27478" y="4070"/>
                  </a:lnTo>
                  <a:cubicBezTo>
                    <a:pt x="27904" y="3736"/>
                    <a:pt x="27964" y="3097"/>
                    <a:pt x="27600" y="2672"/>
                  </a:cubicBezTo>
                  <a:lnTo>
                    <a:pt x="25624" y="362"/>
                  </a:lnTo>
                  <a:cubicBezTo>
                    <a:pt x="25404" y="125"/>
                    <a:pt x="25127" y="1"/>
                    <a:pt x="2485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1"/>
            <p:cNvSpPr/>
            <p:nvPr/>
          </p:nvSpPr>
          <p:spPr>
            <a:xfrm>
              <a:off x="2566600" y="4293075"/>
              <a:ext cx="762175" cy="665300"/>
            </a:xfrm>
            <a:custGeom>
              <a:rect b="b" l="l" r="r" t="t"/>
              <a:pathLst>
                <a:path extrusionOk="0" h="26612" w="30487">
                  <a:moveTo>
                    <a:pt x="26843" y="1"/>
                  </a:moveTo>
                  <a:cubicBezTo>
                    <a:pt x="26583" y="1"/>
                    <a:pt x="26326" y="94"/>
                    <a:pt x="26110" y="282"/>
                  </a:cubicBezTo>
                  <a:lnTo>
                    <a:pt x="547" y="21863"/>
                  </a:lnTo>
                  <a:cubicBezTo>
                    <a:pt x="91" y="22258"/>
                    <a:pt x="0" y="22957"/>
                    <a:pt x="395" y="23444"/>
                  </a:cubicBezTo>
                  <a:lnTo>
                    <a:pt x="2736" y="26210"/>
                  </a:lnTo>
                  <a:cubicBezTo>
                    <a:pt x="2979" y="26470"/>
                    <a:pt x="3311" y="26611"/>
                    <a:pt x="3641" y="26611"/>
                  </a:cubicBezTo>
                  <a:cubicBezTo>
                    <a:pt x="3890" y="26611"/>
                    <a:pt x="4138" y="26531"/>
                    <a:pt x="4347" y="26362"/>
                  </a:cubicBezTo>
                  <a:lnTo>
                    <a:pt x="29940" y="4781"/>
                  </a:lnTo>
                  <a:cubicBezTo>
                    <a:pt x="30396" y="4355"/>
                    <a:pt x="30487" y="3687"/>
                    <a:pt x="30092" y="3200"/>
                  </a:cubicBezTo>
                  <a:lnTo>
                    <a:pt x="27751" y="434"/>
                  </a:lnTo>
                  <a:cubicBezTo>
                    <a:pt x="27498" y="147"/>
                    <a:pt x="27169" y="1"/>
                    <a:pt x="268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1"/>
            <p:cNvSpPr/>
            <p:nvPr/>
          </p:nvSpPr>
          <p:spPr>
            <a:xfrm>
              <a:off x="2606875" y="4760625"/>
              <a:ext cx="161100" cy="167950"/>
            </a:xfrm>
            <a:custGeom>
              <a:rect b="b" l="l" r="r" t="t"/>
              <a:pathLst>
                <a:path extrusionOk="0" h="6718" w="6444">
                  <a:moveTo>
                    <a:pt x="2645" y="0"/>
                  </a:moveTo>
                  <a:lnTo>
                    <a:pt x="0" y="2219"/>
                  </a:lnTo>
                  <a:lnTo>
                    <a:pt x="3800" y="6718"/>
                  </a:lnTo>
                  <a:lnTo>
                    <a:pt x="6444" y="4499"/>
                  </a:lnTo>
                  <a:lnTo>
                    <a:pt x="264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1"/>
            <p:cNvSpPr/>
            <p:nvPr/>
          </p:nvSpPr>
          <p:spPr>
            <a:xfrm>
              <a:off x="2736800" y="4651200"/>
              <a:ext cx="161125" cy="167950"/>
            </a:xfrm>
            <a:custGeom>
              <a:rect b="b" l="l" r="r" t="t"/>
              <a:pathLst>
                <a:path extrusionOk="0" h="6718" w="6445">
                  <a:moveTo>
                    <a:pt x="2645" y="0"/>
                  </a:moveTo>
                  <a:lnTo>
                    <a:pt x="1" y="2219"/>
                  </a:lnTo>
                  <a:lnTo>
                    <a:pt x="3800" y="6718"/>
                  </a:lnTo>
                  <a:lnTo>
                    <a:pt x="6445" y="4499"/>
                  </a:lnTo>
                  <a:lnTo>
                    <a:pt x="264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1"/>
            <p:cNvSpPr/>
            <p:nvPr/>
          </p:nvSpPr>
          <p:spPr>
            <a:xfrm>
              <a:off x="2866000" y="4541775"/>
              <a:ext cx="161100" cy="167950"/>
            </a:xfrm>
            <a:custGeom>
              <a:rect b="b" l="l" r="r" t="t"/>
              <a:pathLst>
                <a:path extrusionOk="0" h="6718" w="6444">
                  <a:moveTo>
                    <a:pt x="2644" y="0"/>
                  </a:moveTo>
                  <a:lnTo>
                    <a:pt x="0" y="2219"/>
                  </a:lnTo>
                  <a:lnTo>
                    <a:pt x="3799" y="6718"/>
                  </a:lnTo>
                  <a:lnTo>
                    <a:pt x="6444" y="4499"/>
                  </a:lnTo>
                  <a:lnTo>
                    <a:pt x="264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1"/>
            <p:cNvSpPr/>
            <p:nvPr/>
          </p:nvSpPr>
          <p:spPr>
            <a:xfrm>
              <a:off x="2995925" y="4432350"/>
              <a:ext cx="161125" cy="167950"/>
            </a:xfrm>
            <a:custGeom>
              <a:rect b="b" l="l" r="r" t="t"/>
              <a:pathLst>
                <a:path extrusionOk="0" h="6718" w="6445">
                  <a:moveTo>
                    <a:pt x="2645" y="0"/>
                  </a:moveTo>
                  <a:lnTo>
                    <a:pt x="1" y="2219"/>
                  </a:lnTo>
                  <a:lnTo>
                    <a:pt x="3800" y="6718"/>
                  </a:lnTo>
                  <a:lnTo>
                    <a:pt x="6445" y="4499"/>
                  </a:lnTo>
                  <a:lnTo>
                    <a:pt x="264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1"/>
            <p:cNvSpPr/>
            <p:nvPr/>
          </p:nvSpPr>
          <p:spPr>
            <a:xfrm>
              <a:off x="3126625" y="4322150"/>
              <a:ext cx="161125" cy="168725"/>
            </a:xfrm>
            <a:custGeom>
              <a:rect b="b" l="l" r="r" t="t"/>
              <a:pathLst>
                <a:path extrusionOk="0" h="6749" w="6445">
                  <a:moveTo>
                    <a:pt x="2645" y="1"/>
                  </a:moveTo>
                  <a:lnTo>
                    <a:pt x="1" y="2250"/>
                  </a:lnTo>
                  <a:lnTo>
                    <a:pt x="3800" y="6749"/>
                  </a:lnTo>
                  <a:lnTo>
                    <a:pt x="6445" y="4530"/>
                  </a:lnTo>
                  <a:lnTo>
                    <a:pt x="264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1"/>
            <p:cNvSpPr/>
            <p:nvPr/>
          </p:nvSpPr>
          <p:spPr>
            <a:xfrm>
              <a:off x="3852325" y="4327100"/>
              <a:ext cx="98825" cy="95000"/>
            </a:xfrm>
            <a:custGeom>
              <a:rect b="b" l="l" r="r" t="t"/>
              <a:pathLst>
                <a:path extrusionOk="0" h="3800" w="3953">
                  <a:moveTo>
                    <a:pt x="1973" y="0"/>
                  </a:moveTo>
                  <a:cubicBezTo>
                    <a:pt x="1824" y="0"/>
                    <a:pt x="1672" y="76"/>
                    <a:pt x="1581" y="228"/>
                  </a:cubicBezTo>
                  <a:lnTo>
                    <a:pt x="1156" y="958"/>
                  </a:lnTo>
                  <a:cubicBezTo>
                    <a:pt x="1125" y="988"/>
                    <a:pt x="1095" y="1079"/>
                    <a:pt x="1004" y="1110"/>
                  </a:cubicBezTo>
                  <a:lnTo>
                    <a:pt x="305" y="1535"/>
                  </a:lnTo>
                  <a:cubicBezTo>
                    <a:pt x="1" y="1718"/>
                    <a:pt x="1" y="2143"/>
                    <a:pt x="305" y="2295"/>
                  </a:cubicBezTo>
                  <a:lnTo>
                    <a:pt x="1004" y="2721"/>
                  </a:lnTo>
                  <a:cubicBezTo>
                    <a:pt x="1034" y="2751"/>
                    <a:pt x="1125" y="2782"/>
                    <a:pt x="1156" y="2873"/>
                  </a:cubicBezTo>
                  <a:lnTo>
                    <a:pt x="1581" y="3572"/>
                  </a:lnTo>
                  <a:cubicBezTo>
                    <a:pt x="1672" y="3724"/>
                    <a:pt x="1824" y="3800"/>
                    <a:pt x="1973" y="3800"/>
                  </a:cubicBezTo>
                  <a:cubicBezTo>
                    <a:pt x="2121" y="3800"/>
                    <a:pt x="2265" y="3724"/>
                    <a:pt x="2341" y="3572"/>
                  </a:cubicBezTo>
                  <a:lnTo>
                    <a:pt x="2767" y="2873"/>
                  </a:lnTo>
                  <a:cubicBezTo>
                    <a:pt x="2797" y="2812"/>
                    <a:pt x="2827" y="2751"/>
                    <a:pt x="2919" y="2721"/>
                  </a:cubicBezTo>
                  <a:lnTo>
                    <a:pt x="3648" y="2295"/>
                  </a:lnTo>
                  <a:cubicBezTo>
                    <a:pt x="3952" y="2113"/>
                    <a:pt x="3952" y="1687"/>
                    <a:pt x="3648" y="1535"/>
                  </a:cubicBezTo>
                  <a:lnTo>
                    <a:pt x="2919" y="1110"/>
                  </a:lnTo>
                  <a:cubicBezTo>
                    <a:pt x="2888" y="1079"/>
                    <a:pt x="2797" y="1019"/>
                    <a:pt x="2767" y="958"/>
                  </a:cubicBezTo>
                  <a:lnTo>
                    <a:pt x="2341" y="228"/>
                  </a:lnTo>
                  <a:cubicBezTo>
                    <a:pt x="2265" y="76"/>
                    <a:pt x="2121" y="0"/>
                    <a:pt x="197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1"/>
            <p:cNvSpPr/>
            <p:nvPr/>
          </p:nvSpPr>
          <p:spPr>
            <a:xfrm>
              <a:off x="3706425" y="4449450"/>
              <a:ext cx="66150" cy="63075"/>
            </a:xfrm>
            <a:custGeom>
              <a:rect b="b" l="l" r="r" t="t"/>
              <a:pathLst>
                <a:path extrusionOk="0" h="2523" w="2646">
                  <a:moveTo>
                    <a:pt x="1334" y="0"/>
                  </a:moveTo>
                  <a:cubicBezTo>
                    <a:pt x="1232" y="0"/>
                    <a:pt x="1125" y="46"/>
                    <a:pt x="1065" y="137"/>
                  </a:cubicBezTo>
                  <a:lnTo>
                    <a:pt x="821" y="623"/>
                  </a:lnTo>
                  <a:lnTo>
                    <a:pt x="700" y="745"/>
                  </a:lnTo>
                  <a:lnTo>
                    <a:pt x="213" y="1018"/>
                  </a:lnTo>
                  <a:cubicBezTo>
                    <a:pt x="1" y="1110"/>
                    <a:pt x="1" y="1383"/>
                    <a:pt x="213" y="1505"/>
                  </a:cubicBezTo>
                  <a:lnTo>
                    <a:pt x="700" y="1778"/>
                  </a:lnTo>
                  <a:lnTo>
                    <a:pt x="821" y="1869"/>
                  </a:lnTo>
                  <a:lnTo>
                    <a:pt x="1065" y="2386"/>
                  </a:lnTo>
                  <a:cubicBezTo>
                    <a:pt x="1125" y="2477"/>
                    <a:pt x="1224" y="2523"/>
                    <a:pt x="1323" y="2523"/>
                  </a:cubicBezTo>
                  <a:cubicBezTo>
                    <a:pt x="1422" y="2523"/>
                    <a:pt x="1520" y="2477"/>
                    <a:pt x="1581" y="2386"/>
                  </a:cubicBezTo>
                  <a:lnTo>
                    <a:pt x="1824" y="1869"/>
                  </a:lnTo>
                  <a:lnTo>
                    <a:pt x="1946" y="1778"/>
                  </a:lnTo>
                  <a:lnTo>
                    <a:pt x="2432" y="1505"/>
                  </a:lnTo>
                  <a:cubicBezTo>
                    <a:pt x="2645" y="1383"/>
                    <a:pt x="2645" y="1110"/>
                    <a:pt x="2432" y="1018"/>
                  </a:cubicBezTo>
                  <a:lnTo>
                    <a:pt x="1946" y="745"/>
                  </a:lnTo>
                  <a:lnTo>
                    <a:pt x="1824" y="623"/>
                  </a:lnTo>
                  <a:lnTo>
                    <a:pt x="1581" y="137"/>
                  </a:lnTo>
                  <a:cubicBezTo>
                    <a:pt x="1536" y="46"/>
                    <a:pt x="1437" y="0"/>
                    <a:pt x="133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1"/>
            <p:cNvSpPr/>
            <p:nvPr/>
          </p:nvSpPr>
          <p:spPr>
            <a:xfrm>
              <a:off x="3689700" y="4823675"/>
              <a:ext cx="65375" cy="64050"/>
            </a:xfrm>
            <a:custGeom>
              <a:rect b="b" l="l" r="r" t="t"/>
              <a:pathLst>
                <a:path extrusionOk="0" h="2562" w="2615">
                  <a:moveTo>
                    <a:pt x="1308" y="1"/>
                  </a:moveTo>
                  <a:cubicBezTo>
                    <a:pt x="1217" y="1"/>
                    <a:pt x="1126" y="62"/>
                    <a:pt x="1065" y="183"/>
                  </a:cubicBezTo>
                  <a:lnTo>
                    <a:pt x="791" y="670"/>
                  </a:lnTo>
                  <a:lnTo>
                    <a:pt x="670" y="791"/>
                  </a:lnTo>
                  <a:lnTo>
                    <a:pt x="183" y="1034"/>
                  </a:lnTo>
                  <a:cubicBezTo>
                    <a:pt x="1" y="1156"/>
                    <a:pt x="1" y="1430"/>
                    <a:pt x="183" y="1551"/>
                  </a:cubicBezTo>
                  <a:lnTo>
                    <a:pt x="670" y="1794"/>
                  </a:lnTo>
                  <a:lnTo>
                    <a:pt x="791" y="1916"/>
                  </a:lnTo>
                  <a:lnTo>
                    <a:pt x="1065" y="2402"/>
                  </a:lnTo>
                  <a:cubicBezTo>
                    <a:pt x="1126" y="2509"/>
                    <a:pt x="1217" y="2562"/>
                    <a:pt x="1308" y="2562"/>
                  </a:cubicBezTo>
                  <a:cubicBezTo>
                    <a:pt x="1399" y="2562"/>
                    <a:pt x="1490" y="2509"/>
                    <a:pt x="1551" y="2402"/>
                  </a:cubicBezTo>
                  <a:lnTo>
                    <a:pt x="1825" y="1916"/>
                  </a:lnTo>
                  <a:lnTo>
                    <a:pt x="1946" y="1794"/>
                  </a:lnTo>
                  <a:lnTo>
                    <a:pt x="2433" y="1551"/>
                  </a:lnTo>
                  <a:cubicBezTo>
                    <a:pt x="2615" y="1430"/>
                    <a:pt x="2615" y="1156"/>
                    <a:pt x="2433" y="1034"/>
                  </a:cubicBezTo>
                  <a:lnTo>
                    <a:pt x="1946" y="791"/>
                  </a:lnTo>
                  <a:lnTo>
                    <a:pt x="1825" y="670"/>
                  </a:lnTo>
                  <a:lnTo>
                    <a:pt x="1551" y="183"/>
                  </a:lnTo>
                  <a:cubicBezTo>
                    <a:pt x="1490" y="62"/>
                    <a:pt x="1399" y="1"/>
                    <a:pt x="130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1"/>
            <p:cNvSpPr/>
            <p:nvPr/>
          </p:nvSpPr>
          <p:spPr>
            <a:xfrm>
              <a:off x="3869050" y="4541200"/>
              <a:ext cx="46375" cy="44475"/>
            </a:xfrm>
            <a:custGeom>
              <a:rect b="b" l="l" r="r" t="t"/>
              <a:pathLst>
                <a:path extrusionOk="0" h="1779" w="1855">
                  <a:moveTo>
                    <a:pt x="939" y="0"/>
                  </a:moveTo>
                  <a:cubicBezTo>
                    <a:pt x="874" y="0"/>
                    <a:pt x="806" y="38"/>
                    <a:pt x="760" y="114"/>
                  </a:cubicBezTo>
                  <a:lnTo>
                    <a:pt x="578" y="449"/>
                  </a:lnTo>
                  <a:cubicBezTo>
                    <a:pt x="578" y="479"/>
                    <a:pt x="547" y="510"/>
                    <a:pt x="487" y="510"/>
                  </a:cubicBezTo>
                  <a:lnTo>
                    <a:pt x="152" y="722"/>
                  </a:lnTo>
                  <a:cubicBezTo>
                    <a:pt x="0" y="783"/>
                    <a:pt x="0" y="965"/>
                    <a:pt x="152" y="1057"/>
                  </a:cubicBezTo>
                  <a:lnTo>
                    <a:pt x="487" y="1239"/>
                  </a:lnTo>
                  <a:cubicBezTo>
                    <a:pt x="547" y="1239"/>
                    <a:pt x="578" y="1269"/>
                    <a:pt x="578" y="1330"/>
                  </a:cubicBezTo>
                  <a:lnTo>
                    <a:pt x="760" y="1665"/>
                  </a:lnTo>
                  <a:cubicBezTo>
                    <a:pt x="806" y="1741"/>
                    <a:pt x="874" y="1779"/>
                    <a:pt x="939" y="1779"/>
                  </a:cubicBezTo>
                  <a:cubicBezTo>
                    <a:pt x="1003" y="1779"/>
                    <a:pt x="1064" y="1741"/>
                    <a:pt x="1095" y="1665"/>
                  </a:cubicBezTo>
                  <a:lnTo>
                    <a:pt x="1307" y="1330"/>
                  </a:lnTo>
                  <a:cubicBezTo>
                    <a:pt x="1307" y="1269"/>
                    <a:pt x="1338" y="1239"/>
                    <a:pt x="1368" y="1239"/>
                  </a:cubicBezTo>
                  <a:lnTo>
                    <a:pt x="1703" y="1057"/>
                  </a:lnTo>
                  <a:cubicBezTo>
                    <a:pt x="1854" y="965"/>
                    <a:pt x="1854" y="783"/>
                    <a:pt x="1703" y="722"/>
                  </a:cubicBezTo>
                  <a:lnTo>
                    <a:pt x="1368" y="510"/>
                  </a:lnTo>
                  <a:cubicBezTo>
                    <a:pt x="1338" y="510"/>
                    <a:pt x="1307" y="479"/>
                    <a:pt x="1307" y="449"/>
                  </a:cubicBezTo>
                  <a:lnTo>
                    <a:pt x="1095" y="114"/>
                  </a:lnTo>
                  <a:cubicBezTo>
                    <a:pt x="1064" y="38"/>
                    <a:pt x="1003" y="0"/>
                    <a:pt x="9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1"/>
            <p:cNvSpPr/>
            <p:nvPr/>
          </p:nvSpPr>
          <p:spPr>
            <a:xfrm>
              <a:off x="3533175" y="4709900"/>
              <a:ext cx="46375" cy="44475"/>
            </a:xfrm>
            <a:custGeom>
              <a:rect b="b" l="l" r="r" t="t"/>
              <a:pathLst>
                <a:path extrusionOk="0" h="1779" w="1855">
                  <a:moveTo>
                    <a:pt x="916" y="0"/>
                  </a:moveTo>
                  <a:cubicBezTo>
                    <a:pt x="852" y="0"/>
                    <a:pt x="791" y="38"/>
                    <a:pt x="760" y="114"/>
                  </a:cubicBezTo>
                  <a:lnTo>
                    <a:pt x="548" y="479"/>
                  </a:lnTo>
                  <a:cubicBezTo>
                    <a:pt x="548" y="509"/>
                    <a:pt x="517" y="540"/>
                    <a:pt x="487" y="540"/>
                  </a:cubicBezTo>
                  <a:lnTo>
                    <a:pt x="152" y="722"/>
                  </a:lnTo>
                  <a:cubicBezTo>
                    <a:pt x="0" y="813"/>
                    <a:pt x="0" y="996"/>
                    <a:pt x="152" y="1056"/>
                  </a:cubicBezTo>
                  <a:lnTo>
                    <a:pt x="487" y="1269"/>
                  </a:lnTo>
                  <a:cubicBezTo>
                    <a:pt x="517" y="1269"/>
                    <a:pt x="548" y="1300"/>
                    <a:pt x="548" y="1330"/>
                  </a:cubicBezTo>
                  <a:lnTo>
                    <a:pt x="760" y="1664"/>
                  </a:lnTo>
                  <a:cubicBezTo>
                    <a:pt x="791" y="1740"/>
                    <a:pt x="852" y="1778"/>
                    <a:pt x="916" y="1778"/>
                  </a:cubicBezTo>
                  <a:cubicBezTo>
                    <a:pt x="981" y="1778"/>
                    <a:pt x="1049" y="1740"/>
                    <a:pt x="1095" y="1664"/>
                  </a:cubicBezTo>
                  <a:lnTo>
                    <a:pt x="1277" y="1330"/>
                  </a:lnTo>
                  <a:cubicBezTo>
                    <a:pt x="1277" y="1300"/>
                    <a:pt x="1307" y="1269"/>
                    <a:pt x="1368" y="1269"/>
                  </a:cubicBezTo>
                  <a:lnTo>
                    <a:pt x="1703" y="1056"/>
                  </a:lnTo>
                  <a:cubicBezTo>
                    <a:pt x="1855" y="996"/>
                    <a:pt x="1855" y="813"/>
                    <a:pt x="1703" y="722"/>
                  </a:cubicBezTo>
                  <a:lnTo>
                    <a:pt x="1368" y="540"/>
                  </a:lnTo>
                  <a:cubicBezTo>
                    <a:pt x="1307" y="540"/>
                    <a:pt x="1277" y="509"/>
                    <a:pt x="1277" y="479"/>
                  </a:cubicBezTo>
                  <a:lnTo>
                    <a:pt x="1095" y="114"/>
                  </a:lnTo>
                  <a:cubicBezTo>
                    <a:pt x="1049" y="38"/>
                    <a:pt x="981" y="0"/>
                    <a:pt x="9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 name="Google Shape;116;p51"/>
          <p:cNvGrpSpPr/>
          <p:nvPr/>
        </p:nvGrpSpPr>
        <p:grpSpPr>
          <a:xfrm>
            <a:off x="8315325" y="765950"/>
            <a:ext cx="759625" cy="712525"/>
            <a:chOff x="2462300" y="1258000"/>
            <a:chExt cx="759625" cy="712525"/>
          </a:xfrm>
        </p:grpSpPr>
        <p:sp>
          <p:nvSpPr>
            <p:cNvPr id="117" name="Google Shape;117;p51"/>
            <p:cNvSpPr/>
            <p:nvPr/>
          </p:nvSpPr>
          <p:spPr>
            <a:xfrm>
              <a:off x="2462300" y="1258000"/>
              <a:ext cx="759625" cy="712525"/>
            </a:xfrm>
            <a:custGeom>
              <a:rect b="b" l="l" r="r" t="t"/>
              <a:pathLst>
                <a:path extrusionOk="0" h="28501" w="30385">
                  <a:moveTo>
                    <a:pt x="4669" y="1"/>
                  </a:moveTo>
                  <a:cubicBezTo>
                    <a:pt x="3909" y="1"/>
                    <a:pt x="3271" y="609"/>
                    <a:pt x="3271" y="1429"/>
                  </a:cubicBezTo>
                  <a:lnTo>
                    <a:pt x="3271" y="22463"/>
                  </a:lnTo>
                  <a:lnTo>
                    <a:pt x="171" y="27782"/>
                  </a:lnTo>
                  <a:cubicBezTo>
                    <a:pt x="1" y="28122"/>
                    <a:pt x="257" y="28500"/>
                    <a:pt x="568" y="28500"/>
                  </a:cubicBezTo>
                  <a:cubicBezTo>
                    <a:pt x="647" y="28500"/>
                    <a:pt x="729" y="28476"/>
                    <a:pt x="809" y="28421"/>
                  </a:cubicBezTo>
                  <a:lnTo>
                    <a:pt x="6128" y="25533"/>
                  </a:lnTo>
                  <a:lnTo>
                    <a:pt x="28986" y="25533"/>
                  </a:lnTo>
                  <a:cubicBezTo>
                    <a:pt x="29746" y="25533"/>
                    <a:pt x="30384" y="24925"/>
                    <a:pt x="30384" y="24135"/>
                  </a:cubicBezTo>
                  <a:lnTo>
                    <a:pt x="30384" y="1338"/>
                  </a:lnTo>
                  <a:cubicBezTo>
                    <a:pt x="30384" y="609"/>
                    <a:pt x="29746" y="1"/>
                    <a:pt x="2898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1"/>
            <p:cNvSpPr/>
            <p:nvPr/>
          </p:nvSpPr>
          <p:spPr>
            <a:xfrm>
              <a:off x="2762925" y="1389475"/>
              <a:ext cx="250025" cy="372375"/>
            </a:xfrm>
            <a:custGeom>
              <a:rect b="b" l="l" r="r" t="t"/>
              <a:pathLst>
                <a:path extrusionOk="0" h="14895" w="10001">
                  <a:moveTo>
                    <a:pt x="4073" y="0"/>
                  </a:moveTo>
                  <a:lnTo>
                    <a:pt x="4073" y="1702"/>
                  </a:lnTo>
                  <a:cubicBezTo>
                    <a:pt x="2827" y="1854"/>
                    <a:pt x="1854" y="2310"/>
                    <a:pt x="1186" y="2949"/>
                  </a:cubicBezTo>
                  <a:cubicBezTo>
                    <a:pt x="547" y="3648"/>
                    <a:pt x="182" y="4438"/>
                    <a:pt x="182" y="5350"/>
                  </a:cubicBezTo>
                  <a:cubicBezTo>
                    <a:pt x="182" y="6140"/>
                    <a:pt x="426" y="6809"/>
                    <a:pt x="851" y="7265"/>
                  </a:cubicBezTo>
                  <a:cubicBezTo>
                    <a:pt x="1246" y="7751"/>
                    <a:pt x="1763" y="8085"/>
                    <a:pt x="2310" y="8268"/>
                  </a:cubicBezTo>
                  <a:cubicBezTo>
                    <a:pt x="2888" y="8481"/>
                    <a:pt x="3617" y="8663"/>
                    <a:pt x="4438" y="8845"/>
                  </a:cubicBezTo>
                  <a:cubicBezTo>
                    <a:pt x="5137" y="8997"/>
                    <a:pt x="5593" y="9119"/>
                    <a:pt x="5897" y="9241"/>
                  </a:cubicBezTo>
                  <a:cubicBezTo>
                    <a:pt x="6170" y="9332"/>
                    <a:pt x="6322" y="9544"/>
                    <a:pt x="6322" y="9757"/>
                  </a:cubicBezTo>
                  <a:cubicBezTo>
                    <a:pt x="6322" y="9940"/>
                    <a:pt x="6201" y="10092"/>
                    <a:pt x="5958" y="10213"/>
                  </a:cubicBezTo>
                  <a:cubicBezTo>
                    <a:pt x="5745" y="10335"/>
                    <a:pt x="5411" y="10365"/>
                    <a:pt x="4863" y="10365"/>
                  </a:cubicBezTo>
                  <a:cubicBezTo>
                    <a:pt x="4286" y="10365"/>
                    <a:pt x="3648" y="10304"/>
                    <a:pt x="3009" y="10092"/>
                  </a:cubicBezTo>
                  <a:cubicBezTo>
                    <a:pt x="2341" y="9909"/>
                    <a:pt x="1763" y="9696"/>
                    <a:pt x="1216" y="9392"/>
                  </a:cubicBezTo>
                  <a:lnTo>
                    <a:pt x="0" y="12067"/>
                  </a:lnTo>
                  <a:cubicBezTo>
                    <a:pt x="456" y="12371"/>
                    <a:pt x="1064" y="12645"/>
                    <a:pt x="1793" y="12827"/>
                  </a:cubicBezTo>
                  <a:cubicBezTo>
                    <a:pt x="2523" y="13070"/>
                    <a:pt x="3283" y="13192"/>
                    <a:pt x="4073" y="13222"/>
                  </a:cubicBezTo>
                  <a:lnTo>
                    <a:pt x="4073" y="14894"/>
                  </a:lnTo>
                  <a:lnTo>
                    <a:pt x="6322" y="14894"/>
                  </a:lnTo>
                  <a:lnTo>
                    <a:pt x="6322" y="13131"/>
                  </a:lnTo>
                  <a:cubicBezTo>
                    <a:pt x="7477" y="12949"/>
                    <a:pt x="8420" y="12493"/>
                    <a:pt x="9058" y="11855"/>
                  </a:cubicBezTo>
                  <a:cubicBezTo>
                    <a:pt x="9696" y="11186"/>
                    <a:pt x="10000" y="10426"/>
                    <a:pt x="10000" y="9392"/>
                  </a:cubicBezTo>
                  <a:cubicBezTo>
                    <a:pt x="10000" y="8572"/>
                    <a:pt x="9757" y="7934"/>
                    <a:pt x="9362" y="7478"/>
                  </a:cubicBezTo>
                  <a:cubicBezTo>
                    <a:pt x="8906" y="7022"/>
                    <a:pt x="8389" y="6687"/>
                    <a:pt x="7842" y="6505"/>
                  </a:cubicBezTo>
                  <a:cubicBezTo>
                    <a:pt x="7265" y="6292"/>
                    <a:pt x="6535" y="6110"/>
                    <a:pt x="5714" y="5958"/>
                  </a:cubicBezTo>
                  <a:cubicBezTo>
                    <a:pt x="5046" y="5836"/>
                    <a:pt x="4559" y="5745"/>
                    <a:pt x="4286" y="5623"/>
                  </a:cubicBezTo>
                  <a:cubicBezTo>
                    <a:pt x="4043" y="5502"/>
                    <a:pt x="3891" y="5350"/>
                    <a:pt x="3891" y="5137"/>
                  </a:cubicBezTo>
                  <a:cubicBezTo>
                    <a:pt x="3891" y="4681"/>
                    <a:pt x="4377" y="4438"/>
                    <a:pt x="5319" y="4438"/>
                  </a:cubicBezTo>
                  <a:cubicBezTo>
                    <a:pt x="6262" y="4438"/>
                    <a:pt x="7295" y="4742"/>
                    <a:pt x="8389" y="5289"/>
                  </a:cubicBezTo>
                  <a:lnTo>
                    <a:pt x="9514" y="2584"/>
                  </a:lnTo>
                  <a:cubicBezTo>
                    <a:pt x="8632" y="2098"/>
                    <a:pt x="7569" y="1794"/>
                    <a:pt x="6322" y="1672"/>
                  </a:cubicBezTo>
                  <a:lnTo>
                    <a:pt x="632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 name="Google Shape;119;p51"/>
          <p:cNvGrpSpPr/>
          <p:nvPr/>
        </p:nvGrpSpPr>
        <p:grpSpPr>
          <a:xfrm flipH="1">
            <a:off x="6784263" y="4689313"/>
            <a:ext cx="1170250" cy="661125"/>
            <a:chOff x="8333938" y="5875475"/>
            <a:chExt cx="1170250" cy="661125"/>
          </a:xfrm>
        </p:grpSpPr>
        <p:sp>
          <p:nvSpPr>
            <p:cNvPr id="120" name="Google Shape;120;p51"/>
            <p:cNvSpPr/>
            <p:nvPr/>
          </p:nvSpPr>
          <p:spPr>
            <a:xfrm>
              <a:off x="8430438" y="6370925"/>
              <a:ext cx="825275" cy="125400"/>
            </a:xfrm>
            <a:custGeom>
              <a:rect b="b" l="l" r="r" t="t"/>
              <a:pathLst>
                <a:path extrusionOk="0" h="5016" w="33011">
                  <a:moveTo>
                    <a:pt x="1004" y="1"/>
                  </a:moveTo>
                  <a:cubicBezTo>
                    <a:pt x="426" y="1"/>
                    <a:pt x="1" y="457"/>
                    <a:pt x="1" y="1004"/>
                  </a:cubicBezTo>
                  <a:lnTo>
                    <a:pt x="1" y="4043"/>
                  </a:lnTo>
                  <a:cubicBezTo>
                    <a:pt x="1" y="4621"/>
                    <a:pt x="457" y="5016"/>
                    <a:pt x="1004" y="5016"/>
                  </a:cubicBezTo>
                  <a:lnTo>
                    <a:pt x="32007" y="5016"/>
                  </a:lnTo>
                  <a:cubicBezTo>
                    <a:pt x="32554" y="5016"/>
                    <a:pt x="32980" y="4560"/>
                    <a:pt x="32980" y="4043"/>
                  </a:cubicBezTo>
                  <a:lnTo>
                    <a:pt x="32980" y="1004"/>
                  </a:lnTo>
                  <a:cubicBezTo>
                    <a:pt x="33010" y="457"/>
                    <a:pt x="32554"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1"/>
            <p:cNvSpPr/>
            <p:nvPr/>
          </p:nvSpPr>
          <p:spPr>
            <a:xfrm>
              <a:off x="8396238" y="6389175"/>
              <a:ext cx="893675" cy="147425"/>
            </a:xfrm>
            <a:custGeom>
              <a:rect b="b" l="l" r="r" t="t"/>
              <a:pathLst>
                <a:path extrusionOk="0" h="5897" w="35747">
                  <a:moveTo>
                    <a:pt x="1125" y="0"/>
                  </a:moveTo>
                  <a:cubicBezTo>
                    <a:pt x="518" y="0"/>
                    <a:pt x="1" y="487"/>
                    <a:pt x="1" y="1155"/>
                  </a:cubicBezTo>
                  <a:lnTo>
                    <a:pt x="1" y="4742"/>
                  </a:lnTo>
                  <a:cubicBezTo>
                    <a:pt x="1" y="5350"/>
                    <a:pt x="487" y="5897"/>
                    <a:pt x="1125" y="5897"/>
                  </a:cubicBezTo>
                  <a:lnTo>
                    <a:pt x="34621" y="5897"/>
                  </a:lnTo>
                  <a:cubicBezTo>
                    <a:pt x="35229" y="5897"/>
                    <a:pt x="35746" y="5411"/>
                    <a:pt x="35746" y="4742"/>
                  </a:cubicBezTo>
                  <a:lnTo>
                    <a:pt x="35746" y="1155"/>
                  </a:lnTo>
                  <a:cubicBezTo>
                    <a:pt x="35746" y="487"/>
                    <a:pt x="35229" y="0"/>
                    <a:pt x="3462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1"/>
            <p:cNvSpPr/>
            <p:nvPr/>
          </p:nvSpPr>
          <p:spPr>
            <a:xfrm>
              <a:off x="8460088" y="638917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1"/>
            <p:cNvSpPr/>
            <p:nvPr/>
          </p:nvSpPr>
          <p:spPr>
            <a:xfrm>
              <a:off x="8629538" y="638917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1"/>
            <p:cNvSpPr/>
            <p:nvPr/>
          </p:nvSpPr>
          <p:spPr>
            <a:xfrm>
              <a:off x="8799738" y="6389175"/>
              <a:ext cx="86650" cy="147425"/>
            </a:xfrm>
            <a:custGeom>
              <a:rect b="b" l="l" r="r" t="t"/>
              <a:pathLst>
                <a:path extrusionOk="0" h="5897" w="3466">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1"/>
            <p:cNvSpPr/>
            <p:nvPr/>
          </p:nvSpPr>
          <p:spPr>
            <a:xfrm>
              <a:off x="8969963" y="6389175"/>
              <a:ext cx="86650" cy="147425"/>
            </a:xfrm>
            <a:custGeom>
              <a:rect b="b" l="l" r="r" t="t"/>
              <a:pathLst>
                <a:path extrusionOk="0" h="5897" w="3466">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1"/>
            <p:cNvSpPr/>
            <p:nvPr/>
          </p:nvSpPr>
          <p:spPr>
            <a:xfrm>
              <a:off x="9139413" y="6389175"/>
              <a:ext cx="85900" cy="147425"/>
            </a:xfrm>
            <a:custGeom>
              <a:rect b="b" l="l" r="r" t="t"/>
              <a:pathLst>
                <a:path extrusionOk="0" h="5897" w="3436">
                  <a:moveTo>
                    <a:pt x="1" y="0"/>
                  </a:moveTo>
                  <a:lnTo>
                    <a:pt x="1" y="5897"/>
                  </a:lnTo>
                  <a:lnTo>
                    <a:pt x="3435" y="5897"/>
                  </a:lnTo>
                  <a:lnTo>
                    <a:pt x="343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51"/>
            <p:cNvSpPr/>
            <p:nvPr/>
          </p:nvSpPr>
          <p:spPr>
            <a:xfrm>
              <a:off x="8580138" y="6206025"/>
              <a:ext cx="826025" cy="125425"/>
            </a:xfrm>
            <a:custGeom>
              <a:rect b="b" l="l" r="r" t="t"/>
              <a:pathLst>
                <a:path extrusionOk="0" h="5017" w="33041">
                  <a:moveTo>
                    <a:pt x="1004" y="1"/>
                  </a:moveTo>
                  <a:cubicBezTo>
                    <a:pt x="426" y="1"/>
                    <a:pt x="1" y="457"/>
                    <a:pt x="1" y="974"/>
                  </a:cubicBezTo>
                  <a:lnTo>
                    <a:pt x="1" y="4013"/>
                  </a:lnTo>
                  <a:cubicBezTo>
                    <a:pt x="1" y="4591"/>
                    <a:pt x="456" y="5016"/>
                    <a:pt x="1004" y="5016"/>
                  </a:cubicBezTo>
                  <a:lnTo>
                    <a:pt x="32007" y="5016"/>
                  </a:lnTo>
                  <a:cubicBezTo>
                    <a:pt x="32585" y="5016"/>
                    <a:pt x="33010" y="4560"/>
                    <a:pt x="33010" y="4013"/>
                  </a:cubicBezTo>
                  <a:lnTo>
                    <a:pt x="33010" y="974"/>
                  </a:lnTo>
                  <a:cubicBezTo>
                    <a:pt x="33041" y="457"/>
                    <a:pt x="32585"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1"/>
            <p:cNvSpPr/>
            <p:nvPr/>
          </p:nvSpPr>
          <p:spPr>
            <a:xfrm>
              <a:off x="8546713" y="6224275"/>
              <a:ext cx="893650" cy="146675"/>
            </a:xfrm>
            <a:custGeom>
              <a:rect b="b" l="l" r="r" t="t"/>
              <a:pathLst>
                <a:path extrusionOk="0" h="5867" w="35746">
                  <a:moveTo>
                    <a:pt x="1125" y="0"/>
                  </a:moveTo>
                  <a:cubicBezTo>
                    <a:pt x="517" y="0"/>
                    <a:pt x="0" y="487"/>
                    <a:pt x="0" y="1125"/>
                  </a:cubicBezTo>
                  <a:lnTo>
                    <a:pt x="0" y="4742"/>
                  </a:lnTo>
                  <a:cubicBezTo>
                    <a:pt x="0" y="5350"/>
                    <a:pt x="486" y="5867"/>
                    <a:pt x="1125" y="5867"/>
                  </a:cubicBezTo>
                  <a:lnTo>
                    <a:pt x="34590" y="5867"/>
                  </a:lnTo>
                  <a:cubicBezTo>
                    <a:pt x="35198" y="5867"/>
                    <a:pt x="35745" y="5380"/>
                    <a:pt x="35745" y="4742"/>
                  </a:cubicBezTo>
                  <a:lnTo>
                    <a:pt x="35745" y="1125"/>
                  </a:lnTo>
                  <a:cubicBezTo>
                    <a:pt x="35745" y="487"/>
                    <a:pt x="35198" y="0"/>
                    <a:pt x="3459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1"/>
            <p:cNvSpPr/>
            <p:nvPr/>
          </p:nvSpPr>
          <p:spPr>
            <a:xfrm>
              <a:off x="8609763" y="6224275"/>
              <a:ext cx="86675" cy="146675"/>
            </a:xfrm>
            <a:custGeom>
              <a:rect b="b" l="l" r="r" t="t"/>
              <a:pathLst>
                <a:path extrusionOk="0" h="5867" w="3467">
                  <a:moveTo>
                    <a:pt x="1" y="0"/>
                  </a:moveTo>
                  <a:lnTo>
                    <a:pt x="1" y="5867"/>
                  </a:lnTo>
                  <a:lnTo>
                    <a:pt x="3466" y="586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1"/>
            <p:cNvSpPr/>
            <p:nvPr/>
          </p:nvSpPr>
          <p:spPr>
            <a:xfrm>
              <a:off x="8779988" y="6224275"/>
              <a:ext cx="86650" cy="146675"/>
            </a:xfrm>
            <a:custGeom>
              <a:rect b="b" l="l" r="r" t="t"/>
              <a:pathLst>
                <a:path extrusionOk="0" h="5867" w="3466">
                  <a:moveTo>
                    <a:pt x="1" y="0"/>
                  </a:moveTo>
                  <a:lnTo>
                    <a:pt x="1" y="5867"/>
                  </a:lnTo>
                  <a:lnTo>
                    <a:pt x="3466" y="586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1"/>
            <p:cNvSpPr/>
            <p:nvPr/>
          </p:nvSpPr>
          <p:spPr>
            <a:xfrm>
              <a:off x="8950213" y="6224275"/>
              <a:ext cx="86650" cy="146675"/>
            </a:xfrm>
            <a:custGeom>
              <a:rect b="b" l="l" r="r" t="t"/>
              <a:pathLst>
                <a:path extrusionOk="0" h="5867" w="3466">
                  <a:moveTo>
                    <a:pt x="0" y="0"/>
                  </a:moveTo>
                  <a:lnTo>
                    <a:pt x="0" y="5867"/>
                  </a:lnTo>
                  <a:lnTo>
                    <a:pt x="3465" y="586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1"/>
            <p:cNvSpPr/>
            <p:nvPr/>
          </p:nvSpPr>
          <p:spPr>
            <a:xfrm>
              <a:off x="9120413" y="6224275"/>
              <a:ext cx="85900" cy="146675"/>
            </a:xfrm>
            <a:custGeom>
              <a:rect b="b" l="l" r="r" t="t"/>
              <a:pathLst>
                <a:path extrusionOk="0" h="5867" w="3436">
                  <a:moveTo>
                    <a:pt x="1" y="0"/>
                  </a:moveTo>
                  <a:lnTo>
                    <a:pt x="1" y="5867"/>
                  </a:lnTo>
                  <a:lnTo>
                    <a:pt x="3436" y="5867"/>
                  </a:lnTo>
                  <a:lnTo>
                    <a:pt x="343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1"/>
            <p:cNvSpPr/>
            <p:nvPr/>
          </p:nvSpPr>
          <p:spPr>
            <a:xfrm>
              <a:off x="9289888" y="6224275"/>
              <a:ext cx="86650" cy="146675"/>
            </a:xfrm>
            <a:custGeom>
              <a:rect b="b" l="l" r="r" t="t"/>
              <a:pathLst>
                <a:path extrusionOk="0" h="5867" w="3466">
                  <a:moveTo>
                    <a:pt x="0" y="0"/>
                  </a:moveTo>
                  <a:lnTo>
                    <a:pt x="0" y="5867"/>
                  </a:lnTo>
                  <a:lnTo>
                    <a:pt x="3465" y="586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1"/>
            <p:cNvSpPr/>
            <p:nvPr/>
          </p:nvSpPr>
          <p:spPr>
            <a:xfrm>
              <a:off x="8367363" y="6040375"/>
              <a:ext cx="825275" cy="125400"/>
            </a:xfrm>
            <a:custGeom>
              <a:rect b="b" l="l" r="r" t="t"/>
              <a:pathLst>
                <a:path extrusionOk="0" h="5016" w="33011">
                  <a:moveTo>
                    <a:pt x="1004" y="1"/>
                  </a:moveTo>
                  <a:cubicBezTo>
                    <a:pt x="426" y="1"/>
                    <a:pt x="1" y="457"/>
                    <a:pt x="1" y="1004"/>
                  </a:cubicBezTo>
                  <a:lnTo>
                    <a:pt x="1" y="4043"/>
                  </a:lnTo>
                  <a:cubicBezTo>
                    <a:pt x="1" y="4621"/>
                    <a:pt x="457" y="5016"/>
                    <a:pt x="1004" y="5016"/>
                  </a:cubicBezTo>
                  <a:lnTo>
                    <a:pt x="32007" y="5016"/>
                  </a:lnTo>
                  <a:cubicBezTo>
                    <a:pt x="32585" y="5016"/>
                    <a:pt x="33010" y="4560"/>
                    <a:pt x="33010" y="4043"/>
                  </a:cubicBezTo>
                  <a:lnTo>
                    <a:pt x="33010" y="1004"/>
                  </a:lnTo>
                  <a:cubicBezTo>
                    <a:pt x="33010" y="457"/>
                    <a:pt x="32555"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51"/>
            <p:cNvSpPr/>
            <p:nvPr/>
          </p:nvSpPr>
          <p:spPr>
            <a:xfrm>
              <a:off x="8333938" y="6058625"/>
              <a:ext cx="893650" cy="147425"/>
            </a:xfrm>
            <a:custGeom>
              <a:rect b="b" l="l" r="r" t="t"/>
              <a:pathLst>
                <a:path extrusionOk="0" h="5897" w="35746">
                  <a:moveTo>
                    <a:pt x="1125" y="0"/>
                  </a:moveTo>
                  <a:cubicBezTo>
                    <a:pt x="517" y="0"/>
                    <a:pt x="0" y="486"/>
                    <a:pt x="0" y="1155"/>
                  </a:cubicBezTo>
                  <a:lnTo>
                    <a:pt x="0" y="4742"/>
                  </a:lnTo>
                  <a:cubicBezTo>
                    <a:pt x="0" y="5350"/>
                    <a:pt x="487" y="5897"/>
                    <a:pt x="1125" y="5897"/>
                  </a:cubicBezTo>
                  <a:lnTo>
                    <a:pt x="34591" y="5897"/>
                  </a:lnTo>
                  <a:cubicBezTo>
                    <a:pt x="35199" y="5897"/>
                    <a:pt x="35746" y="5411"/>
                    <a:pt x="35746" y="4742"/>
                  </a:cubicBezTo>
                  <a:lnTo>
                    <a:pt x="35746" y="1155"/>
                  </a:lnTo>
                  <a:cubicBezTo>
                    <a:pt x="35715" y="486"/>
                    <a:pt x="35199" y="0"/>
                    <a:pt x="345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51"/>
            <p:cNvSpPr/>
            <p:nvPr/>
          </p:nvSpPr>
          <p:spPr>
            <a:xfrm>
              <a:off x="8397013" y="605862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1"/>
            <p:cNvSpPr/>
            <p:nvPr/>
          </p:nvSpPr>
          <p:spPr>
            <a:xfrm>
              <a:off x="8566463" y="6058625"/>
              <a:ext cx="86650" cy="147425"/>
            </a:xfrm>
            <a:custGeom>
              <a:rect b="b" l="l" r="r" t="t"/>
              <a:pathLst>
                <a:path extrusionOk="0" h="5897" w="3466">
                  <a:moveTo>
                    <a:pt x="0" y="0"/>
                  </a:moveTo>
                  <a:lnTo>
                    <a:pt x="0"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1"/>
            <p:cNvSpPr/>
            <p:nvPr/>
          </p:nvSpPr>
          <p:spPr>
            <a:xfrm>
              <a:off x="8736688" y="6058625"/>
              <a:ext cx="85875" cy="147425"/>
            </a:xfrm>
            <a:custGeom>
              <a:rect b="b" l="l" r="r" t="t"/>
              <a:pathLst>
                <a:path extrusionOk="0" h="5897" w="3435">
                  <a:moveTo>
                    <a:pt x="0" y="0"/>
                  </a:moveTo>
                  <a:lnTo>
                    <a:pt x="0" y="5897"/>
                  </a:lnTo>
                  <a:lnTo>
                    <a:pt x="3435" y="5897"/>
                  </a:lnTo>
                  <a:lnTo>
                    <a:pt x="343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1"/>
            <p:cNvSpPr/>
            <p:nvPr/>
          </p:nvSpPr>
          <p:spPr>
            <a:xfrm>
              <a:off x="8906138" y="605862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51"/>
            <p:cNvSpPr/>
            <p:nvPr/>
          </p:nvSpPr>
          <p:spPr>
            <a:xfrm>
              <a:off x="9076338" y="6058625"/>
              <a:ext cx="86675" cy="147425"/>
            </a:xfrm>
            <a:custGeom>
              <a:rect b="b" l="l" r="r" t="t"/>
              <a:pathLst>
                <a:path extrusionOk="0" h="5897" w="3467">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51"/>
            <p:cNvSpPr/>
            <p:nvPr/>
          </p:nvSpPr>
          <p:spPr>
            <a:xfrm>
              <a:off x="8643963" y="5875475"/>
              <a:ext cx="824525" cy="125425"/>
            </a:xfrm>
            <a:custGeom>
              <a:rect b="b" l="l" r="r" t="t"/>
              <a:pathLst>
                <a:path extrusionOk="0" h="5017" w="32981">
                  <a:moveTo>
                    <a:pt x="1004" y="1"/>
                  </a:moveTo>
                  <a:cubicBezTo>
                    <a:pt x="426" y="1"/>
                    <a:pt x="1" y="457"/>
                    <a:pt x="1" y="973"/>
                  </a:cubicBezTo>
                  <a:lnTo>
                    <a:pt x="1" y="4013"/>
                  </a:lnTo>
                  <a:cubicBezTo>
                    <a:pt x="1" y="4591"/>
                    <a:pt x="457" y="5016"/>
                    <a:pt x="1004" y="5016"/>
                  </a:cubicBezTo>
                  <a:lnTo>
                    <a:pt x="32007" y="5016"/>
                  </a:lnTo>
                  <a:cubicBezTo>
                    <a:pt x="32585" y="5016"/>
                    <a:pt x="32980" y="4560"/>
                    <a:pt x="32980" y="4013"/>
                  </a:cubicBezTo>
                  <a:lnTo>
                    <a:pt x="32980" y="973"/>
                  </a:lnTo>
                  <a:cubicBezTo>
                    <a:pt x="32980" y="457"/>
                    <a:pt x="32524"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1"/>
            <p:cNvSpPr/>
            <p:nvPr/>
          </p:nvSpPr>
          <p:spPr>
            <a:xfrm>
              <a:off x="8609763" y="5893725"/>
              <a:ext cx="894425" cy="146675"/>
            </a:xfrm>
            <a:custGeom>
              <a:rect b="b" l="l" r="r" t="t"/>
              <a:pathLst>
                <a:path extrusionOk="0" h="5867" w="35777">
                  <a:moveTo>
                    <a:pt x="1156" y="0"/>
                  </a:moveTo>
                  <a:cubicBezTo>
                    <a:pt x="548" y="0"/>
                    <a:pt x="1" y="487"/>
                    <a:pt x="1" y="1125"/>
                  </a:cubicBezTo>
                  <a:lnTo>
                    <a:pt x="1" y="4742"/>
                  </a:lnTo>
                  <a:cubicBezTo>
                    <a:pt x="1" y="5350"/>
                    <a:pt x="487" y="5867"/>
                    <a:pt x="1156" y="5867"/>
                  </a:cubicBezTo>
                  <a:lnTo>
                    <a:pt x="34622" y="5867"/>
                  </a:lnTo>
                  <a:cubicBezTo>
                    <a:pt x="35230" y="5867"/>
                    <a:pt x="35777" y="5380"/>
                    <a:pt x="35777" y="4742"/>
                  </a:cubicBezTo>
                  <a:lnTo>
                    <a:pt x="35777" y="1125"/>
                  </a:lnTo>
                  <a:cubicBezTo>
                    <a:pt x="35716" y="517"/>
                    <a:pt x="35230" y="0"/>
                    <a:pt x="346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1"/>
            <p:cNvSpPr/>
            <p:nvPr/>
          </p:nvSpPr>
          <p:spPr>
            <a:xfrm>
              <a:off x="8673613" y="58929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1"/>
            <p:cNvSpPr/>
            <p:nvPr/>
          </p:nvSpPr>
          <p:spPr>
            <a:xfrm>
              <a:off x="8842313" y="58929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1"/>
            <p:cNvSpPr/>
            <p:nvPr/>
          </p:nvSpPr>
          <p:spPr>
            <a:xfrm>
              <a:off x="9012513" y="5892950"/>
              <a:ext cx="86650" cy="147450"/>
            </a:xfrm>
            <a:custGeom>
              <a:rect b="b" l="l" r="r" t="t"/>
              <a:pathLst>
                <a:path extrusionOk="0" h="5898" w="3466">
                  <a:moveTo>
                    <a:pt x="1" y="1"/>
                  </a:moveTo>
                  <a:lnTo>
                    <a:pt x="1" y="5898"/>
                  </a:lnTo>
                  <a:lnTo>
                    <a:pt x="3466" y="5898"/>
                  </a:lnTo>
                  <a:lnTo>
                    <a:pt x="346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51"/>
            <p:cNvSpPr/>
            <p:nvPr/>
          </p:nvSpPr>
          <p:spPr>
            <a:xfrm>
              <a:off x="9182738" y="58929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1"/>
            <p:cNvSpPr/>
            <p:nvPr/>
          </p:nvSpPr>
          <p:spPr>
            <a:xfrm>
              <a:off x="9352938" y="5892950"/>
              <a:ext cx="86675" cy="147450"/>
            </a:xfrm>
            <a:custGeom>
              <a:rect b="b" l="l" r="r" t="t"/>
              <a:pathLst>
                <a:path extrusionOk="0" h="5898" w="3467">
                  <a:moveTo>
                    <a:pt x="1" y="1"/>
                  </a:moveTo>
                  <a:lnTo>
                    <a:pt x="1" y="5898"/>
                  </a:lnTo>
                  <a:lnTo>
                    <a:pt x="3466" y="5898"/>
                  </a:lnTo>
                  <a:lnTo>
                    <a:pt x="346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1"/>
            <p:cNvSpPr/>
            <p:nvPr/>
          </p:nvSpPr>
          <p:spPr>
            <a:xfrm>
              <a:off x="8987438" y="5905500"/>
              <a:ext cx="98825" cy="95000"/>
            </a:xfrm>
            <a:custGeom>
              <a:rect b="b" l="l" r="r" t="t"/>
              <a:pathLst>
                <a:path extrusionOk="0" h="3800" w="3953">
                  <a:moveTo>
                    <a:pt x="1973" y="0"/>
                  </a:moveTo>
                  <a:cubicBezTo>
                    <a:pt x="1824" y="0"/>
                    <a:pt x="1672" y="76"/>
                    <a:pt x="1581" y="228"/>
                  </a:cubicBezTo>
                  <a:lnTo>
                    <a:pt x="1156" y="958"/>
                  </a:lnTo>
                  <a:cubicBezTo>
                    <a:pt x="1125" y="988"/>
                    <a:pt x="1095" y="1079"/>
                    <a:pt x="1004" y="1110"/>
                  </a:cubicBezTo>
                  <a:lnTo>
                    <a:pt x="305" y="1535"/>
                  </a:lnTo>
                  <a:cubicBezTo>
                    <a:pt x="1" y="1718"/>
                    <a:pt x="1" y="2143"/>
                    <a:pt x="305" y="2295"/>
                  </a:cubicBezTo>
                  <a:lnTo>
                    <a:pt x="1004" y="2721"/>
                  </a:lnTo>
                  <a:cubicBezTo>
                    <a:pt x="1034" y="2751"/>
                    <a:pt x="1125" y="2782"/>
                    <a:pt x="1156" y="2873"/>
                  </a:cubicBezTo>
                  <a:lnTo>
                    <a:pt x="1581" y="3572"/>
                  </a:lnTo>
                  <a:cubicBezTo>
                    <a:pt x="1672" y="3724"/>
                    <a:pt x="1824" y="3800"/>
                    <a:pt x="1973" y="3800"/>
                  </a:cubicBezTo>
                  <a:cubicBezTo>
                    <a:pt x="2121" y="3800"/>
                    <a:pt x="2265" y="3724"/>
                    <a:pt x="2341" y="3572"/>
                  </a:cubicBezTo>
                  <a:lnTo>
                    <a:pt x="2767" y="2873"/>
                  </a:lnTo>
                  <a:cubicBezTo>
                    <a:pt x="2797" y="2812"/>
                    <a:pt x="2827" y="2751"/>
                    <a:pt x="2919" y="2721"/>
                  </a:cubicBezTo>
                  <a:lnTo>
                    <a:pt x="3648" y="2295"/>
                  </a:lnTo>
                  <a:cubicBezTo>
                    <a:pt x="3952" y="2113"/>
                    <a:pt x="3952" y="1687"/>
                    <a:pt x="3648" y="1535"/>
                  </a:cubicBezTo>
                  <a:lnTo>
                    <a:pt x="2919" y="1110"/>
                  </a:lnTo>
                  <a:cubicBezTo>
                    <a:pt x="2888" y="1079"/>
                    <a:pt x="2797" y="1019"/>
                    <a:pt x="2767" y="958"/>
                  </a:cubicBezTo>
                  <a:lnTo>
                    <a:pt x="2341" y="228"/>
                  </a:lnTo>
                  <a:cubicBezTo>
                    <a:pt x="2265" y="76"/>
                    <a:pt x="2121" y="0"/>
                    <a:pt x="197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51"/>
            <p:cNvSpPr/>
            <p:nvPr/>
          </p:nvSpPr>
          <p:spPr>
            <a:xfrm>
              <a:off x="8841538" y="6027850"/>
              <a:ext cx="66150" cy="63075"/>
            </a:xfrm>
            <a:custGeom>
              <a:rect b="b" l="l" r="r" t="t"/>
              <a:pathLst>
                <a:path extrusionOk="0" h="2523" w="2646">
                  <a:moveTo>
                    <a:pt x="1334" y="0"/>
                  </a:moveTo>
                  <a:cubicBezTo>
                    <a:pt x="1232" y="0"/>
                    <a:pt x="1125" y="46"/>
                    <a:pt x="1065" y="137"/>
                  </a:cubicBezTo>
                  <a:lnTo>
                    <a:pt x="821" y="623"/>
                  </a:lnTo>
                  <a:lnTo>
                    <a:pt x="700" y="745"/>
                  </a:lnTo>
                  <a:lnTo>
                    <a:pt x="213" y="1018"/>
                  </a:lnTo>
                  <a:cubicBezTo>
                    <a:pt x="1" y="1110"/>
                    <a:pt x="1" y="1383"/>
                    <a:pt x="213" y="1505"/>
                  </a:cubicBezTo>
                  <a:lnTo>
                    <a:pt x="700" y="1778"/>
                  </a:lnTo>
                  <a:lnTo>
                    <a:pt x="821" y="1869"/>
                  </a:lnTo>
                  <a:lnTo>
                    <a:pt x="1065" y="2386"/>
                  </a:lnTo>
                  <a:cubicBezTo>
                    <a:pt x="1125" y="2477"/>
                    <a:pt x="1224" y="2523"/>
                    <a:pt x="1323" y="2523"/>
                  </a:cubicBezTo>
                  <a:cubicBezTo>
                    <a:pt x="1422" y="2523"/>
                    <a:pt x="1520" y="2477"/>
                    <a:pt x="1581" y="2386"/>
                  </a:cubicBezTo>
                  <a:lnTo>
                    <a:pt x="1824" y="1869"/>
                  </a:lnTo>
                  <a:lnTo>
                    <a:pt x="1946" y="1778"/>
                  </a:lnTo>
                  <a:lnTo>
                    <a:pt x="2432" y="1505"/>
                  </a:lnTo>
                  <a:cubicBezTo>
                    <a:pt x="2645" y="1383"/>
                    <a:pt x="2645" y="1110"/>
                    <a:pt x="2432" y="1018"/>
                  </a:cubicBezTo>
                  <a:lnTo>
                    <a:pt x="1946" y="745"/>
                  </a:lnTo>
                  <a:lnTo>
                    <a:pt x="1824" y="623"/>
                  </a:lnTo>
                  <a:lnTo>
                    <a:pt x="1581" y="137"/>
                  </a:lnTo>
                  <a:cubicBezTo>
                    <a:pt x="1536" y="46"/>
                    <a:pt x="1437" y="0"/>
                    <a:pt x="133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51"/>
            <p:cNvSpPr/>
            <p:nvPr/>
          </p:nvSpPr>
          <p:spPr>
            <a:xfrm>
              <a:off x="8824813" y="6402075"/>
              <a:ext cx="65375" cy="64050"/>
            </a:xfrm>
            <a:custGeom>
              <a:rect b="b" l="l" r="r" t="t"/>
              <a:pathLst>
                <a:path extrusionOk="0" h="2562" w="2615">
                  <a:moveTo>
                    <a:pt x="1308" y="1"/>
                  </a:moveTo>
                  <a:cubicBezTo>
                    <a:pt x="1217" y="1"/>
                    <a:pt x="1126" y="62"/>
                    <a:pt x="1065" y="183"/>
                  </a:cubicBezTo>
                  <a:lnTo>
                    <a:pt x="791" y="670"/>
                  </a:lnTo>
                  <a:lnTo>
                    <a:pt x="670" y="791"/>
                  </a:lnTo>
                  <a:lnTo>
                    <a:pt x="183" y="1034"/>
                  </a:lnTo>
                  <a:cubicBezTo>
                    <a:pt x="1" y="1156"/>
                    <a:pt x="1" y="1430"/>
                    <a:pt x="183" y="1551"/>
                  </a:cubicBezTo>
                  <a:lnTo>
                    <a:pt x="670" y="1794"/>
                  </a:lnTo>
                  <a:lnTo>
                    <a:pt x="791" y="1916"/>
                  </a:lnTo>
                  <a:lnTo>
                    <a:pt x="1065" y="2402"/>
                  </a:lnTo>
                  <a:cubicBezTo>
                    <a:pt x="1126" y="2509"/>
                    <a:pt x="1217" y="2562"/>
                    <a:pt x="1308" y="2562"/>
                  </a:cubicBezTo>
                  <a:cubicBezTo>
                    <a:pt x="1399" y="2562"/>
                    <a:pt x="1490" y="2509"/>
                    <a:pt x="1551" y="2402"/>
                  </a:cubicBezTo>
                  <a:lnTo>
                    <a:pt x="1825" y="1916"/>
                  </a:lnTo>
                  <a:lnTo>
                    <a:pt x="1946" y="1794"/>
                  </a:lnTo>
                  <a:lnTo>
                    <a:pt x="2433" y="1551"/>
                  </a:lnTo>
                  <a:cubicBezTo>
                    <a:pt x="2615" y="1430"/>
                    <a:pt x="2615" y="1156"/>
                    <a:pt x="2433" y="1034"/>
                  </a:cubicBezTo>
                  <a:lnTo>
                    <a:pt x="1946" y="791"/>
                  </a:lnTo>
                  <a:lnTo>
                    <a:pt x="1825" y="670"/>
                  </a:lnTo>
                  <a:lnTo>
                    <a:pt x="1551" y="183"/>
                  </a:lnTo>
                  <a:cubicBezTo>
                    <a:pt x="1490" y="62"/>
                    <a:pt x="1399" y="1"/>
                    <a:pt x="130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1"/>
            <p:cNvSpPr/>
            <p:nvPr/>
          </p:nvSpPr>
          <p:spPr>
            <a:xfrm>
              <a:off x="9004163" y="6119600"/>
              <a:ext cx="46375" cy="44475"/>
            </a:xfrm>
            <a:custGeom>
              <a:rect b="b" l="l" r="r" t="t"/>
              <a:pathLst>
                <a:path extrusionOk="0" h="1779" w="1855">
                  <a:moveTo>
                    <a:pt x="939" y="0"/>
                  </a:moveTo>
                  <a:cubicBezTo>
                    <a:pt x="874" y="0"/>
                    <a:pt x="806" y="38"/>
                    <a:pt x="760" y="114"/>
                  </a:cubicBezTo>
                  <a:lnTo>
                    <a:pt x="578" y="449"/>
                  </a:lnTo>
                  <a:cubicBezTo>
                    <a:pt x="578" y="479"/>
                    <a:pt x="547" y="510"/>
                    <a:pt x="487" y="510"/>
                  </a:cubicBezTo>
                  <a:lnTo>
                    <a:pt x="152" y="722"/>
                  </a:lnTo>
                  <a:cubicBezTo>
                    <a:pt x="0" y="783"/>
                    <a:pt x="0" y="965"/>
                    <a:pt x="152" y="1057"/>
                  </a:cubicBezTo>
                  <a:lnTo>
                    <a:pt x="487" y="1239"/>
                  </a:lnTo>
                  <a:cubicBezTo>
                    <a:pt x="547" y="1239"/>
                    <a:pt x="578" y="1269"/>
                    <a:pt x="578" y="1330"/>
                  </a:cubicBezTo>
                  <a:lnTo>
                    <a:pt x="760" y="1665"/>
                  </a:lnTo>
                  <a:cubicBezTo>
                    <a:pt x="806" y="1741"/>
                    <a:pt x="874" y="1779"/>
                    <a:pt x="939" y="1779"/>
                  </a:cubicBezTo>
                  <a:cubicBezTo>
                    <a:pt x="1003" y="1779"/>
                    <a:pt x="1064" y="1741"/>
                    <a:pt x="1095" y="1665"/>
                  </a:cubicBezTo>
                  <a:lnTo>
                    <a:pt x="1307" y="1330"/>
                  </a:lnTo>
                  <a:cubicBezTo>
                    <a:pt x="1307" y="1269"/>
                    <a:pt x="1338" y="1239"/>
                    <a:pt x="1368" y="1239"/>
                  </a:cubicBezTo>
                  <a:lnTo>
                    <a:pt x="1703" y="1057"/>
                  </a:lnTo>
                  <a:cubicBezTo>
                    <a:pt x="1854" y="965"/>
                    <a:pt x="1854" y="783"/>
                    <a:pt x="1703" y="722"/>
                  </a:cubicBezTo>
                  <a:lnTo>
                    <a:pt x="1368" y="510"/>
                  </a:lnTo>
                  <a:cubicBezTo>
                    <a:pt x="1338" y="510"/>
                    <a:pt x="1307" y="479"/>
                    <a:pt x="1307" y="449"/>
                  </a:cubicBezTo>
                  <a:lnTo>
                    <a:pt x="1095" y="114"/>
                  </a:lnTo>
                  <a:cubicBezTo>
                    <a:pt x="1064" y="38"/>
                    <a:pt x="1003" y="0"/>
                    <a:pt x="9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1"/>
            <p:cNvSpPr/>
            <p:nvPr/>
          </p:nvSpPr>
          <p:spPr>
            <a:xfrm>
              <a:off x="8668288" y="6288300"/>
              <a:ext cx="46375" cy="44475"/>
            </a:xfrm>
            <a:custGeom>
              <a:rect b="b" l="l" r="r" t="t"/>
              <a:pathLst>
                <a:path extrusionOk="0" h="1779" w="1855">
                  <a:moveTo>
                    <a:pt x="916" y="0"/>
                  </a:moveTo>
                  <a:cubicBezTo>
                    <a:pt x="852" y="0"/>
                    <a:pt x="791" y="38"/>
                    <a:pt x="760" y="114"/>
                  </a:cubicBezTo>
                  <a:lnTo>
                    <a:pt x="548" y="479"/>
                  </a:lnTo>
                  <a:cubicBezTo>
                    <a:pt x="548" y="509"/>
                    <a:pt x="517" y="540"/>
                    <a:pt x="487" y="540"/>
                  </a:cubicBezTo>
                  <a:lnTo>
                    <a:pt x="152" y="722"/>
                  </a:lnTo>
                  <a:cubicBezTo>
                    <a:pt x="0" y="813"/>
                    <a:pt x="0" y="996"/>
                    <a:pt x="152" y="1056"/>
                  </a:cubicBezTo>
                  <a:lnTo>
                    <a:pt x="487" y="1269"/>
                  </a:lnTo>
                  <a:cubicBezTo>
                    <a:pt x="517" y="1269"/>
                    <a:pt x="548" y="1300"/>
                    <a:pt x="548" y="1330"/>
                  </a:cubicBezTo>
                  <a:lnTo>
                    <a:pt x="760" y="1664"/>
                  </a:lnTo>
                  <a:cubicBezTo>
                    <a:pt x="791" y="1740"/>
                    <a:pt x="852" y="1778"/>
                    <a:pt x="916" y="1778"/>
                  </a:cubicBezTo>
                  <a:cubicBezTo>
                    <a:pt x="981" y="1778"/>
                    <a:pt x="1049" y="1740"/>
                    <a:pt x="1095" y="1664"/>
                  </a:cubicBezTo>
                  <a:lnTo>
                    <a:pt x="1277" y="1330"/>
                  </a:lnTo>
                  <a:cubicBezTo>
                    <a:pt x="1277" y="1300"/>
                    <a:pt x="1307" y="1269"/>
                    <a:pt x="1368" y="1269"/>
                  </a:cubicBezTo>
                  <a:lnTo>
                    <a:pt x="1703" y="1056"/>
                  </a:lnTo>
                  <a:cubicBezTo>
                    <a:pt x="1855" y="996"/>
                    <a:pt x="1855" y="813"/>
                    <a:pt x="1703" y="722"/>
                  </a:cubicBezTo>
                  <a:lnTo>
                    <a:pt x="1368" y="540"/>
                  </a:lnTo>
                  <a:cubicBezTo>
                    <a:pt x="1307" y="540"/>
                    <a:pt x="1277" y="509"/>
                    <a:pt x="1277" y="479"/>
                  </a:cubicBezTo>
                  <a:lnTo>
                    <a:pt x="1095" y="114"/>
                  </a:lnTo>
                  <a:cubicBezTo>
                    <a:pt x="1049" y="38"/>
                    <a:pt x="981" y="0"/>
                    <a:pt x="9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 name="Google Shape;153;p51"/>
          <p:cNvSpPr/>
          <p:nvPr/>
        </p:nvSpPr>
        <p:spPr>
          <a:xfrm>
            <a:off x="400475" y="12091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51"/>
          <p:cNvSpPr/>
          <p:nvPr/>
        </p:nvSpPr>
        <p:spPr>
          <a:xfrm>
            <a:off x="8727725" y="3103725"/>
            <a:ext cx="247750" cy="364025"/>
          </a:xfrm>
          <a:custGeom>
            <a:rect b="b" l="l" r="r" t="t"/>
            <a:pathLst>
              <a:path extrusionOk="0" h="14561" w="9910">
                <a:moveTo>
                  <a:pt x="4985" y="1"/>
                </a:moveTo>
                <a:lnTo>
                  <a:pt x="2463" y="3375"/>
                </a:lnTo>
                <a:lnTo>
                  <a:pt x="1" y="6779"/>
                </a:lnTo>
                <a:lnTo>
                  <a:pt x="2797" y="6779"/>
                </a:lnTo>
                <a:lnTo>
                  <a:pt x="2797" y="14560"/>
                </a:lnTo>
                <a:lnTo>
                  <a:pt x="7113" y="14560"/>
                </a:lnTo>
                <a:lnTo>
                  <a:pt x="7113" y="6779"/>
                </a:lnTo>
                <a:lnTo>
                  <a:pt x="9910" y="6779"/>
                </a:lnTo>
                <a:lnTo>
                  <a:pt x="7448" y="3375"/>
                </a:lnTo>
                <a:lnTo>
                  <a:pt x="498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1"/>
          <p:cNvSpPr/>
          <p:nvPr/>
        </p:nvSpPr>
        <p:spPr>
          <a:xfrm>
            <a:off x="316900" y="1788500"/>
            <a:ext cx="127675" cy="203675"/>
          </a:xfrm>
          <a:custGeom>
            <a:rect b="b" l="l" r="r" t="t"/>
            <a:pathLst>
              <a:path extrusionOk="0" h="8147" w="5107">
                <a:moveTo>
                  <a:pt x="1976" y="1581"/>
                </a:moveTo>
                <a:lnTo>
                  <a:pt x="2189" y="3223"/>
                </a:lnTo>
                <a:cubicBezTo>
                  <a:pt x="1824" y="3192"/>
                  <a:pt x="1581" y="3101"/>
                  <a:pt x="1429" y="3010"/>
                </a:cubicBezTo>
                <a:cubicBezTo>
                  <a:pt x="1216" y="2888"/>
                  <a:pt x="1155" y="2706"/>
                  <a:pt x="1125" y="2463"/>
                </a:cubicBezTo>
                <a:cubicBezTo>
                  <a:pt x="1064" y="2250"/>
                  <a:pt x="1155" y="2037"/>
                  <a:pt x="1307" y="1885"/>
                </a:cubicBezTo>
                <a:cubicBezTo>
                  <a:pt x="1459" y="1733"/>
                  <a:pt x="1672" y="1612"/>
                  <a:pt x="1976" y="1581"/>
                </a:cubicBezTo>
                <a:close/>
                <a:moveTo>
                  <a:pt x="2888" y="4408"/>
                </a:moveTo>
                <a:lnTo>
                  <a:pt x="2888" y="4408"/>
                </a:lnTo>
                <a:cubicBezTo>
                  <a:pt x="3253" y="4439"/>
                  <a:pt x="3496" y="4530"/>
                  <a:pt x="3708" y="4682"/>
                </a:cubicBezTo>
                <a:cubicBezTo>
                  <a:pt x="3891" y="4773"/>
                  <a:pt x="3952" y="5016"/>
                  <a:pt x="4012" y="5290"/>
                </a:cubicBezTo>
                <a:cubicBezTo>
                  <a:pt x="4043" y="5533"/>
                  <a:pt x="3952" y="5776"/>
                  <a:pt x="3800" y="5928"/>
                </a:cubicBezTo>
                <a:cubicBezTo>
                  <a:pt x="3648" y="6080"/>
                  <a:pt x="3435" y="6202"/>
                  <a:pt x="3101" y="6232"/>
                </a:cubicBezTo>
                <a:lnTo>
                  <a:pt x="2888" y="4408"/>
                </a:lnTo>
                <a:close/>
                <a:moveTo>
                  <a:pt x="2371" y="1"/>
                </a:moveTo>
                <a:lnTo>
                  <a:pt x="1794" y="62"/>
                </a:lnTo>
                <a:lnTo>
                  <a:pt x="1885" y="670"/>
                </a:lnTo>
                <a:cubicBezTo>
                  <a:pt x="1277" y="791"/>
                  <a:pt x="760" y="1034"/>
                  <a:pt x="456" y="1369"/>
                </a:cubicBezTo>
                <a:cubicBezTo>
                  <a:pt x="152" y="1733"/>
                  <a:pt x="0" y="2159"/>
                  <a:pt x="91" y="2706"/>
                </a:cubicBezTo>
                <a:cubicBezTo>
                  <a:pt x="122" y="3192"/>
                  <a:pt x="365" y="3557"/>
                  <a:pt x="699" y="3831"/>
                </a:cubicBezTo>
                <a:cubicBezTo>
                  <a:pt x="1064" y="4104"/>
                  <a:pt x="1611" y="4256"/>
                  <a:pt x="2280" y="4317"/>
                </a:cubicBezTo>
                <a:lnTo>
                  <a:pt x="2523" y="6262"/>
                </a:lnTo>
                <a:cubicBezTo>
                  <a:pt x="2481" y="6268"/>
                  <a:pt x="2441" y="6270"/>
                  <a:pt x="2400" y="6270"/>
                </a:cubicBezTo>
                <a:cubicBezTo>
                  <a:pt x="2206" y="6270"/>
                  <a:pt x="2025" y="6211"/>
                  <a:pt x="1824" y="6110"/>
                </a:cubicBezTo>
                <a:cubicBezTo>
                  <a:pt x="1642" y="5958"/>
                  <a:pt x="1368" y="5806"/>
                  <a:pt x="1155" y="5533"/>
                </a:cubicBezTo>
                <a:lnTo>
                  <a:pt x="517" y="6353"/>
                </a:lnTo>
                <a:cubicBezTo>
                  <a:pt x="821" y="6688"/>
                  <a:pt x="1125" y="6901"/>
                  <a:pt x="1429" y="7022"/>
                </a:cubicBezTo>
                <a:cubicBezTo>
                  <a:pt x="1763" y="7174"/>
                  <a:pt x="2189" y="7235"/>
                  <a:pt x="2584" y="7235"/>
                </a:cubicBezTo>
                <a:lnTo>
                  <a:pt x="2705" y="8147"/>
                </a:lnTo>
                <a:lnTo>
                  <a:pt x="3283" y="8086"/>
                </a:lnTo>
                <a:lnTo>
                  <a:pt x="3161" y="7174"/>
                </a:lnTo>
                <a:cubicBezTo>
                  <a:pt x="3769" y="7083"/>
                  <a:pt x="4256" y="6870"/>
                  <a:pt x="4620" y="6475"/>
                </a:cubicBezTo>
                <a:cubicBezTo>
                  <a:pt x="4955" y="6110"/>
                  <a:pt x="5107" y="5624"/>
                  <a:pt x="5016" y="5077"/>
                </a:cubicBezTo>
                <a:cubicBezTo>
                  <a:pt x="4985" y="4560"/>
                  <a:pt x="4772" y="4135"/>
                  <a:pt x="4408" y="3861"/>
                </a:cubicBezTo>
                <a:cubicBezTo>
                  <a:pt x="4073" y="3618"/>
                  <a:pt x="3496" y="3405"/>
                  <a:pt x="2736" y="3314"/>
                </a:cubicBezTo>
                <a:lnTo>
                  <a:pt x="2553" y="1551"/>
                </a:lnTo>
                <a:cubicBezTo>
                  <a:pt x="2797" y="1551"/>
                  <a:pt x="3009" y="1581"/>
                  <a:pt x="3192" y="1703"/>
                </a:cubicBezTo>
                <a:cubicBezTo>
                  <a:pt x="3435" y="1825"/>
                  <a:pt x="3617" y="1977"/>
                  <a:pt x="3800" y="2189"/>
                </a:cubicBezTo>
                <a:lnTo>
                  <a:pt x="4468" y="1369"/>
                </a:lnTo>
                <a:cubicBezTo>
                  <a:pt x="4164" y="1095"/>
                  <a:pt x="3860" y="913"/>
                  <a:pt x="3496" y="791"/>
                </a:cubicBezTo>
                <a:cubicBezTo>
                  <a:pt x="3161" y="639"/>
                  <a:pt x="2827" y="609"/>
                  <a:pt x="2432" y="609"/>
                </a:cubicBezTo>
                <a:lnTo>
                  <a:pt x="23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1"/>
          <p:cNvSpPr/>
          <p:nvPr/>
        </p:nvSpPr>
        <p:spPr>
          <a:xfrm>
            <a:off x="8852425" y="387798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51"/>
          <p:cNvSpPr/>
          <p:nvPr/>
        </p:nvSpPr>
        <p:spPr>
          <a:xfrm>
            <a:off x="141575" y="14007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1"/>
          <p:cNvSpPr/>
          <p:nvPr/>
        </p:nvSpPr>
        <p:spPr>
          <a:xfrm>
            <a:off x="8534550" y="170158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1"/>
          <p:cNvSpPr/>
          <p:nvPr/>
        </p:nvSpPr>
        <p:spPr>
          <a:xfrm>
            <a:off x="504100" y="22207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1"/>
          <p:cNvSpPr/>
          <p:nvPr/>
        </p:nvSpPr>
        <p:spPr>
          <a:xfrm>
            <a:off x="166425" y="3071438"/>
            <a:ext cx="428625" cy="428600"/>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1" name="Google Shape;161;p51"/>
          <p:cNvGrpSpPr/>
          <p:nvPr/>
        </p:nvGrpSpPr>
        <p:grpSpPr>
          <a:xfrm>
            <a:off x="3615025" y="193475"/>
            <a:ext cx="100325" cy="100325"/>
            <a:chOff x="3879350" y="945625"/>
            <a:chExt cx="100325" cy="100325"/>
          </a:xfrm>
        </p:grpSpPr>
        <p:sp>
          <p:nvSpPr>
            <p:cNvPr id="162" name="Google Shape;162;p51"/>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51"/>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 name="Google Shape;164;p51"/>
          <p:cNvSpPr txBox="1"/>
          <p:nvPr>
            <p:ph idx="1" type="subTitle"/>
          </p:nvPr>
        </p:nvSpPr>
        <p:spPr>
          <a:xfrm>
            <a:off x="4832078" y="1667625"/>
            <a:ext cx="3254100" cy="1956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5" name="Google Shape;165;p51"/>
          <p:cNvSpPr txBox="1"/>
          <p:nvPr>
            <p:ph idx="2" type="subTitle"/>
          </p:nvPr>
        </p:nvSpPr>
        <p:spPr>
          <a:xfrm>
            <a:off x="1057900" y="1667625"/>
            <a:ext cx="3254100" cy="1956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6" name="Google Shape;166;p5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_1">
    <p:spTree>
      <p:nvGrpSpPr>
        <p:cNvPr id="167" name="Shape 167"/>
        <p:cNvGrpSpPr/>
        <p:nvPr/>
      </p:nvGrpSpPr>
      <p:grpSpPr>
        <a:xfrm>
          <a:off x="0" y="0"/>
          <a:ext cx="0" cy="0"/>
          <a:chOff x="0" y="0"/>
          <a:chExt cx="0" cy="0"/>
        </a:xfrm>
      </p:grpSpPr>
      <p:sp>
        <p:nvSpPr>
          <p:cNvPr id="168" name="Google Shape;168;p52"/>
          <p:cNvSpPr/>
          <p:nvPr/>
        </p:nvSpPr>
        <p:spPr>
          <a:xfrm rot="-8999956">
            <a:off x="5000591" y="-983322"/>
            <a:ext cx="5965819" cy="3276628"/>
          </a:xfrm>
          <a:custGeom>
            <a:rect b="b" l="l" r="r" t="t"/>
            <a:pathLst>
              <a:path extrusionOk="0" h="131068" w="238638">
                <a:moveTo>
                  <a:pt x="73483" y="1"/>
                </a:moveTo>
                <a:cubicBezTo>
                  <a:pt x="73406" y="1"/>
                  <a:pt x="73330" y="1"/>
                  <a:pt x="73254" y="1"/>
                </a:cubicBezTo>
                <a:cubicBezTo>
                  <a:pt x="65655" y="32"/>
                  <a:pt x="58300" y="3011"/>
                  <a:pt x="52099" y="7418"/>
                </a:cubicBezTo>
                <a:cubicBezTo>
                  <a:pt x="43436" y="13619"/>
                  <a:pt x="36719" y="24652"/>
                  <a:pt x="40366" y="34622"/>
                </a:cubicBezTo>
                <a:cubicBezTo>
                  <a:pt x="44622" y="46203"/>
                  <a:pt x="60519" y="50549"/>
                  <a:pt x="63984" y="62404"/>
                </a:cubicBezTo>
                <a:cubicBezTo>
                  <a:pt x="66111" y="69759"/>
                  <a:pt x="61886" y="78392"/>
                  <a:pt x="54743" y="81188"/>
                </a:cubicBezTo>
                <a:cubicBezTo>
                  <a:pt x="52416" y="82101"/>
                  <a:pt x="50009" y="82421"/>
                  <a:pt x="47555" y="82421"/>
                </a:cubicBezTo>
                <a:cubicBezTo>
                  <a:pt x="41809" y="82421"/>
                  <a:pt x="35800" y="80668"/>
                  <a:pt x="29927" y="80668"/>
                </a:cubicBezTo>
                <a:cubicBezTo>
                  <a:pt x="29789" y="80668"/>
                  <a:pt x="29652" y="80669"/>
                  <a:pt x="29515" y="80671"/>
                </a:cubicBezTo>
                <a:cubicBezTo>
                  <a:pt x="18208" y="80823"/>
                  <a:pt x="7357" y="88696"/>
                  <a:pt x="3679" y="99395"/>
                </a:cubicBezTo>
                <a:cubicBezTo>
                  <a:pt x="1" y="110125"/>
                  <a:pt x="4013" y="123985"/>
                  <a:pt x="12889" y="131067"/>
                </a:cubicBezTo>
                <a:lnTo>
                  <a:pt x="229063" y="131067"/>
                </a:lnTo>
                <a:cubicBezTo>
                  <a:pt x="235598" y="124289"/>
                  <a:pt x="238637" y="111796"/>
                  <a:pt x="235203" y="103012"/>
                </a:cubicBezTo>
                <a:cubicBezTo>
                  <a:pt x="231738" y="94228"/>
                  <a:pt x="222923" y="87845"/>
                  <a:pt x="213500" y="87358"/>
                </a:cubicBezTo>
                <a:cubicBezTo>
                  <a:pt x="212907" y="87324"/>
                  <a:pt x="212308" y="87311"/>
                  <a:pt x="211705" y="87311"/>
                </a:cubicBezTo>
                <a:cubicBezTo>
                  <a:pt x="209410" y="87311"/>
                  <a:pt x="207061" y="87507"/>
                  <a:pt x="204773" y="87507"/>
                </a:cubicBezTo>
                <a:cubicBezTo>
                  <a:pt x="201782" y="87507"/>
                  <a:pt x="198892" y="87172"/>
                  <a:pt x="196357" y="85626"/>
                </a:cubicBezTo>
                <a:cubicBezTo>
                  <a:pt x="190308" y="81918"/>
                  <a:pt x="189761" y="73224"/>
                  <a:pt x="191919" y="66507"/>
                </a:cubicBezTo>
                <a:cubicBezTo>
                  <a:pt x="194077" y="59820"/>
                  <a:pt x="198302" y="53771"/>
                  <a:pt x="199640" y="46811"/>
                </a:cubicBezTo>
                <a:cubicBezTo>
                  <a:pt x="201160" y="38908"/>
                  <a:pt x="198576" y="30367"/>
                  <a:pt x="192892" y="24622"/>
                </a:cubicBezTo>
                <a:cubicBezTo>
                  <a:pt x="188250" y="19904"/>
                  <a:pt x="181618" y="17238"/>
                  <a:pt x="174999" y="17238"/>
                </a:cubicBezTo>
                <a:cubicBezTo>
                  <a:pt x="173601" y="17238"/>
                  <a:pt x="172203" y="17357"/>
                  <a:pt x="170825" y="17600"/>
                </a:cubicBezTo>
                <a:cubicBezTo>
                  <a:pt x="159973" y="19485"/>
                  <a:pt x="151827" y="28148"/>
                  <a:pt x="143134" y="34956"/>
                </a:cubicBezTo>
                <a:cubicBezTo>
                  <a:pt x="137026" y="39757"/>
                  <a:pt x="129134" y="43773"/>
                  <a:pt x="121685" y="43773"/>
                </a:cubicBezTo>
                <a:cubicBezTo>
                  <a:pt x="118571" y="43773"/>
                  <a:pt x="115535" y="43071"/>
                  <a:pt x="112738" y="41431"/>
                </a:cubicBezTo>
                <a:cubicBezTo>
                  <a:pt x="101674" y="34926"/>
                  <a:pt x="101857" y="18543"/>
                  <a:pt x="93559" y="8755"/>
                </a:cubicBezTo>
                <a:cubicBezTo>
                  <a:pt x="88654" y="2978"/>
                  <a:pt x="81008" y="1"/>
                  <a:pt x="7348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2"/>
          <p:cNvSpPr/>
          <p:nvPr/>
        </p:nvSpPr>
        <p:spPr>
          <a:xfrm>
            <a:off x="166425" y="110900"/>
            <a:ext cx="428625" cy="428600"/>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2"/>
          <p:cNvSpPr/>
          <p:nvPr/>
        </p:nvSpPr>
        <p:spPr>
          <a:xfrm>
            <a:off x="4866350" y="4485900"/>
            <a:ext cx="247750" cy="364025"/>
          </a:xfrm>
          <a:custGeom>
            <a:rect b="b" l="l" r="r" t="t"/>
            <a:pathLst>
              <a:path extrusionOk="0" h="14561" w="9910">
                <a:moveTo>
                  <a:pt x="4985" y="1"/>
                </a:moveTo>
                <a:lnTo>
                  <a:pt x="2463" y="3375"/>
                </a:lnTo>
                <a:lnTo>
                  <a:pt x="1" y="6779"/>
                </a:lnTo>
                <a:lnTo>
                  <a:pt x="2797" y="6779"/>
                </a:lnTo>
                <a:lnTo>
                  <a:pt x="2797" y="14560"/>
                </a:lnTo>
                <a:lnTo>
                  <a:pt x="7113" y="14560"/>
                </a:lnTo>
                <a:lnTo>
                  <a:pt x="7113" y="6779"/>
                </a:lnTo>
                <a:lnTo>
                  <a:pt x="9910" y="6779"/>
                </a:lnTo>
                <a:lnTo>
                  <a:pt x="7448" y="3375"/>
                </a:lnTo>
                <a:lnTo>
                  <a:pt x="498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2"/>
          <p:cNvSpPr/>
          <p:nvPr/>
        </p:nvSpPr>
        <p:spPr>
          <a:xfrm>
            <a:off x="8548950" y="413725"/>
            <a:ext cx="171000" cy="251550"/>
          </a:xfrm>
          <a:custGeom>
            <a:rect b="b" l="l" r="r" t="t"/>
            <a:pathLst>
              <a:path extrusionOk="0" h="10062" w="6840">
                <a:moveTo>
                  <a:pt x="1946" y="0"/>
                </a:moveTo>
                <a:lnTo>
                  <a:pt x="1946" y="5380"/>
                </a:lnTo>
                <a:lnTo>
                  <a:pt x="1" y="5380"/>
                </a:lnTo>
                <a:lnTo>
                  <a:pt x="1703" y="7690"/>
                </a:lnTo>
                <a:lnTo>
                  <a:pt x="3405" y="10061"/>
                </a:lnTo>
                <a:lnTo>
                  <a:pt x="5138" y="7690"/>
                </a:lnTo>
                <a:lnTo>
                  <a:pt x="6840" y="5380"/>
                </a:lnTo>
                <a:lnTo>
                  <a:pt x="4895" y="5380"/>
                </a:lnTo>
                <a:lnTo>
                  <a:pt x="48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2"/>
          <p:cNvSpPr/>
          <p:nvPr/>
        </p:nvSpPr>
        <p:spPr>
          <a:xfrm>
            <a:off x="8753150" y="2968725"/>
            <a:ext cx="127675" cy="203675"/>
          </a:xfrm>
          <a:custGeom>
            <a:rect b="b" l="l" r="r" t="t"/>
            <a:pathLst>
              <a:path extrusionOk="0" h="8147" w="5107">
                <a:moveTo>
                  <a:pt x="1976" y="1581"/>
                </a:moveTo>
                <a:lnTo>
                  <a:pt x="2189" y="3223"/>
                </a:lnTo>
                <a:cubicBezTo>
                  <a:pt x="1824" y="3192"/>
                  <a:pt x="1581" y="3101"/>
                  <a:pt x="1429" y="3010"/>
                </a:cubicBezTo>
                <a:cubicBezTo>
                  <a:pt x="1216" y="2888"/>
                  <a:pt x="1155" y="2706"/>
                  <a:pt x="1125" y="2463"/>
                </a:cubicBezTo>
                <a:cubicBezTo>
                  <a:pt x="1064" y="2250"/>
                  <a:pt x="1155" y="2037"/>
                  <a:pt x="1307" y="1885"/>
                </a:cubicBezTo>
                <a:cubicBezTo>
                  <a:pt x="1459" y="1733"/>
                  <a:pt x="1672" y="1612"/>
                  <a:pt x="1976" y="1581"/>
                </a:cubicBezTo>
                <a:close/>
                <a:moveTo>
                  <a:pt x="2888" y="4408"/>
                </a:moveTo>
                <a:lnTo>
                  <a:pt x="2888" y="4408"/>
                </a:lnTo>
                <a:cubicBezTo>
                  <a:pt x="3253" y="4439"/>
                  <a:pt x="3496" y="4530"/>
                  <a:pt x="3708" y="4682"/>
                </a:cubicBezTo>
                <a:cubicBezTo>
                  <a:pt x="3891" y="4773"/>
                  <a:pt x="3952" y="5016"/>
                  <a:pt x="4012" y="5290"/>
                </a:cubicBezTo>
                <a:cubicBezTo>
                  <a:pt x="4043" y="5533"/>
                  <a:pt x="3952" y="5776"/>
                  <a:pt x="3800" y="5928"/>
                </a:cubicBezTo>
                <a:cubicBezTo>
                  <a:pt x="3648" y="6080"/>
                  <a:pt x="3435" y="6202"/>
                  <a:pt x="3101" y="6232"/>
                </a:cubicBezTo>
                <a:lnTo>
                  <a:pt x="2888" y="4408"/>
                </a:lnTo>
                <a:close/>
                <a:moveTo>
                  <a:pt x="2371" y="1"/>
                </a:moveTo>
                <a:lnTo>
                  <a:pt x="1794" y="62"/>
                </a:lnTo>
                <a:lnTo>
                  <a:pt x="1885" y="670"/>
                </a:lnTo>
                <a:cubicBezTo>
                  <a:pt x="1277" y="791"/>
                  <a:pt x="760" y="1034"/>
                  <a:pt x="456" y="1369"/>
                </a:cubicBezTo>
                <a:cubicBezTo>
                  <a:pt x="152" y="1733"/>
                  <a:pt x="0" y="2159"/>
                  <a:pt x="91" y="2706"/>
                </a:cubicBezTo>
                <a:cubicBezTo>
                  <a:pt x="122" y="3192"/>
                  <a:pt x="365" y="3557"/>
                  <a:pt x="699" y="3831"/>
                </a:cubicBezTo>
                <a:cubicBezTo>
                  <a:pt x="1064" y="4104"/>
                  <a:pt x="1611" y="4256"/>
                  <a:pt x="2280" y="4317"/>
                </a:cubicBezTo>
                <a:lnTo>
                  <a:pt x="2523" y="6262"/>
                </a:lnTo>
                <a:cubicBezTo>
                  <a:pt x="2481" y="6268"/>
                  <a:pt x="2441" y="6270"/>
                  <a:pt x="2400" y="6270"/>
                </a:cubicBezTo>
                <a:cubicBezTo>
                  <a:pt x="2206" y="6270"/>
                  <a:pt x="2025" y="6211"/>
                  <a:pt x="1824" y="6110"/>
                </a:cubicBezTo>
                <a:cubicBezTo>
                  <a:pt x="1642" y="5958"/>
                  <a:pt x="1368" y="5806"/>
                  <a:pt x="1155" y="5533"/>
                </a:cubicBezTo>
                <a:lnTo>
                  <a:pt x="517" y="6353"/>
                </a:lnTo>
                <a:cubicBezTo>
                  <a:pt x="821" y="6688"/>
                  <a:pt x="1125" y="6901"/>
                  <a:pt x="1429" y="7022"/>
                </a:cubicBezTo>
                <a:cubicBezTo>
                  <a:pt x="1763" y="7174"/>
                  <a:pt x="2189" y="7235"/>
                  <a:pt x="2584" y="7235"/>
                </a:cubicBezTo>
                <a:lnTo>
                  <a:pt x="2705" y="8147"/>
                </a:lnTo>
                <a:lnTo>
                  <a:pt x="3283" y="8086"/>
                </a:lnTo>
                <a:lnTo>
                  <a:pt x="3161" y="7174"/>
                </a:lnTo>
                <a:cubicBezTo>
                  <a:pt x="3769" y="7083"/>
                  <a:pt x="4256" y="6870"/>
                  <a:pt x="4620" y="6475"/>
                </a:cubicBezTo>
                <a:cubicBezTo>
                  <a:pt x="4955" y="6110"/>
                  <a:pt x="5107" y="5624"/>
                  <a:pt x="5016" y="5077"/>
                </a:cubicBezTo>
                <a:cubicBezTo>
                  <a:pt x="4985" y="4560"/>
                  <a:pt x="4772" y="4135"/>
                  <a:pt x="4408" y="3861"/>
                </a:cubicBezTo>
                <a:cubicBezTo>
                  <a:pt x="4073" y="3618"/>
                  <a:pt x="3496" y="3405"/>
                  <a:pt x="2736" y="3314"/>
                </a:cubicBezTo>
                <a:lnTo>
                  <a:pt x="2553" y="1551"/>
                </a:lnTo>
                <a:cubicBezTo>
                  <a:pt x="2797" y="1551"/>
                  <a:pt x="3009" y="1581"/>
                  <a:pt x="3192" y="1703"/>
                </a:cubicBezTo>
                <a:cubicBezTo>
                  <a:pt x="3435" y="1825"/>
                  <a:pt x="3617" y="1977"/>
                  <a:pt x="3800" y="2189"/>
                </a:cubicBezTo>
                <a:lnTo>
                  <a:pt x="4468" y="1369"/>
                </a:lnTo>
                <a:cubicBezTo>
                  <a:pt x="4164" y="1095"/>
                  <a:pt x="3860" y="913"/>
                  <a:pt x="3496" y="791"/>
                </a:cubicBezTo>
                <a:cubicBezTo>
                  <a:pt x="3161" y="639"/>
                  <a:pt x="2827" y="609"/>
                  <a:pt x="2432" y="609"/>
                </a:cubicBezTo>
                <a:lnTo>
                  <a:pt x="23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2"/>
          <p:cNvSpPr/>
          <p:nvPr/>
        </p:nvSpPr>
        <p:spPr>
          <a:xfrm>
            <a:off x="80575" y="727850"/>
            <a:ext cx="140600" cy="200650"/>
          </a:xfrm>
          <a:custGeom>
            <a:rect b="b" l="l" r="r" t="t"/>
            <a:pathLst>
              <a:path extrusionOk="0" h="8026" w="5624">
                <a:moveTo>
                  <a:pt x="2827" y="1391"/>
                </a:moveTo>
                <a:cubicBezTo>
                  <a:pt x="2956" y="1391"/>
                  <a:pt x="3101" y="1414"/>
                  <a:pt x="3253" y="1460"/>
                </a:cubicBezTo>
                <a:lnTo>
                  <a:pt x="2797" y="3010"/>
                </a:lnTo>
                <a:cubicBezTo>
                  <a:pt x="2493" y="2858"/>
                  <a:pt x="2250" y="2706"/>
                  <a:pt x="2128" y="2463"/>
                </a:cubicBezTo>
                <a:cubicBezTo>
                  <a:pt x="2037" y="2341"/>
                  <a:pt x="1976" y="2128"/>
                  <a:pt x="2067" y="1916"/>
                </a:cubicBezTo>
                <a:cubicBezTo>
                  <a:pt x="2128" y="1672"/>
                  <a:pt x="2280" y="1520"/>
                  <a:pt x="2493" y="1460"/>
                </a:cubicBezTo>
                <a:cubicBezTo>
                  <a:pt x="2584" y="1414"/>
                  <a:pt x="2698" y="1391"/>
                  <a:pt x="2827" y="1391"/>
                </a:cubicBezTo>
                <a:close/>
                <a:moveTo>
                  <a:pt x="2949" y="4408"/>
                </a:moveTo>
                <a:cubicBezTo>
                  <a:pt x="3283" y="4560"/>
                  <a:pt x="3466" y="4773"/>
                  <a:pt x="3587" y="4955"/>
                </a:cubicBezTo>
                <a:cubicBezTo>
                  <a:pt x="3709" y="5138"/>
                  <a:pt x="3709" y="5381"/>
                  <a:pt x="3618" y="5624"/>
                </a:cubicBezTo>
                <a:cubicBezTo>
                  <a:pt x="3557" y="5897"/>
                  <a:pt x="3405" y="6080"/>
                  <a:pt x="3192" y="6171"/>
                </a:cubicBezTo>
                <a:cubicBezTo>
                  <a:pt x="3115" y="6222"/>
                  <a:pt x="3022" y="6241"/>
                  <a:pt x="2916" y="6241"/>
                </a:cubicBezTo>
                <a:cubicBezTo>
                  <a:pt x="2773" y="6241"/>
                  <a:pt x="2608" y="6206"/>
                  <a:pt x="2432" y="6171"/>
                </a:cubicBezTo>
                <a:lnTo>
                  <a:pt x="2949" y="4408"/>
                </a:lnTo>
                <a:close/>
                <a:moveTo>
                  <a:pt x="3739" y="1"/>
                </a:moveTo>
                <a:lnTo>
                  <a:pt x="3557" y="609"/>
                </a:lnTo>
                <a:cubicBezTo>
                  <a:pt x="3320" y="549"/>
                  <a:pt x="3092" y="522"/>
                  <a:pt x="2877" y="522"/>
                </a:cubicBezTo>
                <a:cubicBezTo>
                  <a:pt x="2541" y="522"/>
                  <a:pt x="2236" y="588"/>
                  <a:pt x="1976" y="700"/>
                </a:cubicBezTo>
                <a:cubicBezTo>
                  <a:pt x="1551" y="882"/>
                  <a:pt x="1277" y="1277"/>
                  <a:pt x="1095" y="1764"/>
                </a:cubicBezTo>
                <a:cubicBezTo>
                  <a:pt x="973" y="2220"/>
                  <a:pt x="1003" y="2676"/>
                  <a:pt x="1216" y="3040"/>
                </a:cubicBezTo>
                <a:cubicBezTo>
                  <a:pt x="1459" y="3435"/>
                  <a:pt x="1885" y="3770"/>
                  <a:pt x="2493" y="4104"/>
                </a:cubicBezTo>
                <a:lnTo>
                  <a:pt x="1915" y="5989"/>
                </a:lnTo>
                <a:cubicBezTo>
                  <a:pt x="1672" y="5897"/>
                  <a:pt x="1490" y="5745"/>
                  <a:pt x="1338" y="5563"/>
                </a:cubicBezTo>
                <a:cubicBezTo>
                  <a:pt x="1186" y="5320"/>
                  <a:pt x="1034" y="5107"/>
                  <a:pt x="912" y="4742"/>
                </a:cubicBezTo>
                <a:lnTo>
                  <a:pt x="0" y="5259"/>
                </a:lnTo>
                <a:cubicBezTo>
                  <a:pt x="152" y="5685"/>
                  <a:pt x="365" y="6019"/>
                  <a:pt x="700" y="6353"/>
                </a:cubicBezTo>
                <a:cubicBezTo>
                  <a:pt x="943" y="6627"/>
                  <a:pt x="1247" y="6840"/>
                  <a:pt x="1672" y="6992"/>
                </a:cubicBezTo>
                <a:lnTo>
                  <a:pt x="1399" y="7873"/>
                </a:lnTo>
                <a:lnTo>
                  <a:pt x="1946" y="8025"/>
                </a:lnTo>
                <a:lnTo>
                  <a:pt x="2219" y="7144"/>
                </a:lnTo>
                <a:cubicBezTo>
                  <a:pt x="2512" y="7213"/>
                  <a:pt x="2779" y="7251"/>
                  <a:pt x="3026" y="7251"/>
                </a:cubicBezTo>
                <a:cubicBezTo>
                  <a:pt x="3318" y="7251"/>
                  <a:pt x="3583" y="7198"/>
                  <a:pt x="3830" y="7083"/>
                </a:cubicBezTo>
                <a:cubicBezTo>
                  <a:pt x="4317" y="6900"/>
                  <a:pt x="4590" y="6505"/>
                  <a:pt x="4742" y="5989"/>
                </a:cubicBezTo>
                <a:cubicBezTo>
                  <a:pt x="4894" y="5442"/>
                  <a:pt x="4864" y="4986"/>
                  <a:pt x="4651" y="4621"/>
                </a:cubicBezTo>
                <a:cubicBezTo>
                  <a:pt x="4408" y="4226"/>
                  <a:pt x="3982" y="3800"/>
                  <a:pt x="3314" y="3435"/>
                </a:cubicBezTo>
                <a:lnTo>
                  <a:pt x="3800" y="1703"/>
                </a:lnTo>
                <a:cubicBezTo>
                  <a:pt x="3982" y="1794"/>
                  <a:pt x="4195" y="1916"/>
                  <a:pt x="4347" y="2098"/>
                </a:cubicBezTo>
                <a:cubicBezTo>
                  <a:pt x="4499" y="2280"/>
                  <a:pt x="4590" y="2524"/>
                  <a:pt x="4712" y="2767"/>
                </a:cubicBezTo>
                <a:lnTo>
                  <a:pt x="5624" y="2250"/>
                </a:lnTo>
                <a:cubicBezTo>
                  <a:pt x="5441" y="1885"/>
                  <a:pt x="5259" y="1581"/>
                  <a:pt x="4985" y="1338"/>
                </a:cubicBezTo>
                <a:cubicBezTo>
                  <a:pt x="4712" y="1125"/>
                  <a:pt x="4408" y="913"/>
                  <a:pt x="4073" y="761"/>
                </a:cubicBezTo>
                <a:lnTo>
                  <a:pt x="4256" y="153"/>
                </a:lnTo>
                <a:lnTo>
                  <a:pt x="37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2"/>
          <p:cNvSpPr/>
          <p:nvPr/>
        </p:nvSpPr>
        <p:spPr>
          <a:xfrm>
            <a:off x="3546150" y="4816114"/>
            <a:ext cx="247745" cy="247731"/>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52"/>
          <p:cNvSpPr/>
          <p:nvPr/>
        </p:nvSpPr>
        <p:spPr>
          <a:xfrm>
            <a:off x="268375" y="3000925"/>
            <a:ext cx="297900" cy="262200"/>
          </a:xfrm>
          <a:custGeom>
            <a:rect b="b" l="l" r="r" t="t"/>
            <a:pathLst>
              <a:path extrusionOk="0" h="10488" w="11916">
                <a:moveTo>
                  <a:pt x="4560" y="1764"/>
                </a:moveTo>
                <a:cubicBezTo>
                  <a:pt x="5806" y="1764"/>
                  <a:pt x="6900" y="2280"/>
                  <a:pt x="7660" y="3162"/>
                </a:cubicBezTo>
                <a:lnTo>
                  <a:pt x="4620" y="6201"/>
                </a:lnTo>
                <a:lnTo>
                  <a:pt x="3101" y="4682"/>
                </a:lnTo>
                <a:cubicBezTo>
                  <a:pt x="2979" y="4545"/>
                  <a:pt x="2804" y="4477"/>
                  <a:pt x="2622" y="4477"/>
                </a:cubicBezTo>
                <a:cubicBezTo>
                  <a:pt x="2439" y="4477"/>
                  <a:pt x="2249" y="4545"/>
                  <a:pt x="2097" y="4682"/>
                </a:cubicBezTo>
                <a:cubicBezTo>
                  <a:pt x="1824" y="4955"/>
                  <a:pt x="1824" y="5411"/>
                  <a:pt x="2097" y="5715"/>
                </a:cubicBezTo>
                <a:lnTo>
                  <a:pt x="4134" y="7752"/>
                </a:lnTo>
                <a:cubicBezTo>
                  <a:pt x="4286" y="7904"/>
                  <a:pt x="4438" y="7995"/>
                  <a:pt x="4620" y="7995"/>
                </a:cubicBezTo>
                <a:cubicBezTo>
                  <a:pt x="4803" y="7995"/>
                  <a:pt x="5015" y="7904"/>
                  <a:pt x="5107" y="7752"/>
                </a:cubicBezTo>
                <a:lnTo>
                  <a:pt x="8420" y="4439"/>
                </a:lnTo>
                <a:cubicBezTo>
                  <a:pt x="8663" y="4894"/>
                  <a:pt x="8785" y="5411"/>
                  <a:pt x="8785" y="5958"/>
                </a:cubicBezTo>
                <a:cubicBezTo>
                  <a:pt x="8785" y="8299"/>
                  <a:pt x="6870" y="10183"/>
                  <a:pt x="4560" y="10183"/>
                </a:cubicBezTo>
                <a:cubicBezTo>
                  <a:pt x="2249" y="10183"/>
                  <a:pt x="334" y="8299"/>
                  <a:pt x="334" y="5958"/>
                </a:cubicBezTo>
                <a:cubicBezTo>
                  <a:pt x="334" y="3648"/>
                  <a:pt x="2249" y="1764"/>
                  <a:pt x="4560" y="1764"/>
                </a:cubicBezTo>
                <a:close/>
                <a:moveTo>
                  <a:pt x="11167" y="1"/>
                </a:moveTo>
                <a:cubicBezTo>
                  <a:pt x="10981" y="1"/>
                  <a:pt x="10791" y="62"/>
                  <a:pt x="10639" y="183"/>
                </a:cubicBezTo>
                <a:lnTo>
                  <a:pt x="7933" y="2888"/>
                </a:lnTo>
                <a:cubicBezTo>
                  <a:pt x="7082" y="1977"/>
                  <a:pt x="5897" y="1369"/>
                  <a:pt x="4560" y="1369"/>
                </a:cubicBezTo>
                <a:cubicBezTo>
                  <a:pt x="2037" y="1369"/>
                  <a:pt x="0" y="3435"/>
                  <a:pt x="0" y="5928"/>
                </a:cubicBezTo>
                <a:cubicBezTo>
                  <a:pt x="0" y="8451"/>
                  <a:pt x="2037" y="10487"/>
                  <a:pt x="4560" y="10487"/>
                </a:cubicBezTo>
                <a:cubicBezTo>
                  <a:pt x="7052" y="10487"/>
                  <a:pt x="9119" y="8451"/>
                  <a:pt x="9119" y="5928"/>
                </a:cubicBezTo>
                <a:cubicBezTo>
                  <a:pt x="9119" y="5290"/>
                  <a:pt x="8967" y="4682"/>
                  <a:pt x="8724" y="4104"/>
                </a:cubicBezTo>
                <a:lnTo>
                  <a:pt x="11672" y="1186"/>
                </a:lnTo>
                <a:cubicBezTo>
                  <a:pt x="11915" y="943"/>
                  <a:pt x="11915" y="487"/>
                  <a:pt x="11672" y="183"/>
                </a:cubicBezTo>
                <a:cubicBezTo>
                  <a:pt x="11535" y="62"/>
                  <a:pt x="11353" y="1"/>
                  <a:pt x="111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52"/>
          <p:cNvSpPr/>
          <p:nvPr/>
        </p:nvSpPr>
        <p:spPr>
          <a:xfrm>
            <a:off x="8647725" y="33234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2"/>
          <p:cNvSpPr/>
          <p:nvPr/>
        </p:nvSpPr>
        <p:spPr>
          <a:xfrm>
            <a:off x="5438050" y="499161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2"/>
          <p:cNvSpPr/>
          <p:nvPr/>
        </p:nvSpPr>
        <p:spPr>
          <a:xfrm>
            <a:off x="1052500" y="23638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2"/>
          <p:cNvSpPr/>
          <p:nvPr/>
        </p:nvSpPr>
        <p:spPr>
          <a:xfrm>
            <a:off x="4032150" y="28907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2"/>
          <p:cNvSpPr/>
          <p:nvPr/>
        </p:nvSpPr>
        <p:spPr>
          <a:xfrm rot="1126317">
            <a:off x="-3328501" y="3108422"/>
            <a:ext cx="5965907" cy="3276676"/>
          </a:xfrm>
          <a:custGeom>
            <a:rect b="b" l="l" r="r" t="t"/>
            <a:pathLst>
              <a:path extrusionOk="0" h="131068" w="238638">
                <a:moveTo>
                  <a:pt x="73483" y="1"/>
                </a:moveTo>
                <a:cubicBezTo>
                  <a:pt x="73406" y="1"/>
                  <a:pt x="73330" y="1"/>
                  <a:pt x="73254" y="1"/>
                </a:cubicBezTo>
                <a:cubicBezTo>
                  <a:pt x="65655" y="32"/>
                  <a:pt x="58300" y="3011"/>
                  <a:pt x="52099" y="7418"/>
                </a:cubicBezTo>
                <a:cubicBezTo>
                  <a:pt x="43436" y="13619"/>
                  <a:pt x="36719" y="24652"/>
                  <a:pt x="40366" y="34622"/>
                </a:cubicBezTo>
                <a:cubicBezTo>
                  <a:pt x="44622" y="46203"/>
                  <a:pt x="60519" y="50549"/>
                  <a:pt x="63984" y="62404"/>
                </a:cubicBezTo>
                <a:cubicBezTo>
                  <a:pt x="66111" y="69759"/>
                  <a:pt x="61886" y="78392"/>
                  <a:pt x="54743" y="81188"/>
                </a:cubicBezTo>
                <a:cubicBezTo>
                  <a:pt x="52416" y="82101"/>
                  <a:pt x="50009" y="82421"/>
                  <a:pt x="47555" y="82421"/>
                </a:cubicBezTo>
                <a:cubicBezTo>
                  <a:pt x="41809" y="82421"/>
                  <a:pt x="35800" y="80668"/>
                  <a:pt x="29927" y="80668"/>
                </a:cubicBezTo>
                <a:cubicBezTo>
                  <a:pt x="29789" y="80668"/>
                  <a:pt x="29652" y="80669"/>
                  <a:pt x="29515" y="80671"/>
                </a:cubicBezTo>
                <a:cubicBezTo>
                  <a:pt x="18208" y="80823"/>
                  <a:pt x="7357" y="88696"/>
                  <a:pt x="3679" y="99395"/>
                </a:cubicBezTo>
                <a:cubicBezTo>
                  <a:pt x="1" y="110125"/>
                  <a:pt x="4013" y="123985"/>
                  <a:pt x="12889" y="131067"/>
                </a:cubicBezTo>
                <a:lnTo>
                  <a:pt x="229063" y="131067"/>
                </a:lnTo>
                <a:cubicBezTo>
                  <a:pt x="235598" y="124289"/>
                  <a:pt x="238637" y="111796"/>
                  <a:pt x="235203" y="103012"/>
                </a:cubicBezTo>
                <a:cubicBezTo>
                  <a:pt x="231738" y="94228"/>
                  <a:pt x="222923" y="87845"/>
                  <a:pt x="213500" y="87358"/>
                </a:cubicBezTo>
                <a:cubicBezTo>
                  <a:pt x="212907" y="87324"/>
                  <a:pt x="212308" y="87311"/>
                  <a:pt x="211705" y="87311"/>
                </a:cubicBezTo>
                <a:cubicBezTo>
                  <a:pt x="209410" y="87311"/>
                  <a:pt x="207061" y="87507"/>
                  <a:pt x="204773" y="87507"/>
                </a:cubicBezTo>
                <a:cubicBezTo>
                  <a:pt x="201782" y="87507"/>
                  <a:pt x="198892" y="87172"/>
                  <a:pt x="196357" y="85626"/>
                </a:cubicBezTo>
                <a:cubicBezTo>
                  <a:pt x="190308" y="81918"/>
                  <a:pt x="189761" y="73224"/>
                  <a:pt x="191919" y="66507"/>
                </a:cubicBezTo>
                <a:cubicBezTo>
                  <a:pt x="194077" y="59820"/>
                  <a:pt x="198302" y="53771"/>
                  <a:pt x="199640" y="46811"/>
                </a:cubicBezTo>
                <a:cubicBezTo>
                  <a:pt x="201160" y="38908"/>
                  <a:pt x="198576" y="30367"/>
                  <a:pt x="192892" y="24622"/>
                </a:cubicBezTo>
                <a:cubicBezTo>
                  <a:pt x="188250" y="19904"/>
                  <a:pt x="181618" y="17238"/>
                  <a:pt x="174999" y="17238"/>
                </a:cubicBezTo>
                <a:cubicBezTo>
                  <a:pt x="173601" y="17238"/>
                  <a:pt x="172203" y="17357"/>
                  <a:pt x="170825" y="17600"/>
                </a:cubicBezTo>
                <a:cubicBezTo>
                  <a:pt x="159973" y="19485"/>
                  <a:pt x="151827" y="28148"/>
                  <a:pt x="143134" y="34956"/>
                </a:cubicBezTo>
                <a:cubicBezTo>
                  <a:pt x="137026" y="39757"/>
                  <a:pt x="129134" y="43773"/>
                  <a:pt x="121685" y="43773"/>
                </a:cubicBezTo>
                <a:cubicBezTo>
                  <a:pt x="118571" y="43773"/>
                  <a:pt x="115535" y="43071"/>
                  <a:pt x="112738" y="41431"/>
                </a:cubicBezTo>
                <a:cubicBezTo>
                  <a:pt x="101674" y="34926"/>
                  <a:pt x="101857" y="18543"/>
                  <a:pt x="93559" y="8755"/>
                </a:cubicBezTo>
                <a:cubicBezTo>
                  <a:pt x="88654" y="2978"/>
                  <a:pt x="81008" y="1"/>
                  <a:pt x="7348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1" name="Google Shape;181;p52"/>
          <p:cNvGrpSpPr/>
          <p:nvPr/>
        </p:nvGrpSpPr>
        <p:grpSpPr>
          <a:xfrm>
            <a:off x="8719950" y="4300800"/>
            <a:ext cx="100325" cy="100325"/>
            <a:chOff x="3879350" y="945625"/>
            <a:chExt cx="100325" cy="100325"/>
          </a:xfrm>
        </p:grpSpPr>
        <p:sp>
          <p:nvSpPr>
            <p:cNvPr id="182" name="Google Shape;182;p52"/>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2"/>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4" name="Google Shape;184;p5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85" name="Google Shape;185;p52"/>
          <p:cNvSpPr txBox="1"/>
          <p:nvPr>
            <p:ph idx="1" type="subTitle"/>
          </p:nvPr>
        </p:nvSpPr>
        <p:spPr>
          <a:xfrm>
            <a:off x="937626" y="2924725"/>
            <a:ext cx="2175300" cy="869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6" name="Google Shape;186;p52"/>
          <p:cNvSpPr txBox="1"/>
          <p:nvPr>
            <p:ph idx="2" type="subTitle"/>
          </p:nvPr>
        </p:nvSpPr>
        <p:spPr>
          <a:xfrm>
            <a:off x="3484347" y="2924725"/>
            <a:ext cx="2175300" cy="869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7" name="Google Shape;187;p52"/>
          <p:cNvSpPr txBox="1"/>
          <p:nvPr>
            <p:ph idx="3" type="subTitle"/>
          </p:nvPr>
        </p:nvSpPr>
        <p:spPr>
          <a:xfrm>
            <a:off x="6031074" y="2924725"/>
            <a:ext cx="2175300" cy="869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8" name="Google Shape;188;p52"/>
          <p:cNvSpPr txBox="1"/>
          <p:nvPr>
            <p:ph idx="4" type="subTitle"/>
          </p:nvPr>
        </p:nvSpPr>
        <p:spPr>
          <a:xfrm>
            <a:off x="937626" y="2570125"/>
            <a:ext cx="2175300" cy="430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200">
                <a:latin typeface="Cabin"/>
                <a:ea typeface="Cabin"/>
                <a:cs typeface="Cabin"/>
                <a:sym typeface="Cabi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9" name="Google Shape;189;p52"/>
          <p:cNvSpPr txBox="1"/>
          <p:nvPr>
            <p:ph idx="5" type="subTitle"/>
          </p:nvPr>
        </p:nvSpPr>
        <p:spPr>
          <a:xfrm>
            <a:off x="3484347" y="2570125"/>
            <a:ext cx="2175300" cy="430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200">
                <a:latin typeface="Cabin"/>
                <a:ea typeface="Cabin"/>
                <a:cs typeface="Cabin"/>
                <a:sym typeface="Cabi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0" name="Google Shape;190;p52"/>
          <p:cNvSpPr txBox="1"/>
          <p:nvPr>
            <p:ph idx="6" type="subTitle"/>
          </p:nvPr>
        </p:nvSpPr>
        <p:spPr>
          <a:xfrm>
            <a:off x="6031074" y="2570125"/>
            <a:ext cx="2175300" cy="430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200">
                <a:latin typeface="Cabin"/>
                <a:ea typeface="Cabin"/>
                <a:cs typeface="Cabin"/>
                <a:sym typeface="Cabi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91" name="Shape 191"/>
        <p:cNvGrpSpPr/>
        <p:nvPr/>
      </p:nvGrpSpPr>
      <p:grpSpPr>
        <a:xfrm>
          <a:off x="0" y="0"/>
          <a:ext cx="0" cy="0"/>
          <a:chOff x="0" y="0"/>
          <a:chExt cx="0" cy="0"/>
        </a:xfrm>
      </p:grpSpPr>
      <p:sp>
        <p:nvSpPr>
          <p:cNvPr id="192" name="Google Shape;192;p53"/>
          <p:cNvSpPr/>
          <p:nvPr/>
        </p:nvSpPr>
        <p:spPr>
          <a:xfrm rot="5400000">
            <a:off x="-2015159" y="1124434"/>
            <a:ext cx="6904084" cy="3418787"/>
          </a:xfrm>
          <a:custGeom>
            <a:rect b="b" l="l" r="r" t="t"/>
            <a:pathLst>
              <a:path extrusionOk="0" h="127531" w="257543">
                <a:moveTo>
                  <a:pt x="188005" y="0"/>
                </a:moveTo>
                <a:cubicBezTo>
                  <a:pt x="181301" y="0"/>
                  <a:pt x="174410" y="3584"/>
                  <a:pt x="169426" y="8411"/>
                </a:cubicBezTo>
                <a:cubicBezTo>
                  <a:pt x="162708" y="14946"/>
                  <a:pt x="158301" y="23457"/>
                  <a:pt x="152404" y="30751"/>
                </a:cubicBezTo>
                <a:cubicBezTo>
                  <a:pt x="146760" y="37770"/>
                  <a:pt x="138781" y="43972"/>
                  <a:pt x="129847" y="43972"/>
                </a:cubicBezTo>
                <a:cubicBezTo>
                  <a:pt x="129495" y="43972"/>
                  <a:pt x="129142" y="43963"/>
                  <a:pt x="128787" y="43943"/>
                </a:cubicBezTo>
                <a:cubicBezTo>
                  <a:pt x="118817" y="43366"/>
                  <a:pt x="111157" y="35402"/>
                  <a:pt x="104197" y="28259"/>
                </a:cubicBezTo>
                <a:cubicBezTo>
                  <a:pt x="97728" y="21592"/>
                  <a:pt x="89776" y="14686"/>
                  <a:pt x="80687" y="14686"/>
                </a:cubicBezTo>
                <a:cubicBezTo>
                  <a:pt x="80039" y="14686"/>
                  <a:pt x="79385" y="14721"/>
                  <a:pt x="78725" y="14794"/>
                </a:cubicBezTo>
                <a:cubicBezTo>
                  <a:pt x="70609" y="15675"/>
                  <a:pt x="64166" y="22241"/>
                  <a:pt x="60579" y="29536"/>
                </a:cubicBezTo>
                <a:cubicBezTo>
                  <a:pt x="57053" y="36861"/>
                  <a:pt x="55716" y="45007"/>
                  <a:pt x="53497" y="52819"/>
                </a:cubicBezTo>
                <a:cubicBezTo>
                  <a:pt x="51247" y="60661"/>
                  <a:pt x="47782" y="68594"/>
                  <a:pt x="41278" y="73457"/>
                </a:cubicBezTo>
                <a:cubicBezTo>
                  <a:pt x="33800" y="79080"/>
                  <a:pt x="23648" y="79628"/>
                  <a:pt x="15532" y="84248"/>
                </a:cubicBezTo>
                <a:cubicBezTo>
                  <a:pt x="8420" y="88290"/>
                  <a:pt x="3222" y="95494"/>
                  <a:pt x="1581" y="103518"/>
                </a:cubicBezTo>
                <a:cubicBezTo>
                  <a:pt x="0" y="111543"/>
                  <a:pt x="2675" y="121026"/>
                  <a:pt x="7660" y="127531"/>
                </a:cubicBezTo>
                <a:lnTo>
                  <a:pt x="247178" y="127531"/>
                </a:lnTo>
                <a:cubicBezTo>
                  <a:pt x="254199" y="119993"/>
                  <a:pt x="257543" y="107652"/>
                  <a:pt x="255689" y="97439"/>
                </a:cubicBezTo>
                <a:cubicBezTo>
                  <a:pt x="253835" y="87287"/>
                  <a:pt x="246935" y="78199"/>
                  <a:pt x="237664" y="73700"/>
                </a:cubicBezTo>
                <a:cubicBezTo>
                  <a:pt x="230795" y="70357"/>
                  <a:pt x="222649" y="69293"/>
                  <a:pt x="216843" y="64278"/>
                </a:cubicBezTo>
                <a:cubicBezTo>
                  <a:pt x="211007" y="59171"/>
                  <a:pt x="208849" y="51056"/>
                  <a:pt x="208302" y="43305"/>
                </a:cubicBezTo>
                <a:cubicBezTo>
                  <a:pt x="207785" y="35584"/>
                  <a:pt x="208576" y="27712"/>
                  <a:pt x="207269" y="20083"/>
                </a:cubicBezTo>
                <a:cubicBezTo>
                  <a:pt x="205992" y="12453"/>
                  <a:pt x="202040" y="4611"/>
                  <a:pt x="194958" y="1450"/>
                </a:cubicBezTo>
                <a:cubicBezTo>
                  <a:pt x="192726" y="449"/>
                  <a:pt x="190377" y="0"/>
                  <a:pt x="18800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3"/>
          <p:cNvSpPr txBox="1"/>
          <p:nvPr>
            <p:ph type="title"/>
          </p:nvPr>
        </p:nvSpPr>
        <p:spPr>
          <a:xfrm>
            <a:off x="713225" y="2639750"/>
            <a:ext cx="6691200" cy="531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94" name="Google Shape;194;p53"/>
          <p:cNvSpPr txBox="1"/>
          <p:nvPr>
            <p:ph idx="1" type="subTitle"/>
          </p:nvPr>
        </p:nvSpPr>
        <p:spPr>
          <a:xfrm>
            <a:off x="713225" y="784802"/>
            <a:ext cx="6691200" cy="1744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95" name="Google Shape;195;p53"/>
          <p:cNvSpPr/>
          <p:nvPr/>
        </p:nvSpPr>
        <p:spPr>
          <a:xfrm>
            <a:off x="-12" y="742450"/>
            <a:ext cx="247750" cy="364025"/>
          </a:xfrm>
          <a:custGeom>
            <a:rect b="b" l="l" r="r" t="t"/>
            <a:pathLst>
              <a:path extrusionOk="0" h="14561" w="9910">
                <a:moveTo>
                  <a:pt x="4985" y="1"/>
                </a:moveTo>
                <a:lnTo>
                  <a:pt x="2463" y="3375"/>
                </a:lnTo>
                <a:lnTo>
                  <a:pt x="1" y="6779"/>
                </a:lnTo>
                <a:lnTo>
                  <a:pt x="2797" y="6779"/>
                </a:lnTo>
                <a:lnTo>
                  <a:pt x="2797" y="14560"/>
                </a:lnTo>
                <a:lnTo>
                  <a:pt x="7113" y="14560"/>
                </a:lnTo>
                <a:lnTo>
                  <a:pt x="7113" y="6779"/>
                </a:lnTo>
                <a:lnTo>
                  <a:pt x="9910" y="6779"/>
                </a:lnTo>
                <a:lnTo>
                  <a:pt x="7448" y="3375"/>
                </a:lnTo>
                <a:lnTo>
                  <a:pt x="498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3"/>
          <p:cNvSpPr/>
          <p:nvPr/>
        </p:nvSpPr>
        <p:spPr>
          <a:xfrm>
            <a:off x="8609188" y="854913"/>
            <a:ext cx="171000" cy="251550"/>
          </a:xfrm>
          <a:custGeom>
            <a:rect b="b" l="l" r="r" t="t"/>
            <a:pathLst>
              <a:path extrusionOk="0" h="10062" w="6840">
                <a:moveTo>
                  <a:pt x="1946" y="0"/>
                </a:moveTo>
                <a:lnTo>
                  <a:pt x="1946" y="5380"/>
                </a:lnTo>
                <a:lnTo>
                  <a:pt x="1" y="5380"/>
                </a:lnTo>
                <a:lnTo>
                  <a:pt x="1703" y="7690"/>
                </a:lnTo>
                <a:lnTo>
                  <a:pt x="3405" y="10061"/>
                </a:lnTo>
                <a:lnTo>
                  <a:pt x="5138" y="7690"/>
                </a:lnTo>
                <a:lnTo>
                  <a:pt x="6840" y="5380"/>
                </a:lnTo>
                <a:lnTo>
                  <a:pt x="4895" y="5380"/>
                </a:lnTo>
                <a:lnTo>
                  <a:pt x="489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3"/>
          <p:cNvSpPr/>
          <p:nvPr/>
        </p:nvSpPr>
        <p:spPr>
          <a:xfrm>
            <a:off x="8992713" y="18466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8" name="Google Shape;198;p53"/>
          <p:cNvGrpSpPr/>
          <p:nvPr/>
        </p:nvGrpSpPr>
        <p:grpSpPr>
          <a:xfrm>
            <a:off x="6827763" y="257613"/>
            <a:ext cx="576650" cy="250800"/>
            <a:chOff x="8211950" y="-238625"/>
            <a:chExt cx="576650" cy="250800"/>
          </a:xfrm>
        </p:grpSpPr>
        <p:sp>
          <p:nvSpPr>
            <p:cNvPr id="199" name="Google Shape;199;p53"/>
            <p:cNvSpPr/>
            <p:nvPr/>
          </p:nvSpPr>
          <p:spPr>
            <a:xfrm>
              <a:off x="8211950" y="-238625"/>
              <a:ext cx="576650" cy="250800"/>
            </a:xfrm>
            <a:custGeom>
              <a:rect b="b" l="l" r="r" t="t"/>
              <a:pathLst>
                <a:path extrusionOk="0" h="10032" w="23066">
                  <a:moveTo>
                    <a:pt x="3521" y="1"/>
                  </a:moveTo>
                  <a:cubicBezTo>
                    <a:pt x="2974" y="1"/>
                    <a:pt x="2457" y="426"/>
                    <a:pt x="2457" y="1065"/>
                  </a:cubicBezTo>
                  <a:lnTo>
                    <a:pt x="2457" y="5472"/>
                  </a:lnTo>
                  <a:lnTo>
                    <a:pt x="147" y="9484"/>
                  </a:lnTo>
                  <a:cubicBezTo>
                    <a:pt x="1" y="9728"/>
                    <a:pt x="187" y="10031"/>
                    <a:pt x="439" y="10031"/>
                  </a:cubicBezTo>
                  <a:cubicBezTo>
                    <a:pt x="501" y="10031"/>
                    <a:pt x="567" y="10013"/>
                    <a:pt x="633" y="9971"/>
                  </a:cubicBezTo>
                  <a:lnTo>
                    <a:pt x="4676" y="7813"/>
                  </a:lnTo>
                  <a:lnTo>
                    <a:pt x="22001" y="7813"/>
                  </a:lnTo>
                  <a:cubicBezTo>
                    <a:pt x="22579" y="7813"/>
                    <a:pt x="23065" y="7357"/>
                    <a:pt x="23065" y="6749"/>
                  </a:cubicBezTo>
                  <a:lnTo>
                    <a:pt x="23065" y="1065"/>
                  </a:lnTo>
                  <a:cubicBezTo>
                    <a:pt x="23035" y="487"/>
                    <a:pt x="22518" y="1"/>
                    <a:pt x="219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3"/>
            <p:cNvSpPr/>
            <p:nvPr/>
          </p:nvSpPr>
          <p:spPr>
            <a:xfrm>
              <a:off x="8326550" y="-168700"/>
              <a:ext cx="60825" cy="60800"/>
            </a:xfrm>
            <a:custGeom>
              <a:rect b="b" l="l" r="r" t="t"/>
              <a:pathLst>
                <a:path extrusionOk="0" h="2432" w="2433">
                  <a:moveTo>
                    <a:pt x="1217" y="0"/>
                  </a:moveTo>
                  <a:cubicBezTo>
                    <a:pt x="548" y="0"/>
                    <a:pt x="1" y="517"/>
                    <a:pt x="1" y="1216"/>
                  </a:cubicBezTo>
                  <a:cubicBezTo>
                    <a:pt x="1" y="1885"/>
                    <a:pt x="548" y="2432"/>
                    <a:pt x="1217" y="2432"/>
                  </a:cubicBezTo>
                  <a:cubicBezTo>
                    <a:pt x="1916" y="2432"/>
                    <a:pt x="2432" y="1915"/>
                    <a:pt x="2432" y="1216"/>
                  </a:cubicBezTo>
                  <a:cubicBezTo>
                    <a:pt x="2432" y="578"/>
                    <a:pt x="1916" y="0"/>
                    <a:pt x="12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53"/>
            <p:cNvSpPr/>
            <p:nvPr/>
          </p:nvSpPr>
          <p:spPr>
            <a:xfrm>
              <a:off x="8442825" y="-168700"/>
              <a:ext cx="60800" cy="60800"/>
            </a:xfrm>
            <a:custGeom>
              <a:rect b="b" l="l" r="r" t="t"/>
              <a:pathLst>
                <a:path extrusionOk="0" h="2432" w="2432">
                  <a:moveTo>
                    <a:pt x="1216" y="0"/>
                  </a:moveTo>
                  <a:cubicBezTo>
                    <a:pt x="517" y="0"/>
                    <a:pt x="0" y="517"/>
                    <a:pt x="0" y="1216"/>
                  </a:cubicBezTo>
                  <a:cubicBezTo>
                    <a:pt x="0" y="1885"/>
                    <a:pt x="517" y="2432"/>
                    <a:pt x="1216" y="2432"/>
                  </a:cubicBezTo>
                  <a:cubicBezTo>
                    <a:pt x="1885" y="2432"/>
                    <a:pt x="2432" y="1915"/>
                    <a:pt x="2432" y="1216"/>
                  </a:cubicBezTo>
                  <a:cubicBezTo>
                    <a:pt x="2432" y="578"/>
                    <a:pt x="1854" y="0"/>
                    <a:pt x="12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53"/>
            <p:cNvSpPr/>
            <p:nvPr/>
          </p:nvSpPr>
          <p:spPr>
            <a:xfrm>
              <a:off x="8558325" y="-168700"/>
              <a:ext cx="60825" cy="60800"/>
            </a:xfrm>
            <a:custGeom>
              <a:rect b="b" l="l" r="r" t="t"/>
              <a:pathLst>
                <a:path extrusionOk="0" h="2432" w="2433">
                  <a:moveTo>
                    <a:pt x="1216" y="0"/>
                  </a:moveTo>
                  <a:cubicBezTo>
                    <a:pt x="548" y="0"/>
                    <a:pt x="0" y="517"/>
                    <a:pt x="0" y="1216"/>
                  </a:cubicBezTo>
                  <a:cubicBezTo>
                    <a:pt x="0" y="1885"/>
                    <a:pt x="548" y="2432"/>
                    <a:pt x="1216" y="2432"/>
                  </a:cubicBezTo>
                  <a:cubicBezTo>
                    <a:pt x="1915" y="2432"/>
                    <a:pt x="2432" y="1915"/>
                    <a:pt x="2432" y="1216"/>
                  </a:cubicBezTo>
                  <a:cubicBezTo>
                    <a:pt x="2432" y="578"/>
                    <a:pt x="1915" y="0"/>
                    <a:pt x="12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53"/>
          <p:cNvGrpSpPr/>
          <p:nvPr/>
        </p:nvGrpSpPr>
        <p:grpSpPr>
          <a:xfrm>
            <a:off x="7720300" y="257625"/>
            <a:ext cx="100325" cy="100325"/>
            <a:chOff x="3879350" y="945625"/>
            <a:chExt cx="100325" cy="100325"/>
          </a:xfrm>
        </p:grpSpPr>
        <p:sp>
          <p:nvSpPr>
            <p:cNvPr id="204" name="Google Shape;204;p53"/>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53"/>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6" name="Shape 206"/>
        <p:cNvGrpSpPr/>
        <p:nvPr/>
      </p:nvGrpSpPr>
      <p:grpSpPr>
        <a:xfrm>
          <a:off x="0" y="0"/>
          <a:ext cx="0" cy="0"/>
          <a:chOff x="0" y="0"/>
          <a:chExt cx="0" cy="0"/>
        </a:xfrm>
      </p:grpSpPr>
      <p:sp>
        <p:nvSpPr>
          <p:cNvPr id="207" name="Google Shape;207;p54"/>
          <p:cNvSpPr txBox="1"/>
          <p:nvPr>
            <p:ph type="title"/>
          </p:nvPr>
        </p:nvSpPr>
        <p:spPr>
          <a:xfrm>
            <a:off x="713213" y="1571375"/>
            <a:ext cx="4894500" cy="1729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8" name="Google Shape;208;p54"/>
          <p:cNvSpPr txBox="1"/>
          <p:nvPr>
            <p:ph idx="2" type="title"/>
          </p:nvPr>
        </p:nvSpPr>
        <p:spPr>
          <a:xfrm>
            <a:off x="713213" y="539500"/>
            <a:ext cx="1194000" cy="1106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60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09" name="Google Shape;209;p54"/>
          <p:cNvSpPr txBox="1"/>
          <p:nvPr>
            <p:ph idx="1" type="subTitle"/>
          </p:nvPr>
        </p:nvSpPr>
        <p:spPr>
          <a:xfrm>
            <a:off x="713225" y="3435775"/>
            <a:ext cx="4894500" cy="386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0" name="Google Shape;210;p54"/>
          <p:cNvSpPr/>
          <p:nvPr/>
        </p:nvSpPr>
        <p:spPr>
          <a:xfrm>
            <a:off x="422263" y="14118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54"/>
          <p:cNvSpPr/>
          <p:nvPr/>
        </p:nvSpPr>
        <p:spPr>
          <a:xfrm>
            <a:off x="338688" y="720525"/>
            <a:ext cx="127675" cy="203675"/>
          </a:xfrm>
          <a:custGeom>
            <a:rect b="b" l="l" r="r" t="t"/>
            <a:pathLst>
              <a:path extrusionOk="0" h="8147" w="5107">
                <a:moveTo>
                  <a:pt x="1976" y="1581"/>
                </a:moveTo>
                <a:lnTo>
                  <a:pt x="2189" y="3223"/>
                </a:lnTo>
                <a:cubicBezTo>
                  <a:pt x="1824" y="3192"/>
                  <a:pt x="1581" y="3101"/>
                  <a:pt x="1429" y="3010"/>
                </a:cubicBezTo>
                <a:cubicBezTo>
                  <a:pt x="1216" y="2888"/>
                  <a:pt x="1155" y="2706"/>
                  <a:pt x="1125" y="2463"/>
                </a:cubicBezTo>
                <a:cubicBezTo>
                  <a:pt x="1064" y="2250"/>
                  <a:pt x="1155" y="2037"/>
                  <a:pt x="1307" y="1885"/>
                </a:cubicBezTo>
                <a:cubicBezTo>
                  <a:pt x="1459" y="1733"/>
                  <a:pt x="1672" y="1612"/>
                  <a:pt x="1976" y="1581"/>
                </a:cubicBezTo>
                <a:close/>
                <a:moveTo>
                  <a:pt x="2888" y="4408"/>
                </a:moveTo>
                <a:lnTo>
                  <a:pt x="2888" y="4408"/>
                </a:lnTo>
                <a:cubicBezTo>
                  <a:pt x="3253" y="4439"/>
                  <a:pt x="3496" y="4530"/>
                  <a:pt x="3708" y="4682"/>
                </a:cubicBezTo>
                <a:cubicBezTo>
                  <a:pt x="3891" y="4773"/>
                  <a:pt x="3952" y="5016"/>
                  <a:pt x="4012" y="5290"/>
                </a:cubicBezTo>
                <a:cubicBezTo>
                  <a:pt x="4043" y="5533"/>
                  <a:pt x="3952" y="5776"/>
                  <a:pt x="3800" y="5928"/>
                </a:cubicBezTo>
                <a:cubicBezTo>
                  <a:pt x="3648" y="6080"/>
                  <a:pt x="3435" y="6202"/>
                  <a:pt x="3101" y="6232"/>
                </a:cubicBezTo>
                <a:lnTo>
                  <a:pt x="2888" y="4408"/>
                </a:lnTo>
                <a:close/>
                <a:moveTo>
                  <a:pt x="2371" y="1"/>
                </a:moveTo>
                <a:lnTo>
                  <a:pt x="1794" y="62"/>
                </a:lnTo>
                <a:lnTo>
                  <a:pt x="1885" y="670"/>
                </a:lnTo>
                <a:cubicBezTo>
                  <a:pt x="1277" y="791"/>
                  <a:pt x="760" y="1034"/>
                  <a:pt x="456" y="1369"/>
                </a:cubicBezTo>
                <a:cubicBezTo>
                  <a:pt x="152" y="1733"/>
                  <a:pt x="0" y="2159"/>
                  <a:pt x="91" y="2706"/>
                </a:cubicBezTo>
                <a:cubicBezTo>
                  <a:pt x="122" y="3192"/>
                  <a:pt x="365" y="3557"/>
                  <a:pt x="699" y="3831"/>
                </a:cubicBezTo>
                <a:cubicBezTo>
                  <a:pt x="1064" y="4104"/>
                  <a:pt x="1611" y="4256"/>
                  <a:pt x="2280" y="4317"/>
                </a:cubicBezTo>
                <a:lnTo>
                  <a:pt x="2523" y="6262"/>
                </a:lnTo>
                <a:cubicBezTo>
                  <a:pt x="2481" y="6268"/>
                  <a:pt x="2441" y="6270"/>
                  <a:pt x="2400" y="6270"/>
                </a:cubicBezTo>
                <a:cubicBezTo>
                  <a:pt x="2206" y="6270"/>
                  <a:pt x="2025" y="6211"/>
                  <a:pt x="1824" y="6110"/>
                </a:cubicBezTo>
                <a:cubicBezTo>
                  <a:pt x="1642" y="5958"/>
                  <a:pt x="1368" y="5806"/>
                  <a:pt x="1155" y="5533"/>
                </a:cubicBezTo>
                <a:lnTo>
                  <a:pt x="517" y="6353"/>
                </a:lnTo>
                <a:cubicBezTo>
                  <a:pt x="821" y="6688"/>
                  <a:pt x="1125" y="6901"/>
                  <a:pt x="1429" y="7022"/>
                </a:cubicBezTo>
                <a:cubicBezTo>
                  <a:pt x="1763" y="7174"/>
                  <a:pt x="2189" y="7235"/>
                  <a:pt x="2584" y="7235"/>
                </a:cubicBezTo>
                <a:lnTo>
                  <a:pt x="2705" y="8147"/>
                </a:lnTo>
                <a:lnTo>
                  <a:pt x="3283" y="8086"/>
                </a:lnTo>
                <a:lnTo>
                  <a:pt x="3161" y="7174"/>
                </a:lnTo>
                <a:cubicBezTo>
                  <a:pt x="3769" y="7083"/>
                  <a:pt x="4256" y="6870"/>
                  <a:pt x="4620" y="6475"/>
                </a:cubicBezTo>
                <a:cubicBezTo>
                  <a:pt x="4955" y="6110"/>
                  <a:pt x="5107" y="5624"/>
                  <a:pt x="5016" y="5077"/>
                </a:cubicBezTo>
                <a:cubicBezTo>
                  <a:pt x="4985" y="4560"/>
                  <a:pt x="4772" y="4135"/>
                  <a:pt x="4408" y="3861"/>
                </a:cubicBezTo>
                <a:cubicBezTo>
                  <a:pt x="4073" y="3618"/>
                  <a:pt x="3496" y="3405"/>
                  <a:pt x="2736" y="3314"/>
                </a:cubicBezTo>
                <a:lnTo>
                  <a:pt x="2553" y="1551"/>
                </a:lnTo>
                <a:cubicBezTo>
                  <a:pt x="2797" y="1551"/>
                  <a:pt x="3009" y="1581"/>
                  <a:pt x="3192" y="1703"/>
                </a:cubicBezTo>
                <a:cubicBezTo>
                  <a:pt x="3435" y="1825"/>
                  <a:pt x="3617" y="1977"/>
                  <a:pt x="3800" y="2189"/>
                </a:cubicBezTo>
                <a:lnTo>
                  <a:pt x="4468" y="1369"/>
                </a:lnTo>
                <a:cubicBezTo>
                  <a:pt x="4164" y="1095"/>
                  <a:pt x="3860" y="913"/>
                  <a:pt x="3496" y="791"/>
                </a:cubicBezTo>
                <a:cubicBezTo>
                  <a:pt x="3161" y="639"/>
                  <a:pt x="2827" y="609"/>
                  <a:pt x="2432" y="609"/>
                </a:cubicBezTo>
                <a:lnTo>
                  <a:pt x="23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54"/>
          <p:cNvSpPr/>
          <p:nvPr/>
        </p:nvSpPr>
        <p:spPr>
          <a:xfrm>
            <a:off x="163363" y="33278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4"/>
          <p:cNvSpPr/>
          <p:nvPr/>
        </p:nvSpPr>
        <p:spPr>
          <a:xfrm>
            <a:off x="366413" y="42628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4"/>
          <p:cNvSpPr/>
          <p:nvPr/>
        </p:nvSpPr>
        <p:spPr>
          <a:xfrm>
            <a:off x="8803038" y="1646200"/>
            <a:ext cx="171000" cy="251550"/>
          </a:xfrm>
          <a:custGeom>
            <a:rect b="b" l="l" r="r" t="t"/>
            <a:pathLst>
              <a:path extrusionOk="0" h="10062" w="6840">
                <a:moveTo>
                  <a:pt x="1946" y="0"/>
                </a:moveTo>
                <a:lnTo>
                  <a:pt x="1946" y="5380"/>
                </a:lnTo>
                <a:lnTo>
                  <a:pt x="1" y="5380"/>
                </a:lnTo>
                <a:lnTo>
                  <a:pt x="1703" y="7690"/>
                </a:lnTo>
                <a:lnTo>
                  <a:pt x="3405" y="10061"/>
                </a:lnTo>
                <a:lnTo>
                  <a:pt x="5138" y="7690"/>
                </a:lnTo>
                <a:lnTo>
                  <a:pt x="6840" y="5380"/>
                </a:lnTo>
                <a:lnTo>
                  <a:pt x="4895" y="5380"/>
                </a:lnTo>
                <a:lnTo>
                  <a:pt x="489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54"/>
          <p:cNvSpPr/>
          <p:nvPr/>
        </p:nvSpPr>
        <p:spPr>
          <a:xfrm>
            <a:off x="2533975" y="4682150"/>
            <a:ext cx="140600" cy="200650"/>
          </a:xfrm>
          <a:custGeom>
            <a:rect b="b" l="l" r="r" t="t"/>
            <a:pathLst>
              <a:path extrusionOk="0" h="8026" w="5624">
                <a:moveTo>
                  <a:pt x="2827" y="1391"/>
                </a:moveTo>
                <a:cubicBezTo>
                  <a:pt x="2956" y="1391"/>
                  <a:pt x="3101" y="1414"/>
                  <a:pt x="3253" y="1460"/>
                </a:cubicBezTo>
                <a:lnTo>
                  <a:pt x="2797" y="3010"/>
                </a:lnTo>
                <a:cubicBezTo>
                  <a:pt x="2493" y="2858"/>
                  <a:pt x="2250" y="2706"/>
                  <a:pt x="2128" y="2463"/>
                </a:cubicBezTo>
                <a:cubicBezTo>
                  <a:pt x="2037" y="2341"/>
                  <a:pt x="1976" y="2128"/>
                  <a:pt x="2067" y="1916"/>
                </a:cubicBezTo>
                <a:cubicBezTo>
                  <a:pt x="2128" y="1672"/>
                  <a:pt x="2280" y="1520"/>
                  <a:pt x="2493" y="1460"/>
                </a:cubicBezTo>
                <a:cubicBezTo>
                  <a:pt x="2584" y="1414"/>
                  <a:pt x="2698" y="1391"/>
                  <a:pt x="2827" y="1391"/>
                </a:cubicBezTo>
                <a:close/>
                <a:moveTo>
                  <a:pt x="2949" y="4408"/>
                </a:moveTo>
                <a:cubicBezTo>
                  <a:pt x="3283" y="4560"/>
                  <a:pt x="3466" y="4773"/>
                  <a:pt x="3587" y="4955"/>
                </a:cubicBezTo>
                <a:cubicBezTo>
                  <a:pt x="3709" y="5138"/>
                  <a:pt x="3709" y="5381"/>
                  <a:pt x="3618" y="5624"/>
                </a:cubicBezTo>
                <a:cubicBezTo>
                  <a:pt x="3557" y="5897"/>
                  <a:pt x="3405" y="6080"/>
                  <a:pt x="3192" y="6171"/>
                </a:cubicBezTo>
                <a:cubicBezTo>
                  <a:pt x="3115" y="6222"/>
                  <a:pt x="3022" y="6241"/>
                  <a:pt x="2916" y="6241"/>
                </a:cubicBezTo>
                <a:cubicBezTo>
                  <a:pt x="2773" y="6241"/>
                  <a:pt x="2608" y="6206"/>
                  <a:pt x="2432" y="6171"/>
                </a:cubicBezTo>
                <a:lnTo>
                  <a:pt x="2949" y="4408"/>
                </a:lnTo>
                <a:close/>
                <a:moveTo>
                  <a:pt x="3739" y="1"/>
                </a:moveTo>
                <a:lnTo>
                  <a:pt x="3557" y="609"/>
                </a:lnTo>
                <a:cubicBezTo>
                  <a:pt x="3320" y="549"/>
                  <a:pt x="3092" y="522"/>
                  <a:pt x="2877" y="522"/>
                </a:cubicBezTo>
                <a:cubicBezTo>
                  <a:pt x="2541" y="522"/>
                  <a:pt x="2236" y="588"/>
                  <a:pt x="1976" y="700"/>
                </a:cubicBezTo>
                <a:cubicBezTo>
                  <a:pt x="1551" y="882"/>
                  <a:pt x="1277" y="1277"/>
                  <a:pt x="1095" y="1764"/>
                </a:cubicBezTo>
                <a:cubicBezTo>
                  <a:pt x="973" y="2220"/>
                  <a:pt x="1003" y="2676"/>
                  <a:pt x="1216" y="3040"/>
                </a:cubicBezTo>
                <a:cubicBezTo>
                  <a:pt x="1459" y="3435"/>
                  <a:pt x="1885" y="3770"/>
                  <a:pt x="2493" y="4104"/>
                </a:cubicBezTo>
                <a:lnTo>
                  <a:pt x="1915" y="5989"/>
                </a:lnTo>
                <a:cubicBezTo>
                  <a:pt x="1672" y="5897"/>
                  <a:pt x="1490" y="5745"/>
                  <a:pt x="1338" y="5563"/>
                </a:cubicBezTo>
                <a:cubicBezTo>
                  <a:pt x="1186" y="5320"/>
                  <a:pt x="1034" y="5107"/>
                  <a:pt x="912" y="4742"/>
                </a:cubicBezTo>
                <a:lnTo>
                  <a:pt x="0" y="5259"/>
                </a:lnTo>
                <a:cubicBezTo>
                  <a:pt x="152" y="5685"/>
                  <a:pt x="365" y="6019"/>
                  <a:pt x="700" y="6353"/>
                </a:cubicBezTo>
                <a:cubicBezTo>
                  <a:pt x="943" y="6627"/>
                  <a:pt x="1247" y="6840"/>
                  <a:pt x="1672" y="6992"/>
                </a:cubicBezTo>
                <a:lnTo>
                  <a:pt x="1399" y="7873"/>
                </a:lnTo>
                <a:lnTo>
                  <a:pt x="1946" y="8025"/>
                </a:lnTo>
                <a:lnTo>
                  <a:pt x="2219" y="7144"/>
                </a:lnTo>
                <a:cubicBezTo>
                  <a:pt x="2512" y="7213"/>
                  <a:pt x="2779" y="7251"/>
                  <a:pt x="3026" y="7251"/>
                </a:cubicBezTo>
                <a:cubicBezTo>
                  <a:pt x="3318" y="7251"/>
                  <a:pt x="3583" y="7198"/>
                  <a:pt x="3830" y="7083"/>
                </a:cubicBezTo>
                <a:cubicBezTo>
                  <a:pt x="4317" y="6900"/>
                  <a:pt x="4590" y="6505"/>
                  <a:pt x="4742" y="5989"/>
                </a:cubicBezTo>
                <a:cubicBezTo>
                  <a:pt x="4894" y="5442"/>
                  <a:pt x="4864" y="4986"/>
                  <a:pt x="4651" y="4621"/>
                </a:cubicBezTo>
                <a:cubicBezTo>
                  <a:pt x="4408" y="4226"/>
                  <a:pt x="3982" y="3800"/>
                  <a:pt x="3314" y="3435"/>
                </a:cubicBezTo>
                <a:lnTo>
                  <a:pt x="3800" y="1703"/>
                </a:lnTo>
                <a:cubicBezTo>
                  <a:pt x="3982" y="1794"/>
                  <a:pt x="4195" y="1916"/>
                  <a:pt x="4347" y="2098"/>
                </a:cubicBezTo>
                <a:cubicBezTo>
                  <a:pt x="4499" y="2280"/>
                  <a:pt x="4590" y="2524"/>
                  <a:pt x="4712" y="2767"/>
                </a:cubicBezTo>
                <a:lnTo>
                  <a:pt x="5624" y="2250"/>
                </a:lnTo>
                <a:cubicBezTo>
                  <a:pt x="5441" y="1885"/>
                  <a:pt x="5259" y="1581"/>
                  <a:pt x="4985" y="1338"/>
                </a:cubicBezTo>
                <a:cubicBezTo>
                  <a:pt x="4712" y="1125"/>
                  <a:pt x="4408" y="913"/>
                  <a:pt x="4073" y="761"/>
                </a:cubicBezTo>
                <a:lnTo>
                  <a:pt x="4256" y="153"/>
                </a:lnTo>
                <a:lnTo>
                  <a:pt x="37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54"/>
          <p:cNvSpPr/>
          <p:nvPr/>
        </p:nvSpPr>
        <p:spPr>
          <a:xfrm>
            <a:off x="268375" y="3000925"/>
            <a:ext cx="297900" cy="262200"/>
          </a:xfrm>
          <a:custGeom>
            <a:rect b="b" l="l" r="r" t="t"/>
            <a:pathLst>
              <a:path extrusionOk="0" h="10488" w="11916">
                <a:moveTo>
                  <a:pt x="4560" y="1764"/>
                </a:moveTo>
                <a:cubicBezTo>
                  <a:pt x="5806" y="1764"/>
                  <a:pt x="6900" y="2280"/>
                  <a:pt x="7660" y="3162"/>
                </a:cubicBezTo>
                <a:lnTo>
                  <a:pt x="4620" y="6201"/>
                </a:lnTo>
                <a:lnTo>
                  <a:pt x="3101" y="4682"/>
                </a:lnTo>
                <a:cubicBezTo>
                  <a:pt x="2979" y="4545"/>
                  <a:pt x="2804" y="4477"/>
                  <a:pt x="2622" y="4477"/>
                </a:cubicBezTo>
                <a:cubicBezTo>
                  <a:pt x="2439" y="4477"/>
                  <a:pt x="2249" y="4545"/>
                  <a:pt x="2097" y="4682"/>
                </a:cubicBezTo>
                <a:cubicBezTo>
                  <a:pt x="1824" y="4955"/>
                  <a:pt x="1824" y="5411"/>
                  <a:pt x="2097" y="5715"/>
                </a:cubicBezTo>
                <a:lnTo>
                  <a:pt x="4134" y="7752"/>
                </a:lnTo>
                <a:cubicBezTo>
                  <a:pt x="4286" y="7904"/>
                  <a:pt x="4438" y="7995"/>
                  <a:pt x="4620" y="7995"/>
                </a:cubicBezTo>
                <a:cubicBezTo>
                  <a:pt x="4803" y="7995"/>
                  <a:pt x="5015" y="7904"/>
                  <a:pt x="5107" y="7752"/>
                </a:cubicBezTo>
                <a:lnTo>
                  <a:pt x="8420" y="4439"/>
                </a:lnTo>
                <a:cubicBezTo>
                  <a:pt x="8663" y="4894"/>
                  <a:pt x="8785" y="5411"/>
                  <a:pt x="8785" y="5958"/>
                </a:cubicBezTo>
                <a:cubicBezTo>
                  <a:pt x="8785" y="8299"/>
                  <a:pt x="6870" y="10183"/>
                  <a:pt x="4560" y="10183"/>
                </a:cubicBezTo>
                <a:cubicBezTo>
                  <a:pt x="2249" y="10183"/>
                  <a:pt x="334" y="8299"/>
                  <a:pt x="334" y="5958"/>
                </a:cubicBezTo>
                <a:cubicBezTo>
                  <a:pt x="334" y="3648"/>
                  <a:pt x="2249" y="1764"/>
                  <a:pt x="4560" y="1764"/>
                </a:cubicBezTo>
                <a:close/>
                <a:moveTo>
                  <a:pt x="11167" y="1"/>
                </a:moveTo>
                <a:cubicBezTo>
                  <a:pt x="10981" y="1"/>
                  <a:pt x="10791" y="62"/>
                  <a:pt x="10639" y="183"/>
                </a:cubicBezTo>
                <a:lnTo>
                  <a:pt x="7933" y="2888"/>
                </a:lnTo>
                <a:cubicBezTo>
                  <a:pt x="7082" y="1977"/>
                  <a:pt x="5897" y="1369"/>
                  <a:pt x="4560" y="1369"/>
                </a:cubicBezTo>
                <a:cubicBezTo>
                  <a:pt x="2037" y="1369"/>
                  <a:pt x="0" y="3435"/>
                  <a:pt x="0" y="5928"/>
                </a:cubicBezTo>
                <a:cubicBezTo>
                  <a:pt x="0" y="8451"/>
                  <a:pt x="2037" y="10487"/>
                  <a:pt x="4560" y="10487"/>
                </a:cubicBezTo>
                <a:cubicBezTo>
                  <a:pt x="7052" y="10487"/>
                  <a:pt x="9119" y="8451"/>
                  <a:pt x="9119" y="5928"/>
                </a:cubicBezTo>
                <a:cubicBezTo>
                  <a:pt x="9119" y="5290"/>
                  <a:pt x="8967" y="4682"/>
                  <a:pt x="8724" y="4104"/>
                </a:cubicBezTo>
                <a:lnTo>
                  <a:pt x="11672" y="1186"/>
                </a:lnTo>
                <a:cubicBezTo>
                  <a:pt x="11915" y="943"/>
                  <a:pt x="11915" y="487"/>
                  <a:pt x="11672" y="183"/>
                </a:cubicBezTo>
                <a:cubicBezTo>
                  <a:pt x="11535" y="62"/>
                  <a:pt x="11353" y="1"/>
                  <a:pt x="111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54"/>
          <p:cNvSpPr/>
          <p:nvPr/>
        </p:nvSpPr>
        <p:spPr>
          <a:xfrm>
            <a:off x="525888" y="440647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54"/>
          <p:cNvSpPr/>
          <p:nvPr/>
        </p:nvSpPr>
        <p:spPr>
          <a:xfrm>
            <a:off x="1907213" y="491940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54"/>
          <p:cNvSpPr/>
          <p:nvPr/>
        </p:nvSpPr>
        <p:spPr>
          <a:xfrm>
            <a:off x="5769413" y="33278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54"/>
          <p:cNvSpPr/>
          <p:nvPr/>
        </p:nvSpPr>
        <p:spPr>
          <a:xfrm>
            <a:off x="2533963" y="21341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1" name="Google Shape;221;p54"/>
          <p:cNvGrpSpPr/>
          <p:nvPr/>
        </p:nvGrpSpPr>
        <p:grpSpPr>
          <a:xfrm>
            <a:off x="4740675" y="127150"/>
            <a:ext cx="100325" cy="100325"/>
            <a:chOff x="3879350" y="945625"/>
            <a:chExt cx="100325" cy="100325"/>
          </a:xfrm>
        </p:grpSpPr>
        <p:sp>
          <p:nvSpPr>
            <p:cNvPr id="222" name="Google Shape;222;p54"/>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54"/>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_1_1">
    <p:spTree>
      <p:nvGrpSpPr>
        <p:cNvPr id="224" name="Shape 224"/>
        <p:cNvGrpSpPr/>
        <p:nvPr/>
      </p:nvGrpSpPr>
      <p:grpSpPr>
        <a:xfrm>
          <a:off x="0" y="0"/>
          <a:ext cx="0" cy="0"/>
          <a:chOff x="0" y="0"/>
          <a:chExt cx="0" cy="0"/>
        </a:xfrm>
      </p:grpSpPr>
      <p:sp>
        <p:nvSpPr>
          <p:cNvPr id="225" name="Google Shape;225;p55"/>
          <p:cNvSpPr/>
          <p:nvPr/>
        </p:nvSpPr>
        <p:spPr>
          <a:xfrm rot="7859643">
            <a:off x="-1983035" y="-1700815"/>
            <a:ext cx="5966126" cy="3276797"/>
          </a:xfrm>
          <a:custGeom>
            <a:rect b="b" l="l" r="r" t="t"/>
            <a:pathLst>
              <a:path extrusionOk="0" h="131068" w="238638">
                <a:moveTo>
                  <a:pt x="73483" y="1"/>
                </a:moveTo>
                <a:cubicBezTo>
                  <a:pt x="73406" y="1"/>
                  <a:pt x="73330" y="1"/>
                  <a:pt x="73254" y="1"/>
                </a:cubicBezTo>
                <a:cubicBezTo>
                  <a:pt x="65655" y="32"/>
                  <a:pt x="58300" y="3011"/>
                  <a:pt x="52099" y="7418"/>
                </a:cubicBezTo>
                <a:cubicBezTo>
                  <a:pt x="43436" y="13619"/>
                  <a:pt x="36719" y="24652"/>
                  <a:pt x="40366" y="34622"/>
                </a:cubicBezTo>
                <a:cubicBezTo>
                  <a:pt x="44622" y="46203"/>
                  <a:pt x="60519" y="50549"/>
                  <a:pt x="63984" y="62404"/>
                </a:cubicBezTo>
                <a:cubicBezTo>
                  <a:pt x="66111" y="69759"/>
                  <a:pt x="61886" y="78392"/>
                  <a:pt x="54743" y="81188"/>
                </a:cubicBezTo>
                <a:cubicBezTo>
                  <a:pt x="52416" y="82101"/>
                  <a:pt x="50009" y="82421"/>
                  <a:pt x="47555" y="82421"/>
                </a:cubicBezTo>
                <a:cubicBezTo>
                  <a:pt x="41809" y="82421"/>
                  <a:pt x="35800" y="80668"/>
                  <a:pt x="29927" y="80668"/>
                </a:cubicBezTo>
                <a:cubicBezTo>
                  <a:pt x="29789" y="80668"/>
                  <a:pt x="29652" y="80669"/>
                  <a:pt x="29515" y="80671"/>
                </a:cubicBezTo>
                <a:cubicBezTo>
                  <a:pt x="18208" y="80823"/>
                  <a:pt x="7357" y="88696"/>
                  <a:pt x="3679" y="99395"/>
                </a:cubicBezTo>
                <a:cubicBezTo>
                  <a:pt x="1" y="110125"/>
                  <a:pt x="4013" y="123985"/>
                  <a:pt x="12889" y="131067"/>
                </a:cubicBezTo>
                <a:lnTo>
                  <a:pt x="229063" y="131067"/>
                </a:lnTo>
                <a:cubicBezTo>
                  <a:pt x="235598" y="124289"/>
                  <a:pt x="238637" y="111796"/>
                  <a:pt x="235203" y="103012"/>
                </a:cubicBezTo>
                <a:cubicBezTo>
                  <a:pt x="231738" y="94228"/>
                  <a:pt x="222923" y="87845"/>
                  <a:pt x="213500" y="87358"/>
                </a:cubicBezTo>
                <a:cubicBezTo>
                  <a:pt x="212907" y="87324"/>
                  <a:pt x="212308" y="87311"/>
                  <a:pt x="211705" y="87311"/>
                </a:cubicBezTo>
                <a:cubicBezTo>
                  <a:pt x="209410" y="87311"/>
                  <a:pt x="207061" y="87507"/>
                  <a:pt x="204773" y="87507"/>
                </a:cubicBezTo>
                <a:cubicBezTo>
                  <a:pt x="201782" y="87507"/>
                  <a:pt x="198892" y="87172"/>
                  <a:pt x="196357" y="85626"/>
                </a:cubicBezTo>
                <a:cubicBezTo>
                  <a:pt x="190308" y="81918"/>
                  <a:pt x="189761" y="73224"/>
                  <a:pt x="191919" y="66507"/>
                </a:cubicBezTo>
                <a:cubicBezTo>
                  <a:pt x="194077" y="59820"/>
                  <a:pt x="198302" y="53771"/>
                  <a:pt x="199640" y="46811"/>
                </a:cubicBezTo>
                <a:cubicBezTo>
                  <a:pt x="201160" y="38908"/>
                  <a:pt x="198576" y="30367"/>
                  <a:pt x="192892" y="24622"/>
                </a:cubicBezTo>
                <a:cubicBezTo>
                  <a:pt x="188250" y="19904"/>
                  <a:pt x="181618" y="17238"/>
                  <a:pt x="174999" y="17238"/>
                </a:cubicBezTo>
                <a:cubicBezTo>
                  <a:pt x="173601" y="17238"/>
                  <a:pt x="172203" y="17357"/>
                  <a:pt x="170825" y="17600"/>
                </a:cubicBezTo>
                <a:cubicBezTo>
                  <a:pt x="159973" y="19485"/>
                  <a:pt x="151827" y="28148"/>
                  <a:pt x="143134" y="34956"/>
                </a:cubicBezTo>
                <a:cubicBezTo>
                  <a:pt x="137026" y="39757"/>
                  <a:pt x="129134" y="43773"/>
                  <a:pt x="121685" y="43773"/>
                </a:cubicBezTo>
                <a:cubicBezTo>
                  <a:pt x="118571" y="43773"/>
                  <a:pt x="115535" y="43071"/>
                  <a:pt x="112738" y="41431"/>
                </a:cubicBezTo>
                <a:cubicBezTo>
                  <a:pt x="101674" y="34926"/>
                  <a:pt x="101857" y="18543"/>
                  <a:pt x="93559" y="8755"/>
                </a:cubicBezTo>
                <a:cubicBezTo>
                  <a:pt x="88654" y="2978"/>
                  <a:pt x="81008" y="1"/>
                  <a:pt x="7348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55"/>
          <p:cNvSpPr/>
          <p:nvPr/>
        </p:nvSpPr>
        <p:spPr>
          <a:xfrm rot="-9000076">
            <a:off x="5821526" y="-1246599"/>
            <a:ext cx="6903705" cy="3418600"/>
          </a:xfrm>
          <a:custGeom>
            <a:rect b="b" l="l" r="r" t="t"/>
            <a:pathLst>
              <a:path extrusionOk="0" h="127531" w="257543">
                <a:moveTo>
                  <a:pt x="188005" y="0"/>
                </a:moveTo>
                <a:cubicBezTo>
                  <a:pt x="181301" y="0"/>
                  <a:pt x="174410" y="3584"/>
                  <a:pt x="169426" y="8411"/>
                </a:cubicBezTo>
                <a:cubicBezTo>
                  <a:pt x="162708" y="14946"/>
                  <a:pt x="158301" y="23457"/>
                  <a:pt x="152404" y="30751"/>
                </a:cubicBezTo>
                <a:cubicBezTo>
                  <a:pt x="146760" y="37770"/>
                  <a:pt x="138781" y="43972"/>
                  <a:pt x="129847" y="43972"/>
                </a:cubicBezTo>
                <a:cubicBezTo>
                  <a:pt x="129495" y="43972"/>
                  <a:pt x="129142" y="43963"/>
                  <a:pt x="128787" y="43943"/>
                </a:cubicBezTo>
                <a:cubicBezTo>
                  <a:pt x="118817" y="43366"/>
                  <a:pt x="111157" y="35402"/>
                  <a:pt x="104197" y="28259"/>
                </a:cubicBezTo>
                <a:cubicBezTo>
                  <a:pt x="97728" y="21592"/>
                  <a:pt x="89776" y="14686"/>
                  <a:pt x="80687" y="14686"/>
                </a:cubicBezTo>
                <a:cubicBezTo>
                  <a:pt x="80039" y="14686"/>
                  <a:pt x="79385" y="14721"/>
                  <a:pt x="78725" y="14794"/>
                </a:cubicBezTo>
                <a:cubicBezTo>
                  <a:pt x="70609" y="15675"/>
                  <a:pt x="64166" y="22241"/>
                  <a:pt x="60579" y="29536"/>
                </a:cubicBezTo>
                <a:cubicBezTo>
                  <a:pt x="57053" y="36861"/>
                  <a:pt x="55716" y="45007"/>
                  <a:pt x="53497" y="52819"/>
                </a:cubicBezTo>
                <a:cubicBezTo>
                  <a:pt x="51247" y="60661"/>
                  <a:pt x="47782" y="68594"/>
                  <a:pt x="41278" y="73457"/>
                </a:cubicBezTo>
                <a:cubicBezTo>
                  <a:pt x="33800" y="79080"/>
                  <a:pt x="23648" y="79628"/>
                  <a:pt x="15532" y="84248"/>
                </a:cubicBezTo>
                <a:cubicBezTo>
                  <a:pt x="8420" y="88290"/>
                  <a:pt x="3222" y="95494"/>
                  <a:pt x="1581" y="103518"/>
                </a:cubicBezTo>
                <a:cubicBezTo>
                  <a:pt x="0" y="111543"/>
                  <a:pt x="2675" y="121026"/>
                  <a:pt x="7660" y="127531"/>
                </a:cubicBezTo>
                <a:lnTo>
                  <a:pt x="247178" y="127531"/>
                </a:lnTo>
                <a:cubicBezTo>
                  <a:pt x="254199" y="119993"/>
                  <a:pt x="257543" y="107652"/>
                  <a:pt x="255689" y="97439"/>
                </a:cubicBezTo>
                <a:cubicBezTo>
                  <a:pt x="253835" y="87287"/>
                  <a:pt x="246935" y="78199"/>
                  <a:pt x="237664" y="73700"/>
                </a:cubicBezTo>
                <a:cubicBezTo>
                  <a:pt x="230795" y="70357"/>
                  <a:pt x="222649" y="69293"/>
                  <a:pt x="216843" y="64278"/>
                </a:cubicBezTo>
                <a:cubicBezTo>
                  <a:pt x="211007" y="59171"/>
                  <a:pt x="208849" y="51056"/>
                  <a:pt x="208302" y="43305"/>
                </a:cubicBezTo>
                <a:cubicBezTo>
                  <a:pt x="207785" y="35584"/>
                  <a:pt x="208576" y="27712"/>
                  <a:pt x="207269" y="20083"/>
                </a:cubicBezTo>
                <a:cubicBezTo>
                  <a:pt x="205992" y="12453"/>
                  <a:pt x="202040" y="4611"/>
                  <a:pt x="194958" y="1450"/>
                </a:cubicBezTo>
                <a:cubicBezTo>
                  <a:pt x="192726" y="449"/>
                  <a:pt x="190377" y="0"/>
                  <a:pt x="18800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5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28" name="Google Shape;228;p55"/>
          <p:cNvSpPr/>
          <p:nvPr/>
        </p:nvSpPr>
        <p:spPr>
          <a:xfrm>
            <a:off x="7613250" y="248400"/>
            <a:ext cx="428625" cy="428600"/>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5"/>
          <p:cNvSpPr/>
          <p:nvPr/>
        </p:nvSpPr>
        <p:spPr>
          <a:xfrm>
            <a:off x="834175" y="4757975"/>
            <a:ext cx="247750" cy="364025"/>
          </a:xfrm>
          <a:custGeom>
            <a:rect b="b" l="l" r="r" t="t"/>
            <a:pathLst>
              <a:path extrusionOk="0" h="14561" w="9910">
                <a:moveTo>
                  <a:pt x="4985" y="1"/>
                </a:moveTo>
                <a:lnTo>
                  <a:pt x="2463" y="3375"/>
                </a:lnTo>
                <a:lnTo>
                  <a:pt x="1" y="6779"/>
                </a:lnTo>
                <a:lnTo>
                  <a:pt x="2797" y="6779"/>
                </a:lnTo>
                <a:lnTo>
                  <a:pt x="2797" y="14560"/>
                </a:lnTo>
                <a:lnTo>
                  <a:pt x="7113" y="14560"/>
                </a:lnTo>
                <a:lnTo>
                  <a:pt x="7113" y="6779"/>
                </a:lnTo>
                <a:lnTo>
                  <a:pt x="9910" y="6779"/>
                </a:lnTo>
                <a:lnTo>
                  <a:pt x="7448" y="3375"/>
                </a:lnTo>
                <a:lnTo>
                  <a:pt x="498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5"/>
          <p:cNvSpPr/>
          <p:nvPr/>
        </p:nvSpPr>
        <p:spPr>
          <a:xfrm>
            <a:off x="239325" y="4357025"/>
            <a:ext cx="171000" cy="251550"/>
          </a:xfrm>
          <a:custGeom>
            <a:rect b="b" l="l" r="r" t="t"/>
            <a:pathLst>
              <a:path extrusionOk="0" h="10062" w="6840">
                <a:moveTo>
                  <a:pt x="1946" y="0"/>
                </a:moveTo>
                <a:lnTo>
                  <a:pt x="1946" y="5380"/>
                </a:lnTo>
                <a:lnTo>
                  <a:pt x="1" y="5380"/>
                </a:lnTo>
                <a:lnTo>
                  <a:pt x="1703" y="7690"/>
                </a:lnTo>
                <a:lnTo>
                  <a:pt x="3405" y="10061"/>
                </a:lnTo>
                <a:lnTo>
                  <a:pt x="5138" y="7690"/>
                </a:lnTo>
                <a:lnTo>
                  <a:pt x="6840" y="5380"/>
                </a:lnTo>
                <a:lnTo>
                  <a:pt x="4895" y="5380"/>
                </a:lnTo>
                <a:lnTo>
                  <a:pt x="489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5"/>
          <p:cNvSpPr/>
          <p:nvPr/>
        </p:nvSpPr>
        <p:spPr>
          <a:xfrm>
            <a:off x="8853475" y="4282225"/>
            <a:ext cx="127675" cy="203675"/>
          </a:xfrm>
          <a:custGeom>
            <a:rect b="b" l="l" r="r" t="t"/>
            <a:pathLst>
              <a:path extrusionOk="0" h="8147" w="5107">
                <a:moveTo>
                  <a:pt x="1976" y="1581"/>
                </a:moveTo>
                <a:lnTo>
                  <a:pt x="2189" y="3223"/>
                </a:lnTo>
                <a:cubicBezTo>
                  <a:pt x="1824" y="3192"/>
                  <a:pt x="1581" y="3101"/>
                  <a:pt x="1429" y="3010"/>
                </a:cubicBezTo>
                <a:cubicBezTo>
                  <a:pt x="1216" y="2888"/>
                  <a:pt x="1155" y="2706"/>
                  <a:pt x="1125" y="2463"/>
                </a:cubicBezTo>
                <a:cubicBezTo>
                  <a:pt x="1064" y="2250"/>
                  <a:pt x="1155" y="2037"/>
                  <a:pt x="1307" y="1885"/>
                </a:cubicBezTo>
                <a:cubicBezTo>
                  <a:pt x="1459" y="1733"/>
                  <a:pt x="1672" y="1612"/>
                  <a:pt x="1976" y="1581"/>
                </a:cubicBezTo>
                <a:close/>
                <a:moveTo>
                  <a:pt x="2888" y="4408"/>
                </a:moveTo>
                <a:lnTo>
                  <a:pt x="2888" y="4408"/>
                </a:lnTo>
                <a:cubicBezTo>
                  <a:pt x="3253" y="4439"/>
                  <a:pt x="3496" y="4530"/>
                  <a:pt x="3708" y="4682"/>
                </a:cubicBezTo>
                <a:cubicBezTo>
                  <a:pt x="3891" y="4773"/>
                  <a:pt x="3952" y="5016"/>
                  <a:pt x="4012" y="5290"/>
                </a:cubicBezTo>
                <a:cubicBezTo>
                  <a:pt x="4043" y="5533"/>
                  <a:pt x="3952" y="5776"/>
                  <a:pt x="3800" y="5928"/>
                </a:cubicBezTo>
                <a:cubicBezTo>
                  <a:pt x="3648" y="6080"/>
                  <a:pt x="3435" y="6202"/>
                  <a:pt x="3101" y="6232"/>
                </a:cubicBezTo>
                <a:lnTo>
                  <a:pt x="2888" y="4408"/>
                </a:lnTo>
                <a:close/>
                <a:moveTo>
                  <a:pt x="2371" y="1"/>
                </a:moveTo>
                <a:lnTo>
                  <a:pt x="1794" y="62"/>
                </a:lnTo>
                <a:lnTo>
                  <a:pt x="1885" y="670"/>
                </a:lnTo>
                <a:cubicBezTo>
                  <a:pt x="1277" y="791"/>
                  <a:pt x="760" y="1034"/>
                  <a:pt x="456" y="1369"/>
                </a:cubicBezTo>
                <a:cubicBezTo>
                  <a:pt x="152" y="1733"/>
                  <a:pt x="0" y="2159"/>
                  <a:pt x="91" y="2706"/>
                </a:cubicBezTo>
                <a:cubicBezTo>
                  <a:pt x="122" y="3192"/>
                  <a:pt x="365" y="3557"/>
                  <a:pt x="699" y="3831"/>
                </a:cubicBezTo>
                <a:cubicBezTo>
                  <a:pt x="1064" y="4104"/>
                  <a:pt x="1611" y="4256"/>
                  <a:pt x="2280" y="4317"/>
                </a:cubicBezTo>
                <a:lnTo>
                  <a:pt x="2523" y="6262"/>
                </a:lnTo>
                <a:cubicBezTo>
                  <a:pt x="2481" y="6268"/>
                  <a:pt x="2441" y="6270"/>
                  <a:pt x="2400" y="6270"/>
                </a:cubicBezTo>
                <a:cubicBezTo>
                  <a:pt x="2206" y="6270"/>
                  <a:pt x="2025" y="6211"/>
                  <a:pt x="1824" y="6110"/>
                </a:cubicBezTo>
                <a:cubicBezTo>
                  <a:pt x="1642" y="5958"/>
                  <a:pt x="1368" y="5806"/>
                  <a:pt x="1155" y="5533"/>
                </a:cubicBezTo>
                <a:lnTo>
                  <a:pt x="517" y="6353"/>
                </a:lnTo>
                <a:cubicBezTo>
                  <a:pt x="821" y="6688"/>
                  <a:pt x="1125" y="6901"/>
                  <a:pt x="1429" y="7022"/>
                </a:cubicBezTo>
                <a:cubicBezTo>
                  <a:pt x="1763" y="7174"/>
                  <a:pt x="2189" y="7235"/>
                  <a:pt x="2584" y="7235"/>
                </a:cubicBezTo>
                <a:lnTo>
                  <a:pt x="2705" y="8147"/>
                </a:lnTo>
                <a:lnTo>
                  <a:pt x="3283" y="8086"/>
                </a:lnTo>
                <a:lnTo>
                  <a:pt x="3161" y="7174"/>
                </a:lnTo>
                <a:cubicBezTo>
                  <a:pt x="3769" y="7083"/>
                  <a:pt x="4256" y="6870"/>
                  <a:pt x="4620" y="6475"/>
                </a:cubicBezTo>
                <a:cubicBezTo>
                  <a:pt x="4955" y="6110"/>
                  <a:pt x="5107" y="5624"/>
                  <a:pt x="5016" y="5077"/>
                </a:cubicBezTo>
                <a:cubicBezTo>
                  <a:pt x="4985" y="4560"/>
                  <a:pt x="4772" y="4135"/>
                  <a:pt x="4408" y="3861"/>
                </a:cubicBezTo>
                <a:cubicBezTo>
                  <a:pt x="4073" y="3618"/>
                  <a:pt x="3496" y="3405"/>
                  <a:pt x="2736" y="3314"/>
                </a:cubicBezTo>
                <a:lnTo>
                  <a:pt x="2553" y="1551"/>
                </a:lnTo>
                <a:cubicBezTo>
                  <a:pt x="2797" y="1551"/>
                  <a:pt x="3009" y="1581"/>
                  <a:pt x="3192" y="1703"/>
                </a:cubicBezTo>
                <a:cubicBezTo>
                  <a:pt x="3435" y="1825"/>
                  <a:pt x="3617" y="1977"/>
                  <a:pt x="3800" y="2189"/>
                </a:cubicBezTo>
                <a:lnTo>
                  <a:pt x="4468" y="1369"/>
                </a:lnTo>
                <a:cubicBezTo>
                  <a:pt x="4164" y="1095"/>
                  <a:pt x="3860" y="913"/>
                  <a:pt x="3496" y="791"/>
                </a:cubicBezTo>
                <a:cubicBezTo>
                  <a:pt x="3161" y="639"/>
                  <a:pt x="2827" y="609"/>
                  <a:pt x="2432" y="609"/>
                </a:cubicBezTo>
                <a:lnTo>
                  <a:pt x="237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55"/>
          <p:cNvSpPr/>
          <p:nvPr/>
        </p:nvSpPr>
        <p:spPr>
          <a:xfrm>
            <a:off x="239325" y="1390850"/>
            <a:ext cx="140600" cy="200650"/>
          </a:xfrm>
          <a:custGeom>
            <a:rect b="b" l="l" r="r" t="t"/>
            <a:pathLst>
              <a:path extrusionOk="0" h="8026" w="5624">
                <a:moveTo>
                  <a:pt x="2827" y="1391"/>
                </a:moveTo>
                <a:cubicBezTo>
                  <a:pt x="2956" y="1391"/>
                  <a:pt x="3101" y="1414"/>
                  <a:pt x="3253" y="1460"/>
                </a:cubicBezTo>
                <a:lnTo>
                  <a:pt x="2797" y="3010"/>
                </a:lnTo>
                <a:cubicBezTo>
                  <a:pt x="2493" y="2858"/>
                  <a:pt x="2250" y="2706"/>
                  <a:pt x="2128" y="2463"/>
                </a:cubicBezTo>
                <a:cubicBezTo>
                  <a:pt x="2037" y="2341"/>
                  <a:pt x="1976" y="2128"/>
                  <a:pt x="2067" y="1916"/>
                </a:cubicBezTo>
                <a:cubicBezTo>
                  <a:pt x="2128" y="1672"/>
                  <a:pt x="2280" y="1520"/>
                  <a:pt x="2493" y="1460"/>
                </a:cubicBezTo>
                <a:cubicBezTo>
                  <a:pt x="2584" y="1414"/>
                  <a:pt x="2698" y="1391"/>
                  <a:pt x="2827" y="1391"/>
                </a:cubicBezTo>
                <a:close/>
                <a:moveTo>
                  <a:pt x="2949" y="4408"/>
                </a:moveTo>
                <a:cubicBezTo>
                  <a:pt x="3283" y="4560"/>
                  <a:pt x="3466" y="4773"/>
                  <a:pt x="3587" y="4955"/>
                </a:cubicBezTo>
                <a:cubicBezTo>
                  <a:pt x="3709" y="5138"/>
                  <a:pt x="3709" y="5381"/>
                  <a:pt x="3618" y="5624"/>
                </a:cubicBezTo>
                <a:cubicBezTo>
                  <a:pt x="3557" y="5897"/>
                  <a:pt x="3405" y="6080"/>
                  <a:pt x="3192" y="6171"/>
                </a:cubicBezTo>
                <a:cubicBezTo>
                  <a:pt x="3115" y="6222"/>
                  <a:pt x="3022" y="6241"/>
                  <a:pt x="2916" y="6241"/>
                </a:cubicBezTo>
                <a:cubicBezTo>
                  <a:pt x="2773" y="6241"/>
                  <a:pt x="2608" y="6206"/>
                  <a:pt x="2432" y="6171"/>
                </a:cubicBezTo>
                <a:lnTo>
                  <a:pt x="2949" y="4408"/>
                </a:lnTo>
                <a:close/>
                <a:moveTo>
                  <a:pt x="3739" y="1"/>
                </a:moveTo>
                <a:lnTo>
                  <a:pt x="3557" y="609"/>
                </a:lnTo>
                <a:cubicBezTo>
                  <a:pt x="3320" y="549"/>
                  <a:pt x="3092" y="522"/>
                  <a:pt x="2877" y="522"/>
                </a:cubicBezTo>
                <a:cubicBezTo>
                  <a:pt x="2541" y="522"/>
                  <a:pt x="2236" y="588"/>
                  <a:pt x="1976" y="700"/>
                </a:cubicBezTo>
                <a:cubicBezTo>
                  <a:pt x="1551" y="882"/>
                  <a:pt x="1277" y="1277"/>
                  <a:pt x="1095" y="1764"/>
                </a:cubicBezTo>
                <a:cubicBezTo>
                  <a:pt x="973" y="2220"/>
                  <a:pt x="1003" y="2676"/>
                  <a:pt x="1216" y="3040"/>
                </a:cubicBezTo>
                <a:cubicBezTo>
                  <a:pt x="1459" y="3435"/>
                  <a:pt x="1885" y="3770"/>
                  <a:pt x="2493" y="4104"/>
                </a:cubicBezTo>
                <a:lnTo>
                  <a:pt x="1915" y="5989"/>
                </a:lnTo>
                <a:cubicBezTo>
                  <a:pt x="1672" y="5897"/>
                  <a:pt x="1490" y="5745"/>
                  <a:pt x="1338" y="5563"/>
                </a:cubicBezTo>
                <a:cubicBezTo>
                  <a:pt x="1186" y="5320"/>
                  <a:pt x="1034" y="5107"/>
                  <a:pt x="912" y="4742"/>
                </a:cubicBezTo>
                <a:lnTo>
                  <a:pt x="0" y="5259"/>
                </a:lnTo>
                <a:cubicBezTo>
                  <a:pt x="152" y="5685"/>
                  <a:pt x="365" y="6019"/>
                  <a:pt x="700" y="6353"/>
                </a:cubicBezTo>
                <a:cubicBezTo>
                  <a:pt x="943" y="6627"/>
                  <a:pt x="1247" y="6840"/>
                  <a:pt x="1672" y="6992"/>
                </a:cubicBezTo>
                <a:lnTo>
                  <a:pt x="1399" y="7873"/>
                </a:lnTo>
                <a:lnTo>
                  <a:pt x="1946" y="8025"/>
                </a:lnTo>
                <a:lnTo>
                  <a:pt x="2219" y="7144"/>
                </a:lnTo>
                <a:cubicBezTo>
                  <a:pt x="2512" y="7213"/>
                  <a:pt x="2779" y="7251"/>
                  <a:pt x="3026" y="7251"/>
                </a:cubicBezTo>
                <a:cubicBezTo>
                  <a:pt x="3318" y="7251"/>
                  <a:pt x="3583" y="7198"/>
                  <a:pt x="3830" y="7083"/>
                </a:cubicBezTo>
                <a:cubicBezTo>
                  <a:pt x="4317" y="6900"/>
                  <a:pt x="4590" y="6505"/>
                  <a:pt x="4742" y="5989"/>
                </a:cubicBezTo>
                <a:cubicBezTo>
                  <a:pt x="4894" y="5442"/>
                  <a:pt x="4864" y="4986"/>
                  <a:pt x="4651" y="4621"/>
                </a:cubicBezTo>
                <a:cubicBezTo>
                  <a:pt x="4408" y="4226"/>
                  <a:pt x="3982" y="3800"/>
                  <a:pt x="3314" y="3435"/>
                </a:cubicBezTo>
                <a:lnTo>
                  <a:pt x="3800" y="1703"/>
                </a:lnTo>
                <a:cubicBezTo>
                  <a:pt x="3982" y="1794"/>
                  <a:pt x="4195" y="1916"/>
                  <a:pt x="4347" y="2098"/>
                </a:cubicBezTo>
                <a:cubicBezTo>
                  <a:pt x="4499" y="2280"/>
                  <a:pt x="4590" y="2524"/>
                  <a:pt x="4712" y="2767"/>
                </a:cubicBezTo>
                <a:lnTo>
                  <a:pt x="5624" y="2250"/>
                </a:lnTo>
                <a:cubicBezTo>
                  <a:pt x="5441" y="1885"/>
                  <a:pt x="5259" y="1581"/>
                  <a:pt x="4985" y="1338"/>
                </a:cubicBezTo>
                <a:cubicBezTo>
                  <a:pt x="4712" y="1125"/>
                  <a:pt x="4408" y="913"/>
                  <a:pt x="4073" y="761"/>
                </a:cubicBezTo>
                <a:lnTo>
                  <a:pt x="4256" y="153"/>
                </a:lnTo>
                <a:lnTo>
                  <a:pt x="373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55"/>
          <p:cNvSpPr/>
          <p:nvPr/>
        </p:nvSpPr>
        <p:spPr>
          <a:xfrm>
            <a:off x="6331175" y="113564"/>
            <a:ext cx="247745" cy="247731"/>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55"/>
          <p:cNvSpPr/>
          <p:nvPr/>
        </p:nvSpPr>
        <p:spPr>
          <a:xfrm>
            <a:off x="8683238" y="1591500"/>
            <a:ext cx="297900" cy="262200"/>
          </a:xfrm>
          <a:custGeom>
            <a:rect b="b" l="l" r="r" t="t"/>
            <a:pathLst>
              <a:path extrusionOk="0" h="10488" w="11916">
                <a:moveTo>
                  <a:pt x="4560" y="1764"/>
                </a:moveTo>
                <a:cubicBezTo>
                  <a:pt x="5806" y="1764"/>
                  <a:pt x="6900" y="2280"/>
                  <a:pt x="7660" y="3162"/>
                </a:cubicBezTo>
                <a:lnTo>
                  <a:pt x="4620" y="6201"/>
                </a:lnTo>
                <a:lnTo>
                  <a:pt x="3101" y="4682"/>
                </a:lnTo>
                <a:cubicBezTo>
                  <a:pt x="2979" y="4545"/>
                  <a:pt x="2804" y="4477"/>
                  <a:pt x="2622" y="4477"/>
                </a:cubicBezTo>
                <a:cubicBezTo>
                  <a:pt x="2439" y="4477"/>
                  <a:pt x="2249" y="4545"/>
                  <a:pt x="2097" y="4682"/>
                </a:cubicBezTo>
                <a:cubicBezTo>
                  <a:pt x="1824" y="4955"/>
                  <a:pt x="1824" y="5411"/>
                  <a:pt x="2097" y="5715"/>
                </a:cubicBezTo>
                <a:lnTo>
                  <a:pt x="4134" y="7752"/>
                </a:lnTo>
                <a:cubicBezTo>
                  <a:pt x="4286" y="7904"/>
                  <a:pt x="4438" y="7995"/>
                  <a:pt x="4620" y="7995"/>
                </a:cubicBezTo>
                <a:cubicBezTo>
                  <a:pt x="4803" y="7995"/>
                  <a:pt x="5015" y="7904"/>
                  <a:pt x="5107" y="7752"/>
                </a:cubicBezTo>
                <a:lnTo>
                  <a:pt x="8420" y="4439"/>
                </a:lnTo>
                <a:cubicBezTo>
                  <a:pt x="8663" y="4894"/>
                  <a:pt x="8785" y="5411"/>
                  <a:pt x="8785" y="5958"/>
                </a:cubicBezTo>
                <a:cubicBezTo>
                  <a:pt x="8785" y="8299"/>
                  <a:pt x="6870" y="10183"/>
                  <a:pt x="4560" y="10183"/>
                </a:cubicBezTo>
                <a:cubicBezTo>
                  <a:pt x="2249" y="10183"/>
                  <a:pt x="334" y="8299"/>
                  <a:pt x="334" y="5958"/>
                </a:cubicBezTo>
                <a:cubicBezTo>
                  <a:pt x="334" y="3648"/>
                  <a:pt x="2249" y="1764"/>
                  <a:pt x="4560" y="1764"/>
                </a:cubicBezTo>
                <a:close/>
                <a:moveTo>
                  <a:pt x="11167" y="1"/>
                </a:moveTo>
                <a:cubicBezTo>
                  <a:pt x="10981" y="1"/>
                  <a:pt x="10791" y="62"/>
                  <a:pt x="10639" y="183"/>
                </a:cubicBezTo>
                <a:lnTo>
                  <a:pt x="7933" y="2888"/>
                </a:lnTo>
                <a:cubicBezTo>
                  <a:pt x="7082" y="1977"/>
                  <a:pt x="5897" y="1369"/>
                  <a:pt x="4560" y="1369"/>
                </a:cubicBezTo>
                <a:cubicBezTo>
                  <a:pt x="2037" y="1369"/>
                  <a:pt x="0" y="3435"/>
                  <a:pt x="0" y="5928"/>
                </a:cubicBezTo>
                <a:cubicBezTo>
                  <a:pt x="0" y="8451"/>
                  <a:pt x="2037" y="10487"/>
                  <a:pt x="4560" y="10487"/>
                </a:cubicBezTo>
                <a:cubicBezTo>
                  <a:pt x="7052" y="10487"/>
                  <a:pt x="9119" y="8451"/>
                  <a:pt x="9119" y="5928"/>
                </a:cubicBezTo>
                <a:cubicBezTo>
                  <a:pt x="9119" y="5290"/>
                  <a:pt x="8967" y="4682"/>
                  <a:pt x="8724" y="4104"/>
                </a:cubicBezTo>
                <a:lnTo>
                  <a:pt x="11672" y="1186"/>
                </a:lnTo>
                <a:cubicBezTo>
                  <a:pt x="11915" y="943"/>
                  <a:pt x="11915" y="487"/>
                  <a:pt x="11672" y="183"/>
                </a:cubicBezTo>
                <a:cubicBezTo>
                  <a:pt x="11535" y="62"/>
                  <a:pt x="11353" y="1"/>
                  <a:pt x="111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55"/>
          <p:cNvSpPr/>
          <p:nvPr/>
        </p:nvSpPr>
        <p:spPr>
          <a:xfrm>
            <a:off x="8662925" y="33234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55"/>
          <p:cNvSpPr/>
          <p:nvPr/>
        </p:nvSpPr>
        <p:spPr>
          <a:xfrm>
            <a:off x="5438050" y="499161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55"/>
          <p:cNvSpPr/>
          <p:nvPr/>
        </p:nvSpPr>
        <p:spPr>
          <a:xfrm>
            <a:off x="4032150" y="28907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8" name="Google Shape;238;p55"/>
          <p:cNvGrpSpPr/>
          <p:nvPr/>
        </p:nvGrpSpPr>
        <p:grpSpPr>
          <a:xfrm>
            <a:off x="5409950" y="187275"/>
            <a:ext cx="100325" cy="100325"/>
            <a:chOff x="3879350" y="945625"/>
            <a:chExt cx="100325" cy="100325"/>
          </a:xfrm>
        </p:grpSpPr>
        <p:sp>
          <p:nvSpPr>
            <p:cNvPr id="239" name="Google Shape;239;p55"/>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55"/>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4_1_1_1">
    <p:spTree>
      <p:nvGrpSpPr>
        <p:cNvPr id="241" name="Shape 241"/>
        <p:cNvGrpSpPr/>
        <p:nvPr/>
      </p:nvGrpSpPr>
      <p:grpSpPr>
        <a:xfrm>
          <a:off x="0" y="0"/>
          <a:ext cx="0" cy="0"/>
          <a:chOff x="0" y="0"/>
          <a:chExt cx="0" cy="0"/>
        </a:xfrm>
      </p:grpSpPr>
      <p:sp>
        <p:nvSpPr>
          <p:cNvPr id="242" name="Google Shape;242;p56"/>
          <p:cNvSpPr/>
          <p:nvPr/>
        </p:nvSpPr>
        <p:spPr>
          <a:xfrm rot="10663827">
            <a:off x="3706296" y="-1860517"/>
            <a:ext cx="5965857" cy="3276649"/>
          </a:xfrm>
          <a:custGeom>
            <a:rect b="b" l="l" r="r" t="t"/>
            <a:pathLst>
              <a:path extrusionOk="0" h="131068" w="238638">
                <a:moveTo>
                  <a:pt x="73483" y="1"/>
                </a:moveTo>
                <a:cubicBezTo>
                  <a:pt x="73406" y="1"/>
                  <a:pt x="73330" y="1"/>
                  <a:pt x="73254" y="1"/>
                </a:cubicBezTo>
                <a:cubicBezTo>
                  <a:pt x="65655" y="32"/>
                  <a:pt x="58300" y="3011"/>
                  <a:pt x="52099" y="7418"/>
                </a:cubicBezTo>
                <a:cubicBezTo>
                  <a:pt x="43436" y="13619"/>
                  <a:pt x="36719" y="24652"/>
                  <a:pt x="40366" y="34622"/>
                </a:cubicBezTo>
                <a:cubicBezTo>
                  <a:pt x="44622" y="46203"/>
                  <a:pt x="60519" y="50549"/>
                  <a:pt x="63984" y="62404"/>
                </a:cubicBezTo>
                <a:cubicBezTo>
                  <a:pt x="66111" y="69759"/>
                  <a:pt x="61886" y="78392"/>
                  <a:pt x="54743" y="81188"/>
                </a:cubicBezTo>
                <a:cubicBezTo>
                  <a:pt x="52416" y="82101"/>
                  <a:pt x="50009" y="82421"/>
                  <a:pt x="47555" y="82421"/>
                </a:cubicBezTo>
                <a:cubicBezTo>
                  <a:pt x="41809" y="82421"/>
                  <a:pt x="35800" y="80668"/>
                  <a:pt x="29927" y="80668"/>
                </a:cubicBezTo>
                <a:cubicBezTo>
                  <a:pt x="29789" y="80668"/>
                  <a:pt x="29652" y="80669"/>
                  <a:pt x="29515" y="80671"/>
                </a:cubicBezTo>
                <a:cubicBezTo>
                  <a:pt x="18208" y="80823"/>
                  <a:pt x="7357" y="88696"/>
                  <a:pt x="3679" y="99395"/>
                </a:cubicBezTo>
                <a:cubicBezTo>
                  <a:pt x="1" y="110125"/>
                  <a:pt x="4013" y="123985"/>
                  <a:pt x="12889" y="131067"/>
                </a:cubicBezTo>
                <a:lnTo>
                  <a:pt x="229063" y="131067"/>
                </a:lnTo>
                <a:cubicBezTo>
                  <a:pt x="235598" y="124289"/>
                  <a:pt x="238637" y="111796"/>
                  <a:pt x="235203" y="103012"/>
                </a:cubicBezTo>
                <a:cubicBezTo>
                  <a:pt x="231738" y="94228"/>
                  <a:pt x="222923" y="87845"/>
                  <a:pt x="213500" y="87358"/>
                </a:cubicBezTo>
                <a:cubicBezTo>
                  <a:pt x="212907" y="87324"/>
                  <a:pt x="212308" y="87311"/>
                  <a:pt x="211705" y="87311"/>
                </a:cubicBezTo>
                <a:cubicBezTo>
                  <a:pt x="209410" y="87311"/>
                  <a:pt x="207061" y="87507"/>
                  <a:pt x="204773" y="87507"/>
                </a:cubicBezTo>
                <a:cubicBezTo>
                  <a:pt x="201782" y="87507"/>
                  <a:pt x="198892" y="87172"/>
                  <a:pt x="196357" y="85626"/>
                </a:cubicBezTo>
                <a:cubicBezTo>
                  <a:pt x="190308" y="81918"/>
                  <a:pt x="189761" y="73224"/>
                  <a:pt x="191919" y="66507"/>
                </a:cubicBezTo>
                <a:cubicBezTo>
                  <a:pt x="194077" y="59820"/>
                  <a:pt x="198302" y="53771"/>
                  <a:pt x="199640" y="46811"/>
                </a:cubicBezTo>
                <a:cubicBezTo>
                  <a:pt x="201160" y="38908"/>
                  <a:pt x="198576" y="30367"/>
                  <a:pt x="192892" y="24622"/>
                </a:cubicBezTo>
                <a:cubicBezTo>
                  <a:pt x="188250" y="19904"/>
                  <a:pt x="181618" y="17238"/>
                  <a:pt x="174999" y="17238"/>
                </a:cubicBezTo>
                <a:cubicBezTo>
                  <a:pt x="173601" y="17238"/>
                  <a:pt x="172203" y="17357"/>
                  <a:pt x="170825" y="17600"/>
                </a:cubicBezTo>
                <a:cubicBezTo>
                  <a:pt x="159973" y="19485"/>
                  <a:pt x="151827" y="28148"/>
                  <a:pt x="143134" y="34956"/>
                </a:cubicBezTo>
                <a:cubicBezTo>
                  <a:pt x="137026" y="39757"/>
                  <a:pt x="129134" y="43773"/>
                  <a:pt x="121685" y="43773"/>
                </a:cubicBezTo>
                <a:cubicBezTo>
                  <a:pt x="118571" y="43773"/>
                  <a:pt x="115535" y="43071"/>
                  <a:pt x="112738" y="41431"/>
                </a:cubicBezTo>
                <a:cubicBezTo>
                  <a:pt x="101674" y="34926"/>
                  <a:pt x="101857" y="18543"/>
                  <a:pt x="93559" y="8755"/>
                </a:cubicBezTo>
                <a:cubicBezTo>
                  <a:pt x="88654" y="2978"/>
                  <a:pt x="81008" y="1"/>
                  <a:pt x="7348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5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44" name="Google Shape;244;p56"/>
          <p:cNvSpPr/>
          <p:nvPr/>
        </p:nvSpPr>
        <p:spPr>
          <a:xfrm>
            <a:off x="7613250" y="248400"/>
            <a:ext cx="428625" cy="428600"/>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6"/>
          <p:cNvSpPr/>
          <p:nvPr/>
        </p:nvSpPr>
        <p:spPr>
          <a:xfrm>
            <a:off x="239325" y="1390850"/>
            <a:ext cx="140600" cy="200650"/>
          </a:xfrm>
          <a:custGeom>
            <a:rect b="b" l="l" r="r" t="t"/>
            <a:pathLst>
              <a:path extrusionOk="0" h="8026" w="5624">
                <a:moveTo>
                  <a:pt x="2827" y="1391"/>
                </a:moveTo>
                <a:cubicBezTo>
                  <a:pt x="2956" y="1391"/>
                  <a:pt x="3101" y="1414"/>
                  <a:pt x="3253" y="1460"/>
                </a:cubicBezTo>
                <a:lnTo>
                  <a:pt x="2797" y="3010"/>
                </a:lnTo>
                <a:cubicBezTo>
                  <a:pt x="2493" y="2858"/>
                  <a:pt x="2250" y="2706"/>
                  <a:pt x="2128" y="2463"/>
                </a:cubicBezTo>
                <a:cubicBezTo>
                  <a:pt x="2037" y="2341"/>
                  <a:pt x="1976" y="2128"/>
                  <a:pt x="2067" y="1916"/>
                </a:cubicBezTo>
                <a:cubicBezTo>
                  <a:pt x="2128" y="1672"/>
                  <a:pt x="2280" y="1520"/>
                  <a:pt x="2493" y="1460"/>
                </a:cubicBezTo>
                <a:cubicBezTo>
                  <a:pt x="2584" y="1414"/>
                  <a:pt x="2698" y="1391"/>
                  <a:pt x="2827" y="1391"/>
                </a:cubicBezTo>
                <a:close/>
                <a:moveTo>
                  <a:pt x="2949" y="4408"/>
                </a:moveTo>
                <a:cubicBezTo>
                  <a:pt x="3283" y="4560"/>
                  <a:pt x="3466" y="4773"/>
                  <a:pt x="3587" y="4955"/>
                </a:cubicBezTo>
                <a:cubicBezTo>
                  <a:pt x="3709" y="5138"/>
                  <a:pt x="3709" y="5381"/>
                  <a:pt x="3618" y="5624"/>
                </a:cubicBezTo>
                <a:cubicBezTo>
                  <a:pt x="3557" y="5897"/>
                  <a:pt x="3405" y="6080"/>
                  <a:pt x="3192" y="6171"/>
                </a:cubicBezTo>
                <a:cubicBezTo>
                  <a:pt x="3115" y="6222"/>
                  <a:pt x="3022" y="6241"/>
                  <a:pt x="2916" y="6241"/>
                </a:cubicBezTo>
                <a:cubicBezTo>
                  <a:pt x="2773" y="6241"/>
                  <a:pt x="2608" y="6206"/>
                  <a:pt x="2432" y="6171"/>
                </a:cubicBezTo>
                <a:lnTo>
                  <a:pt x="2949" y="4408"/>
                </a:lnTo>
                <a:close/>
                <a:moveTo>
                  <a:pt x="3739" y="1"/>
                </a:moveTo>
                <a:lnTo>
                  <a:pt x="3557" y="609"/>
                </a:lnTo>
                <a:cubicBezTo>
                  <a:pt x="3320" y="549"/>
                  <a:pt x="3092" y="522"/>
                  <a:pt x="2877" y="522"/>
                </a:cubicBezTo>
                <a:cubicBezTo>
                  <a:pt x="2541" y="522"/>
                  <a:pt x="2236" y="588"/>
                  <a:pt x="1976" y="700"/>
                </a:cubicBezTo>
                <a:cubicBezTo>
                  <a:pt x="1551" y="882"/>
                  <a:pt x="1277" y="1277"/>
                  <a:pt x="1095" y="1764"/>
                </a:cubicBezTo>
                <a:cubicBezTo>
                  <a:pt x="973" y="2220"/>
                  <a:pt x="1003" y="2676"/>
                  <a:pt x="1216" y="3040"/>
                </a:cubicBezTo>
                <a:cubicBezTo>
                  <a:pt x="1459" y="3435"/>
                  <a:pt x="1885" y="3770"/>
                  <a:pt x="2493" y="4104"/>
                </a:cubicBezTo>
                <a:lnTo>
                  <a:pt x="1915" y="5989"/>
                </a:lnTo>
                <a:cubicBezTo>
                  <a:pt x="1672" y="5897"/>
                  <a:pt x="1490" y="5745"/>
                  <a:pt x="1338" y="5563"/>
                </a:cubicBezTo>
                <a:cubicBezTo>
                  <a:pt x="1186" y="5320"/>
                  <a:pt x="1034" y="5107"/>
                  <a:pt x="912" y="4742"/>
                </a:cubicBezTo>
                <a:lnTo>
                  <a:pt x="0" y="5259"/>
                </a:lnTo>
                <a:cubicBezTo>
                  <a:pt x="152" y="5685"/>
                  <a:pt x="365" y="6019"/>
                  <a:pt x="700" y="6353"/>
                </a:cubicBezTo>
                <a:cubicBezTo>
                  <a:pt x="943" y="6627"/>
                  <a:pt x="1247" y="6840"/>
                  <a:pt x="1672" y="6992"/>
                </a:cubicBezTo>
                <a:lnTo>
                  <a:pt x="1399" y="7873"/>
                </a:lnTo>
                <a:lnTo>
                  <a:pt x="1946" y="8025"/>
                </a:lnTo>
                <a:lnTo>
                  <a:pt x="2219" y="7144"/>
                </a:lnTo>
                <a:cubicBezTo>
                  <a:pt x="2512" y="7213"/>
                  <a:pt x="2779" y="7251"/>
                  <a:pt x="3026" y="7251"/>
                </a:cubicBezTo>
                <a:cubicBezTo>
                  <a:pt x="3318" y="7251"/>
                  <a:pt x="3583" y="7198"/>
                  <a:pt x="3830" y="7083"/>
                </a:cubicBezTo>
                <a:cubicBezTo>
                  <a:pt x="4317" y="6900"/>
                  <a:pt x="4590" y="6505"/>
                  <a:pt x="4742" y="5989"/>
                </a:cubicBezTo>
                <a:cubicBezTo>
                  <a:pt x="4894" y="5442"/>
                  <a:pt x="4864" y="4986"/>
                  <a:pt x="4651" y="4621"/>
                </a:cubicBezTo>
                <a:cubicBezTo>
                  <a:pt x="4408" y="4226"/>
                  <a:pt x="3982" y="3800"/>
                  <a:pt x="3314" y="3435"/>
                </a:cubicBezTo>
                <a:lnTo>
                  <a:pt x="3800" y="1703"/>
                </a:lnTo>
                <a:cubicBezTo>
                  <a:pt x="3982" y="1794"/>
                  <a:pt x="4195" y="1916"/>
                  <a:pt x="4347" y="2098"/>
                </a:cubicBezTo>
                <a:cubicBezTo>
                  <a:pt x="4499" y="2280"/>
                  <a:pt x="4590" y="2524"/>
                  <a:pt x="4712" y="2767"/>
                </a:cubicBezTo>
                <a:lnTo>
                  <a:pt x="5624" y="2250"/>
                </a:lnTo>
                <a:cubicBezTo>
                  <a:pt x="5441" y="1885"/>
                  <a:pt x="5259" y="1581"/>
                  <a:pt x="4985" y="1338"/>
                </a:cubicBezTo>
                <a:cubicBezTo>
                  <a:pt x="4712" y="1125"/>
                  <a:pt x="4408" y="913"/>
                  <a:pt x="4073" y="761"/>
                </a:cubicBezTo>
                <a:lnTo>
                  <a:pt x="4256" y="153"/>
                </a:lnTo>
                <a:lnTo>
                  <a:pt x="373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6"/>
          <p:cNvSpPr/>
          <p:nvPr/>
        </p:nvSpPr>
        <p:spPr>
          <a:xfrm>
            <a:off x="5438050" y="499161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6"/>
          <p:cNvSpPr/>
          <p:nvPr/>
        </p:nvSpPr>
        <p:spPr>
          <a:xfrm>
            <a:off x="8693125" y="1090563"/>
            <a:ext cx="247750" cy="364025"/>
          </a:xfrm>
          <a:custGeom>
            <a:rect b="b" l="l" r="r" t="t"/>
            <a:pathLst>
              <a:path extrusionOk="0" h="14561" w="9910">
                <a:moveTo>
                  <a:pt x="4985" y="1"/>
                </a:moveTo>
                <a:lnTo>
                  <a:pt x="2463" y="3375"/>
                </a:lnTo>
                <a:lnTo>
                  <a:pt x="1" y="6779"/>
                </a:lnTo>
                <a:lnTo>
                  <a:pt x="2797" y="6779"/>
                </a:lnTo>
                <a:lnTo>
                  <a:pt x="2797" y="14560"/>
                </a:lnTo>
                <a:lnTo>
                  <a:pt x="7113" y="14560"/>
                </a:lnTo>
                <a:lnTo>
                  <a:pt x="7113" y="6779"/>
                </a:lnTo>
                <a:lnTo>
                  <a:pt x="9910" y="6779"/>
                </a:lnTo>
                <a:lnTo>
                  <a:pt x="7448" y="3375"/>
                </a:lnTo>
                <a:lnTo>
                  <a:pt x="498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56"/>
          <p:cNvSpPr/>
          <p:nvPr/>
        </p:nvSpPr>
        <p:spPr>
          <a:xfrm>
            <a:off x="268375" y="4814213"/>
            <a:ext cx="171000" cy="251550"/>
          </a:xfrm>
          <a:custGeom>
            <a:rect b="b" l="l" r="r" t="t"/>
            <a:pathLst>
              <a:path extrusionOk="0" h="10062" w="6840">
                <a:moveTo>
                  <a:pt x="1946" y="0"/>
                </a:moveTo>
                <a:lnTo>
                  <a:pt x="1946" y="5380"/>
                </a:lnTo>
                <a:lnTo>
                  <a:pt x="1" y="5380"/>
                </a:lnTo>
                <a:lnTo>
                  <a:pt x="1703" y="7690"/>
                </a:lnTo>
                <a:lnTo>
                  <a:pt x="3405" y="10061"/>
                </a:lnTo>
                <a:lnTo>
                  <a:pt x="5138" y="7690"/>
                </a:lnTo>
                <a:lnTo>
                  <a:pt x="6840" y="5380"/>
                </a:lnTo>
                <a:lnTo>
                  <a:pt x="4895" y="5380"/>
                </a:lnTo>
                <a:lnTo>
                  <a:pt x="489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56"/>
          <p:cNvSpPr/>
          <p:nvPr/>
        </p:nvSpPr>
        <p:spPr>
          <a:xfrm>
            <a:off x="290038" y="1293700"/>
            <a:ext cx="127675" cy="203675"/>
          </a:xfrm>
          <a:custGeom>
            <a:rect b="b" l="l" r="r" t="t"/>
            <a:pathLst>
              <a:path extrusionOk="0" h="8147" w="5107">
                <a:moveTo>
                  <a:pt x="1976" y="1581"/>
                </a:moveTo>
                <a:lnTo>
                  <a:pt x="2189" y="3223"/>
                </a:lnTo>
                <a:cubicBezTo>
                  <a:pt x="1824" y="3192"/>
                  <a:pt x="1581" y="3101"/>
                  <a:pt x="1429" y="3010"/>
                </a:cubicBezTo>
                <a:cubicBezTo>
                  <a:pt x="1216" y="2888"/>
                  <a:pt x="1155" y="2706"/>
                  <a:pt x="1125" y="2463"/>
                </a:cubicBezTo>
                <a:cubicBezTo>
                  <a:pt x="1064" y="2250"/>
                  <a:pt x="1155" y="2037"/>
                  <a:pt x="1307" y="1885"/>
                </a:cubicBezTo>
                <a:cubicBezTo>
                  <a:pt x="1459" y="1733"/>
                  <a:pt x="1672" y="1612"/>
                  <a:pt x="1976" y="1581"/>
                </a:cubicBezTo>
                <a:close/>
                <a:moveTo>
                  <a:pt x="2888" y="4408"/>
                </a:moveTo>
                <a:lnTo>
                  <a:pt x="2888" y="4408"/>
                </a:lnTo>
                <a:cubicBezTo>
                  <a:pt x="3253" y="4439"/>
                  <a:pt x="3496" y="4530"/>
                  <a:pt x="3708" y="4682"/>
                </a:cubicBezTo>
                <a:cubicBezTo>
                  <a:pt x="3891" y="4773"/>
                  <a:pt x="3952" y="5016"/>
                  <a:pt x="4012" y="5290"/>
                </a:cubicBezTo>
                <a:cubicBezTo>
                  <a:pt x="4043" y="5533"/>
                  <a:pt x="3952" y="5776"/>
                  <a:pt x="3800" y="5928"/>
                </a:cubicBezTo>
                <a:cubicBezTo>
                  <a:pt x="3648" y="6080"/>
                  <a:pt x="3435" y="6202"/>
                  <a:pt x="3101" y="6232"/>
                </a:cubicBezTo>
                <a:lnTo>
                  <a:pt x="2888" y="4408"/>
                </a:lnTo>
                <a:close/>
                <a:moveTo>
                  <a:pt x="2371" y="1"/>
                </a:moveTo>
                <a:lnTo>
                  <a:pt x="1794" y="62"/>
                </a:lnTo>
                <a:lnTo>
                  <a:pt x="1885" y="670"/>
                </a:lnTo>
                <a:cubicBezTo>
                  <a:pt x="1277" y="791"/>
                  <a:pt x="760" y="1034"/>
                  <a:pt x="456" y="1369"/>
                </a:cubicBezTo>
                <a:cubicBezTo>
                  <a:pt x="152" y="1733"/>
                  <a:pt x="0" y="2159"/>
                  <a:pt x="91" y="2706"/>
                </a:cubicBezTo>
                <a:cubicBezTo>
                  <a:pt x="122" y="3192"/>
                  <a:pt x="365" y="3557"/>
                  <a:pt x="699" y="3831"/>
                </a:cubicBezTo>
                <a:cubicBezTo>
                  <a:pt x="1064" y="4104"/>
                  <a:pt x="1611" y="4256"/>
                  <a:pt x="2280" y="4317"/>
                </a:cubicBezTo>
                <a:lnTo>
                  <a:pt x="2523" y="6262"/>
                </a:lnTo>
                <a:cubicBezTo>
                  <a:pt x="2481" y="6268"/>
                  <a:pt x="2441" y="6270"/>
                  <a:pt x="2400" y="6270"/>
                </a:cubicBezTo>
                <a:cubicBezTo>
                  <a:pt x="2206" y="6270"/>
                  <a:pt x="2025" y="6211"/>
                  <a:pt x="1824" y="6110"/>
                </a:cubicBezTo>
                <a:cubicBezTo>
                  <a:pt x="1642" y="5958"/>
                  <a:pt x="1368" y="5806"/>
                  <a:pt x="1155" y="5533"/>
                </a:cubicBezTo>
                <a:lnTo>
                  <a:pt x="517" y="6353"/>
                </a:lnTo>
                <a:cubicBezTo>
                  <a:pt x="821" y="6688"/>
                  <a:pt x="1125" y="6901"/>
                  <a:pt x="1429" y="7022"/>
                </a:cubicBezTo>
                <a:cubicBezTo>
                  <a:pt x="1763" y="7174"/>
                  <a:pt x="2189" y="7235"/>
                  <a:pt x="2584" y="7235"/>
                </a:cubicBezTo>
                <a:lnTo>
                  <a:pt x="2705" y="8147"/>
                </a:lnTo>
                <a:lnTo>
                  <a:pt x="3283" y="8086"/>
                </a:lnTo>
                <a:lnTo>
                  <a:pt x="3161" y="7174"/>
                </a:lnTo>
                <a:cubicBezTo>
                  <a:pt x="3769" y="7083"/>
                  <a:pt x="4256" y="6870"/>
                  <a:pt x="4620" y="6475"/>
                </a:cubicBezTo>
                <a:cubicBezTo>
                  <a:pt x="4955" y="6110"/>
                  <a:pt x="5107" y="5624"/>
                  <a:pt x="5016" y="5077"/>
                </a:cubicBezTo>
                <a:cubicBezTo>
                  <a:pt x="4985" y="4560"/>
                  <a:pt x="4772" y="4135"/>
                  <a:pt x="4408" y="3861"/>
                </a:cubicBezTo>
                <a:cubicBezTo>
                  <a:pt x="4073" y="3618"/>
                  <a:pt x="3496" y="3405"/>
                  <a:pt x="2736" y="3314"/>
                </a:cubicBezTo>
                <a:lnTo>
                  <a:pt x="2553" y="1551"/>
                </a:lnTo>
                <a:cubicBezTo>
                  <a:pt x="2797" y="1551"/>
                  <a:pt x="3009" y="1581"/>
                  <a:pt x="3192" y="1703"/>
                </a:cubicBezTo>
                <a:cubicBezTo>
                  <a:pt x="3435" y="1825"/>
                  <a:pt x="3617" y="1977"/>
                  <a:pt x="3800" y="2189"/>
                </a:cubicBezTo>
                <a:lnTo>
                  <a:pt x="4468" y="1369"/>
                </a:lnTo>
                <a:cubicBezTo>
                  <a:pt x="4164" y="1095"/>
                  <a:pt x="3860" y="913"/>
                  <a:pt x="3496" y="791"/>
                </a:cubicBezTo>
                <a:cubicBezTo>
                  <a:pt x="3161" y="639"/>
                  <a:pt x="2827" y="609"/>
                  <a:pt x="2432" y="609"/>
                </a:cubicBezTo>
                <a:lnTo>
                  <a:pt x="237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56"/>
          <p:cNvSpPr/>
          <p:nvPr/>
        </p:nvSpPr>
        <p:spPr>
          <a:xfrm>
            <a:off x="8772188" y="2200150"/>
            <a:ext cx="140600" cy="200650"/>
          </a:xfrm>
          <a:custGeom>
            <a:rect b="b" l="l" r="r" t="t"/>
            <a:pathLst>
              <a:path extrusionOk="0" h="8026" w="5624">
                <a:moveTo>
                  <a:pt x="2827" y="1391"/>
                </a:moveTo>
                <a:cubicBezTo>
                  <a:pt x="2956" y="1391"/>
                  <a:pt x="3101" y="1414"/>
                  <a:pt x="3253" y="1460"/>
                </a:cubicBezTo>
                <a:lnTo>
                  <a:pt x="2797" y="3010"/>
                </a:lnTo>
                <a:cubicBezTo>
                  <a:pt x="2493" y="2858"/>
                  <a:pt x="2250" y="2706"/>
                  <a:pt x="2128" y="2463"/>
                </a:cubicBezTo>
                <a:cubicBezTo>
                  <a:pt x="2037" y="2341"/>
                  <a:pt x="1976" y="2128"/>
                  <a:pt x="2067" y="1916"/>
                </a:cubicBezTo>
                <a:cubicBezTo>
                  <a:pt x="2128" y="1672"/>
                  <a:pt x="2280" y="1520"/>
                  <a:pt x="2493" y="1460"/>
                </a:cubicBezTo>
                <a:cubicBezTo>
                  <a:pt x="2584" y="1414"/>
                  <a:pt x="2698" y="1391"/>
                  <a:pt x="2827" y="1391"/>
                </a:cubicBezTo>
                <a:close/>
                <a:moveTo>
                  <a:pt x="2949" y="4408"/>
                </a:moveTo>
                <a:cubicBezTo>
                  <a:pt x="3283" y="4560"/>
                  <a:pt x="3466" y="4773"/>
                  <a:pt x="3587" y="4955"/>
                </a:cubicBezTo>
                <a:cubicBezTo>
                  <a:pt x="3709" y="5138"/>
                  <a:pt x="3709" y="5381"/>
                  <a:pt x="3618" y="5624"/>
                </a:cubicBezTo>
                <a:cubicBezTo>
                  <a:pt x="3557" y="5897"/>
                  <a:pt x="3405" y="6080"/>
                  <a:pt x="3192" y="6171"/>
                </a:cubicBezTo>
                <a:cubicBezTo>
                  <a:pt x="3115" y="6222"/>
                  <a:pt x="3022" y="6241"/>
                  <a:pt x="2916" y="6241"/>
                </a:cubicBezTo>
                <a:cubicBezTo>
                  <a:pt x="2773" y="6241"/>
                  <a:pt x="2608" y="6206"/>
                  <a:pt x="2432" y="6171"/>
                </a:cubicBezTo>
                <a:lnTo>
                  <a:pt x="2949" y="4408"/>
                </a:lnTo>
                <a:close/>
                <a:moveTo>
                  <a:pt x="3739" y="1"/>
                </a:moveTo>
                <a:lnTo>
                  <a:pt x="3557" y="609"/>
                </a:lnTo>
                <a:cubicBezTo>
                  <a:pt x="3320" y="549"/>
                  <a:pt x="3092" y="522"/>
                  <a:pt x="2877" y="522"/>
                </a:cubicBezTo>
                <a:cubicBezTo>
                  <a:pt x="2541" y="522"/>
                  <a:pt x="2236" y="588"/>
                  <a:pt x="1976" y="700"/>
                </a:cubicBezTo>
                <a:cubicBezTo>
                  <a:pt x="1551" y="882"/>
                  <a:pt x="1277" y="1277"/>
                  <a:pt x="1095" y="1764"/>
                </a:cubicBezTo>
                <a:cubicBezTo>
                  <a:pt x="973" y="2220"/>
                  <a:pt x="1003" y="2676"/>
                  <a:pt x="1216" y="3040"/>
                </a:cubicBezTo>
                <a:cubicBezTo>
                  <a:pt x="1459" y="3435"/>
                  <a:pt x="1885" y="3770"/>
                  <a:pt x="2493" y="4104"/>
                </a:cubicBezTo>
                <a:lnTo>
                  <a:pt x="1915" y="5989"/>
                </a:lnTo>
                <a:cubicBezTo>
                  <a:pt x="1672" y="5897"/>
                  <a:pt x="1490" y="5745"/>
                  <a:pt x="1338" y="5563"/>
                </a:cubicBezTo>
                <a:cubicBezTo>
                  <a:pt x="1186" y="5320"/>
                  <a:pt x="1034" y="5107"/>
                  <a:pt x="912" y="4742"/>
                </a:cubicBezTo>
                <a:lnTo>
                  <a:pt x="0" y="5259"/>
                </a:lnTo>
                <a:cubicBezTo>
                  <a:pt x="152" y="5685"/>
                  <a:pt x="365" y="6019"/>
                  <a:pt x="700" y="6353"/>
                </a:cubicBezTo>
                <a:cubicBezTo>
                  <a:pt x="943" y="6627"/>
                  <a:pt x="1247" y="6840"/>
                  <a:pt x="1672" y="6992"/>
                </a:cubicBezTo>
                <a:lnTo>
                  <a:pt x="1399" y="7873"/>
                </a:lnTo>
                <a:lnTo>
                  <a:pt x="1946" y="8025"/>
                </a:lnTo>
                <a:lnTo>
                  <a:pt x="2219" y="7144"/>
                </a:lnTo>
                <a:cubicBezTo>
                  <a:pt x="2512" y="7213"/>
                  <a:pt x="2779" y="7251"/>
                  <a:pt x="3026" y="7251"/>
                </a:cubicBezTo>
                <a:cubicBezTo>
                  <a:pt x="3318" y="7251"/>
                  <a:pt x="3583" y="7198"/>
                  <a:pt x="3830" y="7083"/>
                </a:cubicBezTo>
                <a:cubicBezTo>
                  <a:pt x="4317" y="6900"/>
                  <a:pt x="4590" y="6505"/>
                  <a:pt x="4742" y="5989"/>
                </a:cubicBezTo>
                <a:cubicBezTo>
                  <a:pt x="4894" y="5442"/>
                  <a:pt x="4864" y="4986"/>
                  <a:pt x="4651" y="4621"/>
                </a:cubicBezTo>
                <a:cubicBezTo>
                  <a:pt x="4408" y="4226"/>
                  <a:pt x="3982" y="3800"/>
                  <a:pt x="3314" y="3435"/>
                </a:cubicBezTo>
                <a:lnTo>
                  <a:pt x="3800" y="1703"/>
                </a:lnTo>
                <a:cubicBezTo>
                  <a:pt x="3982" y="1794"/>
                  <a:pt x="4195" y="1916"/>
                  <a:pt x="4347" y="2098"/>
                </a:cubicBezTo>
                <a:cubicBezTo>
                  <a:pt x="4499" y="2280"/>
                  <a:pt x="4590" y="2524"/>
                  <a:pt x="4712" y="2767"/>
                </a:cubicBezTo>
                <a:lnTo>
                  <a:pt x="5624" y="2250"/>
                </a:lnTo>
                <a:cubicBezTo>
                  <a:pt x="5441" y="1885"/>
                  <a:pt x="5259" y="1581"/>
                  <a:pt x="4985" y="1338"/>
                </a:cubicBezTo>
                <a:cubicBezTo>
                  <a:pt x="4712" y="1125"/>
                  <a:pt x="4408" y="913"/>
                  <a:pt x="4073" y="761"/>
                </a:cubicBezTo>
                <a:lnTo>
                  <a:pt x="4256" y="153"/>
                </a:lnTo>
                <a:lnTo>
                  <a:pt x="37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56"/>
          <p:cNvSpPr/>
          <p:nvPr/>
        </p:nvSpPr>
        <p:spPr>
          <a:xfrm>
            <a:off x="3546150" y="4816114"/>
            <a:ext cx="247745" cy="247731"/>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56"/>
          <p:cNvSpPr/>
          <p:nvPr/>
        </p:nvSpPr>
        <p:spPr>
          <a:xfrm>
            <a:off x="8647725" y="33234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56"/>
          <p:cNvSpPr/>
          <p:nvPr/>
        </p:nvSpPr>
        <p:spPr>
          <a:xfrm>
            <a:off x="56700" y="10905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56"/>
          <p:cNvSpPr/>
          <p:nvPr/>
        </p:nvSpPr>
        <p:spPr>
          <a:xfrm>
            <a:off x="4032150" y="28907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56"/>
          <p:cNvSpPr/>
          <p:nvPr/>
        </p:nvSpPr>
        <p:spPr>
          <a:xfrm>
            <a:off x="1204900" y="38878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56"/>
          <p:cNvSpPr/>
          <p:nvPr/>
        </p:nvSpPr>
        <p:spPr>
          <a:xfrm>
            <a:off x="317775" y="1819925"/>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56"/>
          <p:cNvSpPr/>
          <p:nvPr/>
        </p:nvSpPr>
        <p:spPr>
          <a:xfrm>
            <a:off x="8912800" y="268431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8" name="Google Shape;258;p56"/>
          <p:cNvGrpSpPr/>
          <p:nvPr/>
        </p:nvGrpSpPr>
        <p:grpSpPr>
          <a:xfrm>
            <a:off x="390000" y="275025"/>
            <a:ext cx="100325" cy="100325"/>
            <a:chOff x="3879350" y="945625"/>
            <a:chExt cx="100325" cy="100325"/>
          </a:xfrm>
        </p:grpSpPr>
        <p:sp>
          <p:nvSpPr>
            <p:cNvPr id="259" name="Google Shape;259;p56"/>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56"/>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7"/>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Cabin"/>
              <a:buNone/>
              <a:defRPr b="1" i="0" sz="3500" u="none" cap="none" strike="noStrike">
                <a:solidFill>
                  <a:schemeClr val="dk1"/>
                </a:solidFill>
                <a:latin typeface="Cabin"/>
                <a:ea typeface="Cabin"/>
                <a:cs typeface="Cabin"/>
                <a:sym typeface="Cabin"/>
              </a:defRPr>
            </a:lvl1pPr>
            <a:lvl2pPr lvl="1"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2pPr>
            <a:lvl3pPr lvl="2"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3pPr>
            <a:lvl4pPr lvl="3"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4pPr>
            <a:lvl5pPr lvl="4"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5pPr>
            <a:lvl6pPr lvl="5"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6pPr>
            <a:lvl7pPr lvl="6"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7pPr>
            <a:lvl8pPr lvl="7"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8pPr>
            <a:lvl9pPr lvl="8"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9pPr>
          </a:lstStyle>
          <a:p/>
        </p:txBody>
      </p:sp>
      <p:sp>
        <p:nvSpPr>
          <p:cNvPr id="7" name="Google Shape;7;p47"/>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Hind Siliguri"/>
              <a:buChar char="●"/>
              <a:defRPr b="0" i="0" sz="1400" u="none" cap="none" strike="noStrike">
                <a:solidFill>
                  <a:schemeClr val="dk1"/>
                </a:solidFill>
                <a:latin typeface="Hind Siliguri"/>
                <a:ea typeface="Hind Siliguri"/>
                <a:cs typeface="Hind Siliguri"/>
                <a:sym typeface="Hind Siliguri"/>
              </a:defRPr>
            </a:lvl1pPr>
            <a:lvl2pPr indent="-317500" lvl="1" marL="914400" marR="0" rtl="0" algn="l">
              <a:lnSpc>
                <a:spcPct val="115000"/>
              </a:lnSpc>
              <a:spcBef>
                <a:spcPts val="0"/>
              </a:spcBef>
              <a:spcAft>
                <a:spcPts val="0"/>
              </a:spcAft>
              <a:buClr>
                <a:schemeClr val="dk1"/>
              </a:buClr>
              <a:buSzPts val="1400"/>
              <a:buFont typeface="Hind Siliguri"/>
              <a:buChar char="○"/>
              <a:defRPr b="0" i="0" sz="1400" u="none" cap="none" strike="noStrike">
                <a:solidFill>
                  <a:schemeClr val="dk1"/>
                </a:solidFill>
                <a:latin typeface="Hind Siliguri"/>
                <a:ea typeface="Hind Siliguri"/>
                <a:cs typeface="Hind Siliguri"/>
                <a:sym typeface="Hind Siliguri"/>
              </a:defRPr>
            </a:lvl2pPr>
            <a:lvl3pPr indent="-317500" lvl="2" marL="1371600" marR="0" rtl="0" algn="l">
              <a:lnSpc>
                <a:spcPct val="115000"/>
              </a:lnSpc>
              <a:spcBef>
                <a:spcPts val="0"/>
              </a:spcBef>
              <a:spcAft>
                <a:spcPts val="0"/>
              </a:spcAft>
              <a:buClr>
                <a:schemeClr val="dk1"/>
              </a:buClr>
              <a:buSzPts val="1400"/>
              <a:buFont typeface="Hind Siliguri"/>
              <a:buChar char="■"/>
              <a:defRPr b="0" i="0" sz="1400" u="none" cap="none" strike="noStrike">
                <a:solidFill>
                  <a:schemeClr val="dk1"/>
                </a:solidFill>
                <a:latin typeface="Hind Siliguri"/>
                <a:ea typeface="Hind Siliguri"/>
                <a:cs typeface="Hind Siliguri"/>
                <a:sym typeface="Hind Siliguri"/>
              </a:defRPr>
            </a:lvl3pPr>
            <a:lvl4pPr indent="-317500" lvl="3" marL="1828800" marR="0" rtl="0" algn="l">
              <a:lnSpc>
                <a:spcPct val="115000"/>
              </a:lnSpc>
              <a:spcBef>
                <a:spcPts val="0"/>
              </a:spcBef>
              <a:spcAft>
                <a:spcPts val="0"/>
              </a:spcAft>
              <a:buClr>
                <a:schemeClr val="dk1"/>
              </a:buClr>
              <a:buSzPts val="1400"/>
              <a:buFont typeface="Hind Siliguri"/>
              <a:buChar char="●"/>
              <a:defRPr b="0" i="0" sz="1400" u="none" cap="none" strike="noStrike">
                <a:solidFill>
                  <a:schemeClr val="dk1"/>
                </a:solidFill>
                <a:latin typeface="Hind Siliguri"/>
                <a:ea typeface="Hind Siliguri"/>
                <a:cs typeface="Hind Siliguri"/>
                <a:sym typeface="Hind Siliguri"/>
              </a:defRPr>
            </a:lvl4pPr>
            <a:lvl5pPr indent="-317500" lvl="4" marL="2286000" marR="0" rtl="0" algn="l">
              <a:lnSpc>
                <a:spcPct val="115000"/>
              </a:lnSpc>
              <a:spcBef>
                <a:spcPts val="0"/>
              </a:spcBef>
              <a:spcAft>
                <a:spcPts val="0"/>
              </a:spcAft>
              <a:buClr>
                <a:schemeClr val="dk1"/>
              </a:buClr>
              <a:buSzPts val="1400"/>
              <a:buFont typeface="Hind Siliguri"/>
              <a:buChar char="○"/>
              <a:defRPr b="0" i="0" sz="1400" u="none" cap="none" strike="noStrike">
                <a:solidFill>
                  <a:schemeClr val="dk1"/>
                </a:solidFill>
                <a:latin typeface="Hind Siliguri"/>
                <a:ea typeface="Hind Siliguri"/>
                <a:cs typeface="Hind Siliguri"/>
                <a:sym typeface="Hind Siliguri"/>
              </a:defRPr>
            </a:lvl5pPr>
            <a:lvl6pPr indent="-317500" lvl="5" marL="2743200" marR="0" rtl="0" algn="l">
              <a:lnSpc>
                <a:spcPct val="115000"/>
              </a:lnSpc>
              <a:spcBef>
                <a:spcPts val="0"/>
              </a:spcBef>
              <a:spcAft>
                <a:spcPts val="0"/>
              </a:spcAft>
              <a:buClr>
                <a:schemeClr val="dk1"/>
              </a:buClr>
              <a:buSzPts val="1400"/>
              <a:buFont typeface="Hind Siliguri"/>
              <a:buChar char="■"/>
              <a:defRPr b="0" i="0" sz="1400" u="none" cap="none" strike="noStrike">
                <a:solidFill>
                  <a:schemeClr val="dk1"/>
                </a:solidFill>
                <a:latin typeface="Hind Siliguri"/>
                <a:ea typeface="Hind Siliguri"/>
                <a:cs typeface="Hind Siliguri"/>
                <a:sym typeface="Hind Siliguri"/>
              </a:defRPr>
            </a:lvl6pPr>
            <a:lvl7pPr indent="-317500" lvl="6" marL="3200400" marR="0" rtl="0" algn="l">
              <a:lnSpc>
                <a:spcPct val="115000"/>
              </a:lnSpc>
              <a:spcBef>
                <a:spcPts val="0"/>
              </a:spcBef>
              <a:spcAft>
                <a:spcPts val="0"/>
              </a:spcAft>
              <a:buClr>
                <a:schemeClr val="dk1"/>
              </a:buClr>
              <a:buSzPts val="1400"/>
              <a:buFont typeface="Hind Siliguri"/>
              <a:buChar char="●"/>
              <a:defRPr b="0" i="0" sz="1400" u="none" cap="none" strike="noStrike">
                <a:solidFill>
                  <a:schemeClr val="dk1"/>
                </a:solidFill>
                <a:latin typeface="Hind Siliguri"/>
                <a:ea typeface="Hind Siliguri"/>
                <a:cs typeface="Hind Siliguri"/>
                <a:sym typeface="Hind Siliguri"/>
              </a:defRPr>
            </a:lvl7pPr>
            <a:lvl8pPr indent="-317500" lvl="7" marL="3657600" marR="0" rtl="0" algn="l">
              <a:lnSpc>
                <a:spcPct val="115000"/>
              </a:lnSpc>
              <a:spcBef>
                <a:spcPts val="0"/>
              </a:spcBef>
              <a:spcAft>
                <a:spcPts val="0"/>
              </a:spcAft>
              <a:buClr>
                <a:schemeClr val="dk1"/>
              </a:buClr>
              <a:buSzPts val="1400"/>
              <a:buFont typeface="Hind Siliguri"/>
              <a:buChar char="○"/>
              <a:defRPr b="0" i="0" sz="1400" u="none" cap="none" strike="noStrike">
                <a:solidFill>
                  <a:schemeClr val="dk1"/>
                </a:solidFill>
                <a:latin typeface="Hind Siliguri"/>
                <a:ea typeface="Hind Siliguri"/>
                <a:cs typeface="Hind Siliguri"/>
                <a:sym typeface="Hind Siliguri"/>
              </a:defRPr>
            </a:lvl8pPr>
            <a:lvl9pPr indent="-317500" lvl="8" marL="4114800" marR="0" rtl="0" algn="l">
              <a:lnSpc>
                <a:spcPct val="115000"/>
              </a:lnSpc>
              <a:spcBef>
                <a:spcPts val="0"/>
              </a:spcBef>
              <a:spcAft>
                <a:spcPts val="0"/>
              </a:spcAft>
              <a:buClr>
                <a:schemeClr val="dk1"/>
              </a:buClr>
              <a:buSzPts val="1400"/>
              <a:buFont typeface="Hind Siliguri"/>
              <a:buChar char="■"/>
              <a:defRPr b="0" i="0" sz="1400" u="none" cap="none" strike="noStrike">
                <a:solidFill>
                  <a:schemeClr val="dk1"/>
                </a:solidFill>
                <a:latin typeface="Hind Siliguri"/>
                <a:ea typeface="Hind Siliguri"/>
                <a:cs typeface="Hind Siliguri"/>
                <a:sym typeface="Hind Siligu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1"/>
          <p:cNvSpPr/>
          <p:nvPr/>
        </p:nvSpPr>
        <p:spPr>
          <a:xfrm>
            <a:off x="3120925" y="1952175"/>
            <a:ext cx="6903440" cy="3418468"/>
          </a:xfrm>
          <a:custGeom>
            <a:rect b="b" l="l" r="r" t="t"/>
            <a:pathLst>
              <a:path extrusionOk="0" h="127531" w="257543">
                <a:moveTo>
                  <a:pt x="188005" y="0"/>
                </a:moveTo>
                <a:cubicBezTo>
                  <a:pt x="181301" y="0"/>
                  <a:pt x="174410" y="3584"/>
                  <a:pt x="169426" y="8411"/>
                </a:cubicBezTo>
                <a:cubicBezTo>
                  <a:pt x="162708" y="14946"/>
                  <a:pt x="158301" y="23457"/>
                  <a:pt x="152404" y="30751"/>
                </a:cubicBezTo>
                <a:cubicBezTo>
                  <a:pt x="146760" y="37770"/>
                  <a:pt x="138781" y="43972"/>
                  <a:pt x="129847" y="43972"/>
                </a:cubicBezTo>
                <a:cubicBezTo>
                  <a:pt x="129495" y="43972"/>
                  <a:pt x="129142" y="43963"/>
                  <a:pt x="128787" y="43943"/>
                </a:cubicBezTo>
                <a:cubicBezTo>
                  <a:pt x="118817" y="43366"/>
                  <a:pt x="111157" y="35402"/>
                  <a:pt x="104197" y="28259"/>
                </a:cubicBezTo>
                <a:cubicBezTo>
                  <a:pt x="97728" y="21592"/>
                  <a:pt x="89776" y="14686"/>
                  <a:pt x="80687" y="14686"/>
                </a:cubicBezTo>
                <a:cubicBezTo>
                  <a:pt x="80039" y="14686"/>
                  <a:pt x="79385" y="14721"/>
                  <a:pt x="78725" y="14794"/>
                </a:cubicBezTo>
                <a:cubicBezTo>
                  <a:pt x="70609" y="15675"/>
                  <a:pt x="64166" y="22241"/>
                  <a:pt x="60579" y="29536"/>
                </a:cubicBezTo>
                <a:cubicBezTo>
                  <a:pt x="57053" y="36861"/>
                  <a:pt x="55716" y="45007"/>
                  <a:pt x="53497" y="52819"/>
                </a:cubicBezTo>
                <a:cubicBezTo>
                  <a:pt x="51247" y="60661"/>
                  <a:pt x="47782" y="68594"/>
                  <a:pt x="41278" y="73457"/>
                </a:cubicBezTo>
                <a:cubicBezTo>
                  <a:pt x="33800" y="79080"/>
                  <a:pt x="23648" y="79628"/>
                  <a:pt x="15532" y="84248"/>
                </a:cubicBezTo>
                <a:cubicBezTo>
                  <a:pt x="8420" y="88290"/>
                  <a:pt x="3222" y="95494"/>
                  <a:pt x="1581" y="103518"/>
                </a:cubicBezTo>
                <a:cubicBezTo>
                  <a:pt x="0" y="111543"/>
                  <a:pt x="2675" y="121026"/>
                  <a:pt x="7660" y="127531"/>
                </a:cubicBezTo>
                <a:lnTo>
                  <a:pt x="247178" y="127531"/>
                </a:lnTo>
                <a:cubicBezTo>
                  <a:pt x="254199" y="119993"/>
                  <a:pt x="257543" y="107652"/>
                  <a:pt x="255689" y="97439"/>
                </a:cubicBezTo>
                <a:cubicBezTo>
                  <a:pt x="253835" y="87287"/>
                  <a:pt x="246935" y="78199"/>
                  <a:pt x="237664" y="73700"/>
                </a:cubicBezTo>
                <a:cubicBezTo>
                  <a:pt x="230795" y="70357"/>
                  <a:pt x="222649" y="69293"/>
                  <a:pt x="216843" y="64278"/>
                </a:cubicBezTo>
                <a:cubicBezTo>
                  <a:pt x="211007" y="59171"/>
                  <a:pt x="208849" y="51056"/>
                  <a:pt x="208302" y="43305"/>
                </a:cubicBezTo>
                <a:cubicBezTo>
                  <a:pt x="207785" y="35584"/>
                  <a:pt x="208576" y="27712"/>
                  <a:pt x="207269" y="20083"/>
                </a:cubicBezTo>
                <a:cubicBezTo>
                  <a:pt x="205992" y="12453"/>
                  <a:pt x="202040" y="4611"/>
                  <a:pt x="194958" y="1450"/>
                </a:cubicBezTo>
                <a:cubicBezTo>
                  <a:pt x="192726" y="449"/>
                  <a:pt x="190377" y="0"/>
                  <a:pt x="18800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
          <p:cNvSpPr txBox="1"/>
          <p:nvPr>
            <p:ph type="ctrTitle"/>
          </p:nvPr>
        </p:nvSpPr>
        <p:spPr>
          <a:xfrm>
            <a:off x="397575" y="906450"/>
            <a:ext cx="4848000" cy="32892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5000"/>
              <a:buNone/>
            </a:pPr>
            <a:r>
              <a:rPr lang="en"/>
              <a:t>MachineCare: Aplikasi Maintenance Mesin</a:t>
            </a:r>
            <a:endParaRPr/>
          </a:p>
        </p:txBody>
      </p:sp>
      <p:grpSp>
        <p:nvGrpSpPr>
          <p:cNvPr id="767" name="Google Shape;767;p1"/>
          <p:cNvGrpSpPr/>
          <p:nvPr/>
        </p:nvGrpSpPr>
        <p:grpSpPr>
          <a:xfrm>
            <a:off x="5740050" y="3170075"/>
            <a:ext cx="3837500" cy="1644425"/>
            <a:chOff x="3531650" y="1996575"/>
            <a:chExt cx="3837500" cy="1644425"/>
          </a:xfrm>
        </p:grpSpPr>
        <p:sp>
          <p:nvSpPr>
            <p:cNvPr id="768" name="Google Shape;768;p1"/>
            <p:cNvSpPr/>
            <p:nvPr/>
          </p:nvSpPr>
          <p:spPr>
            <a:xfrm>
              <a:off x="6717900" y="2091300"/>
              <a:ext cx="651250" cy="1166525"/>
            </a:xfrm>
            <a:custGeom>
              <a:rect b="b" l="l" r="r" t="t"/>
              <a:pathLst>
                <a:path extrusionOk="0" h="46661" w="26050">
                  <a:moveTo>
                    <a:pt x="19103" y="0"/>
                  </a:moveTo>
                  <a:cubicBezTo>
                    <a:pt x="17246" y="0"/>
                    <a:pt x="15606" y="1373"/>
                    <a:pt x="14681" y="3021"/>
                  </a:cubicBezTo>
                  <a:cubicBezTo>
                    <a:pt x="13739" y="4753"/>
                    <a:pt x="13465" y="6729"/>
                    <a:pt x="13131" y="8705"/>
                  </a:cubicBezTo>
                  <a:cubicBezTo>
                    <a:pt x="11915" y="16030"/>
                    <a:pt x="9879" y="23234"/>
                    <a:pt x="7052" y="30103"/>
                  </a:cubicBezTo>
                  <a:cubicBezTo>
                    <a:pt x="5654" y="33568"/>
                    <a:pt x="4012" y="36942"/>
                    <a:pt x="2189" y="40225"/>
                  </a:cubicBezTo>
                  <a:cubicBezTo>
                    <a:pt x="1520" y="41441"/>
                    <a:pt x="0" y="43143"/>
                    <a:pt x="91" y="44632"/>
                  </a:cubicBezTo>
                  <a:cubicBezTo>
                    <a:pt x="203" y="45774"/>
                    <a:pt x="1182" y="46661"/>
                    <a:pt x="2280" y="46661"/>
                  </a:cubicBezTo>
                  <a:cubicBezTo>
                    <a:pt x="2381" y="46661"/>
                    <a:pt x="2482" y="46653"/>
                    <a:pt x="2584" y="46638"/>
                  </a:cubicBezTo>
                  <a:cubicBezTo>
                    <a:pt x="4134" y="46456"/>
                    <a:pt x="5988" y="44693"/>
                    <a:pt x="7204" y="43751"/>
                  </a:cubicBezTo>
                  <a:cubicBezTo>
                    <a:pt x="8724" y="42504"/>
                    <a:pt x="10183" y="41137"/>
                    <a:pt x="11611" y="39708"/>
                  </a:cubicBezTo>
                  <a:cubicBezTo>
                    <a:pt x="16079" y="35240"/>
                    <a:pt x="20092" y="30133"/>
                    <a:pt x="22584" y="24328"/>
                  </a:cubicBezTo>
                  <a:cubicBezTo>
                    <a:pt x="25107" y="18522"/>
                    <a:pt x="26049" y="11866"/>
                    <a:pt x="24438" y="5756"/>
                  </a:cubicBezTo>
                  <a:cubicBezTo>
                    <a:pt x="24104" y="4419"/>
                    <a:pt x="23618" y="3081"/>
                    <a:pt x="22827" y="2017"/>
                  </a:cubicBezTo>
                  <a:cubicBezTo>
                    <a:pt x="21976" y="923"/>
                    <a:pt x="20760" y="72"/>
                    <a:pt x="19393" y="11"/>
                  </a:cubicBezTo>
                  <a:cubicBezTo>
                    <a:pt x="19296" y="4"/>
                    <a:pt x="19199" y="0"/>
                    <a:pt x="191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
            <p:cNvSpPr/>
            <p:nvPr/>
          </p:nvSpPr>
          <p:spPr>
            <a:xfrm>
              <a:off x="6769550" y="2169075"/>
              <a:ext cx="451400" cy="1047925"/>
            </a:xfrm>
            <a:custGeom>
              <a:rect b="b" l="l" r="r" t="t"/>
              <a:pathLst>
                <a:path extrusionOk="0" fill="none" h="41917" w="18056">
                  <a:moveTo>
                    <a:pt x="1" y="41916"/>
                  </a:moveTo>
                  <a:cubicBezTo>
                    <a:pt x="11491" y="31339"/>
                    <a:pt x="18056" y="15624"/>
                    <a:pt x="17600" y="1"/>
                  </a:cubicBezTo>
                </a:path>
              </a:pathLst>
            </a:custGeom>
            <a:noFill/>
            <a:ln cap="rnd" cmpd="sng" w="9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
            <p:cNvSpPr/>
            <p:nvPr/>
          </p:nvSpPr>
          <p:spPr>
            <a:xfrm>
              <a:off x="3531650" y="2469850"/>
              <a:ext cx="699125" cy="1138725"/>
            </a:xfrm>
            <a:custGeom>
              <a:rect b="b" l="l" r="r" t="t"/>
              <a:pathLst>
                <a:path extrusionOk="0" h="45549" w="27965">
                  <a:moveTo>
                    <a:pt x="6480" y="0"/>
                  </a:moveTo>
                  <a:cubicBezTo>
                    <a:pt x="6307" y="0"/>
                    <a:pt x="6133" y="12"/>
                    <a:pt x="5958" y="37"/>
                  </a:cubicBezTo>
                  <a:cubicBezTo>
                    <a:pt x="4591" y="219"/>
                    <a:pt x="3405" y="1131"/>
                    <a:pt x="2645" y="2286"/>
                  </a:cubicBezTo>
                  <a:cubicBezTo>
                    <a:pt x="1885" y="3411"/>
                    <a:pt x="1521" y="4778"/>
                    <a:pt x="1247" y="6116"/>
                  </a:cubicBezTo>
                  <a:cubicBezTo>
                    <a:pt x="1" y="12317"/>
                    <a:pt x="1369" y="18882"/>
                    <a:pt x="4226" y="24536"/>
                  </a:cubicBezTo>
                  <a:cubicBezTo>
                    <a:pt x="7083" y="30189"/>
                    <a:pt x="11369" y="35022"/>
                    <a:pt x="16111" y="39247"/>
                  </a:cubicBezTo>
                  <a:cubicBezTo>
                    <a:pt x="17630" y="40584"/>
                    <a:pt x="19150" y="41831"/>
                    <a:pt x="20822" y="42955"/>
                  </a:cubicBezTo>
                  <a:cubicBezTo>
                    <a:pt x="22068" y="43806"/>
                    <a:pt x="24044" y="45448"/>
                    <a:pt x="25594" y="45539"/>
                  </a:cubicBezTo>
                  <a:cubicBezTo>
                    <a:pt x="25659" y="45545"/>
                    <a:pt x="25724" y="45549"/>
                    <a:pt x="25789" y="45549"/>
                  </a:cubicBezTo>
                  <a:cubicBezTo>
                    <a:pt x="26921" y="45549"/>
                    <a:pt x="27877" y="44560"/>
                    <a:pt x="27935" y="43381"/>
                  </a:cubicBezTo>
                  <a:cubicBezTo>
                    <a:pt x="27965" y="41891"/>
                    <a:pt x="26324" y="40311"/>
                    <a:pt x="25564" y="39125"/>
                  </a:cubicBezTo>
                  <a:cubicBezTo>
                    <a:pt x="23588" y="35964"/>
                    <a:pt x="21764" y="32712"/>
                    <a:pt x="20123" y="29338"/>
                  </a:cubicBezTo>
                  <a:cubicBezTo>
                    <a:pt x="16901" y="22651"/>
                    <a:pt x="14408" y="15569"/>
                    <a:pt x="12767" y="8304"/>
                  </a:cubicBezTo>
                  <a:cubicBezTo>
                    <a:pt x="12311" y="6389"/>
                    <a:pt x="11916" y="4414"/>
                    <a:pt x="10852" y="2742"/>
                  </a:cubicBezTo>
                  <a:cubicBezTo>
                    <a:pt x="9911" y="1220"/>
                    <a:pt x="8240" y="0"/>
                    <a:pt x="64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
            <p:cNvSpPr/>
            <p:nvPr/>
          </p:nvSpPr>
          <p:spPr>
            <a:xfrm>
              <a:off x="3678325" y="2550550"/>
              <a:ext cx="502300" cy="1019025"/>
            </a:xfrm>
            <a:custGeom>
              <a:rect b="b" l="l" r="r" t="t"/>
              <a:pathLst>
                <a:path extrusionOk="0" fill="none" h="40761" w="20092">
                  <a:moveTo>
                    <a:pt x="20092" y="40761"/>
                  </a:moveTo>
                  <a:cubicBezTo>
                    <a:pt x="7994" y="30882"/>
                    <a:pt x="487" y="15624"/>
                    <a:pt x="0" y="0"/>
                  </a:cubicBezTo>
                </a:path>
              </a:pathLst>
            </a:custGeom>
            <a:noFill/>
            <a:ln cap="rnd" cmpd="sng" w="9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
            <p:cNvSpPr/>
            <p:nvPr/>
          </p:nvSpPr>
          <p:spPr>
            <a:xfrm>
              <a:off x="6651775" y="2174150"/>
              <a:ext cx="298675" cy="961750"/>
            </a:xfrm>
            <a:custGeom>
              <a:rect b="b" l="l" r="r" t="t"/>
              <a:pathLst>
                <a:path extrusionOk="0" h="38470" w="11947">
                  <a:moveTo>
                    <a:pt x="3717" y="0"/>
                  </a:moveTo>
                  <a:cubicBezTo>
                    <a:pt x="3414" y="0"/>
                    <a:pt x="3114" y="43"/>
                    <a:pt x="2827" y="132"/>
                  </a:cubicBezTo>
                  <a:cubicBezTo>
                    <a:pt x="1368" y="527"/>
                    <a:pt x="426" y="2047"/>
                    <a:pt x="244" y="3567"/>
                  </a:cubicBezTo>
                  <a:cubicBezTo>
                    <a:pt x="1" y="5087"/>
                    <a:pt x="335" y="6606"/>
                    <a:pt x="669" y="8096"/>
                  </a:cubicBezTo>
                  <a:cubicBezTo>
                    <a:pt x="1794" y="13719"/>
                    <a:pt x="2250" y="19464"/>
                    <a:pt x="2068" y="25148"/>
                  </a:cubicBezTo>
                  <a:cubicBezTo>
                    <a:pt x="1976" y="28035"/>
                    <a:pt x="1733" y="30892"/>
                    <a:pt x="1308" y="33750"/>
                  </a:cubicBezTo>
                  <a:cubicBezTo>
                    <a:pt x="1156" y="34813"/>
                    <a:pt x="517" y="36455"/>
                    <a:pt x="1004" y="37458"/>
                  </a:cubicBezTo>
                  <a:cubicBezTo>
                    <a:pt x="1308" y="38088"/>
                    <a:pt x="1938" y="38469"/>
                    <a:pt x="2572" y="38469"/>
                  </a:cubicBezTo>
                  <a:cubicBezTo>
                    <a:pt x="2826" y="38469"/>
                    <a:pt x="3080" y="38409"/>
                    <a:pt x="3314" y="38279"/>
                  </a:cubicBezTo>
                  <a:cubicBezTo>
                    <a:pt x="4378" y="37701"/>
                    <a:pt x="5259" y="35908"/>
                    <a:pt x="5867" y="34935"/>
                  </a:cubicBezTo>
                  <a:cubicBezTo>
                    <a:pt x="6688" y="33628"/>
                    <a:pt x="7387" y="32260"/>
                    <a:pt x="7995" y="30862"/>
                  </a:cubicBezTo>
                  <a:cubicBezTo>
                    <a:pt x="10001" y="26424"/>
                    <a:pt x="11490" y="21652"/>
                    <a:pt x="11703" y="16789"/>
                  </a:cubicBezTo>
                  <a:cubicBezTo>
                    <a:pt x="11946" y="11926"/>
                    <a:pt x="10852" y="6880"/>
                    <a:pt x="8025" y="2898"/>
                  </a:cubicBezTo>
                  <a:cubicBezTo>
                    <a:pt x="7417" y="2017"/>
                    <a:pt x="6718" y="1226"/>
                    <a:pt x="5806" y="649"/>
                  </a:cubicBezTo>
                  <a:cubicBezTo>
                    <a:pt x="5184" y="241"/>
                    <a:pt x="4442" y="0"/>
                    <a:pt x="371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
            <p:cNvSpPr/>
            <p:nvPr/>
          </p:nvSpPr>
          <p:spPr>
            <a:xfrm>
              <a:off x="6716375" y="2232150"/>
              <a:ext cx="147450" cy="873900"/>
            </a:xfrm>
            <a:custGeom>
              <a:rect b="b" l="l" r="r" t="t"/>
              <a:pathLst>
                <a:path extrusionOk="0" fill="none" h="34956" w="5898">
                  <a:moveTo>
                    <a:pt x="0" y="34955"/>
                  </a:moveTo>
                  <a:cubicBezTo>
                    <a:pt x="5411" y="24195"/>
                    <a:pt x="5897" y="11125"/>
                    <a:pt x="1338" y="1"/>
                  </a:cubicBezTo>
                </a:path>
              </a:pathLst>
            </a:custGeom>
            <a:noFill/>
            <a:ln cap="rnd" cmpd="sng" w="9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
            <p:cNvSpPr/>
            <p:nvPr/>
          </p:nvSpPr>
          <p:spPr>
            <a:xfrm>
              <a:off x="6407850" y="3475325"/>
              <a:ext cx="824500" cy="125400"/>
            </a:xfrm>
            <a:custGeom>
              <a:rect b="b" l="l" r="r" t="t"/>
              <a:pathLst>
                <a:path extrusionOk="0" h="5016" w="32980">
                  <a:moveTo>
                    <a:pt x="973" y="1"/>
                  </a:moveTo>
                  <a:cubicBezTo>
                    <a:pt x="426" y="1"/>
                    <a:pt x="1" y="457"/>
                    <a:pt x="1" y="1004"/>
                  </a:cubicBezTo>
                  <a:lnTo>
                    <a:pt x="1" y="4043"/>
                  </a:lnTo>
                  <a:cubicBezTo>
                    <a:pt x="1" y="4621"/>
                    <a:pt x="457" y="5016"/>
                    <a:pt x="973" y="5016"/>
                  </a:cubicBezTo>
                  <a:lnTo>
                    <a:pt x="32007" y="5016"/>
                  </a:lnTo>
                  <a:cubicBezTo>
                    <a:pt x="32554" y="5016"/>
                    <a:pt x="32980" y="4560"/>
                    <a:pt x="32980" y="4043"/>
                  </a:cubicBezTo>
                  <a:lnTo>
                    <a:pt x="32980" y="1004"/>
                  </a:lnTo>
                  <a:cubicBezTo>
                    <a:pt x="32980" y="457"/>
                    <a:pt x="32554"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
            <p:cNvSpPr/>
            <p:nvPr/>
          </p:nvSpPr>
          <p:spPr>
            <a:xfrm>
              <a:off x="6373650" y="3493575"/>
              <a:ext cx="893675" cy="147425"/>
            </a:xfrm>
            <a:custGeom>
              <a:rect b="b" l="l" r="r" t="t"/>
              <a:pathLst>
                <a:path extrusionOk="0" h="5897" w="35747">
                  <a:moveTo>
                    <a:pt x="1156" y="0"/>
                  </a:moveTo>
                  <a:cubicBezTo>
                    <a:pt x="548" y="0"/>
                    <a:pt x="1" y="487"/>
                    <a:pt x="1" y="1155"/>
                  </a:cubicBezTo>
                  <a:lnTo>
                    <a:pt x="1" y="4742"/>
                  </a:lnTo>
                  <a:cubicBezTo>
                    <a:pt x="1" y="5350"/>
                    <a:pt x="487" y="5897"/>
                    <a:pt x="1156" y="5897"/>
                  </a:cubicBezTo>
                  <a:lnTo>
                    <a:pt x="34622" y="5897"/>
                  </a:lnTo>
                  <a:cubicBezTo>
                    <a:pt x="35229" y="5897"/>
                    <a:pt x="35746" y="5411"/>
                    <a:pt x="35746" y="4742"/>
                  </a:cubicBezTo>
                  <a:lnTo>
                    <a:pt x="35746" y="1155"/>
                  </a:lnTo>
                  <a:cubicBezTo>
                    <a:pt x="35716" y="487"/>
                    <a:pt x="35229" y="0"/>
                    <a:pt x="346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
            <p:cNvSpPr/>
            <p:nvPr/>
          </p:nvSpPr>
          <p:spPr>
            <a:xfrm>
              <a:off x="6437500" y="349357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
            <p:cNvSpPr/>
            <p:nvPr/>
          </p:nvSpPr>
          <p:spPr>
            <a:xfrm>
              <a:off x="6606950" y="349357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
            <p:cNvSpPr/>
            <p:nvPr/>
          </p:nvSpPr>
          <p:spPr>
            <a:xfrm>
              <a:off x="6776400" y="3493575"/>
              <a:ext cx="86650" cy="147425"/>
            </a:xfrm>
            <a:custGeom>
              <a:rect b="b" l="l" r="r" t="t"/>
              <a:pathLst>
                <a:path extrusionOk="0" h="5897" w="3466">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
            <p:cNvSpPr/>
            <p:nvPr/>
          </p:nvSpPr>
          <p:spPr>
            <a:xfrm>
              <a:off x="6946625" y="3493575"/>
              <a:ext cx="85875" cy="147425"/>
            </a:xfrm>
            <a:custGeom>
              <a:rect b="b" l="l" r="r" t="t"/>
              <a:pathLst>
                <a:path extrusionOk="0" h="5897" w="3435">
                  <a:moveTo>
                    <a:pt x="0" y="0"/>
                  </a:moveTo>
                  <a:lnTo>
                    <a:pt x="0" y="5897"/>
                  </a:lnTo>
                  <a:lnTo>
                    <a:pt x="3435" y="5897"/>
                  </a:lnTo>
                  <a:lnTo>
                    <a:pt x="343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1"/>
            <p:cNvSpPr/>
            <p:nvPr/>
          </p:nvSpPr>
          <p:spPr>
            <a:xfrm>
              <a:off x="7116825" y="3493575"/>
              <a:ext cx="85900" cy="147425"/>
            </a:xfrm>
            <a:custGeom>
              <a:rect b="b" l="l" r="r" t="t"/>
              <a:pathLst>
                <a:path extrusionOk="0" h="5897" w="3436">
                  <a:moveTo>
                    <a:pt x="1" y="0"/>
                  </a:moveTo>
                  <a:lnTo>
                    <a:pt x="1" y="5897"/>
                  </a:lnTo>
                  <a:lnTo>
                    <a:pt x="3436" y="5897"/>
                  </a:lnTo>
                  <a:lnTo>
                    <a:pt x="343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
            <p:cNvSpPr/>
            <p:nvPr/>
          </p:nvSpPr>
          <p:spPr>
            <a:xfrm>
              <a:off x="6261200" y="3310425"/>
              <a:ext cx="826025" cy="125425"/>
            </a:xfrm>
            <a:custGeom>
              <a:rect b="b" l="l" r="r" t="t"/>
              <a:pathLst>
                <a:path extrusionOk="0" h="5017" w="33041">
                  <a:moveTo>
                    <a:pt x="1003" y="1"/>
                  </a:moveTo>
                  <a:cubicBezTo>
                    <a:pt x="426" y="1"/>
                    <a:pt x="0" y="457"/>
                    <a:pt x="0" y="974"/>
                  </a:cubicBezTo>
                  <a:lnTo>
                    <a:pt x="0" y="4013"/>
                  </a:lnTo>
                  <a:cubicBezTo>
                    <a:pt x="0" y="4591"/>
                    <a:pt x="487" y="5016"/>
                    <a:pt x="1003" y="5016"/>
                  </a:cubicBezTo>
                  <a:lnTo>
                    <a:pt x="32007" y="5016"/>
                  </a:lnTo>
                  <a:cubicBezTo>
                    <a:pt x="32584" y="5016"/>
                    <a:pt x="33010" y="4560"/>
                    <a:pt x="33010" y="4013"/>
                  </a:cubicBezTo>
                  <a:lnTo>
                    <a:pt x="33010" y="974"/>
                  </a:lnTo>
                  <a:cubicBezTo>
                    <a:pt x="33040" y="457"/>
                    <a:pt x="32584"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
            <p:cNvSpPr/>
            <p:nvPr/>
          </p:nvSpPr>
          <p:spPr>
            <a:xfrm>
              <a:off x="6227750" y="3328675"/>
              <a:ext cx="893675" cy="146675"/>
            </a:xfrm>
            <a:custGeom>
              <a:rect b="b" l="l" r="r" t="t"/>
              <a:pathLst>
                <a:path extrusionOk="0" h="5867" w="35747">
                  <a:moveTo>
                    <a:pt x="1125" y="0"/>
                  </a:moveTo>
                  <a:cubicBezTo>
                    <a:pt x="518" y="0"/>
                    <a:pt x="1" y="487"/>
                    <a:pt x="1" y="1125"/>
                  </a:cubicBezTo>
                  <a:lnTo>
                    <a:pt x="1" y="4742"/>
                  </a:lnTo>
                  <a:cubicBezTo>
                    <a:pt x="1" y="5350"/>
                    <a:pt x="487" y="5867"/>
                    <a:pt x="1125" y="5867"/>
                  </a:cubicBezTo>
                  <a:lnTo>
                    <a:pt x="34591" y="5867"/>
                  </a:lnTo>
                  <a:cubicBezTo>
                    <a:pt x="35199" y="5867"/>
                    <a:pt x="35746" y="5380"/>
                    <a:pt x="35746" y="4742"/>
                  </a:cubicBezTo>
                  <a:lnTo>
                    <a:pt x="35746" y="1125"/>
                  </a:lnTo>
                  <a:cubicBezTo>
                    <a:pt x="35746" y="487"/>
                    <a:pt x="35199" y="0"/>
                    <a:pt x="345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
            <p:cNvSpPr/>
            <p:nvPr/>
          </p:nvSpPr>
          <p:spPr>
            <a:xfrm>
              <a:off x="6290825" y="3328675"/>
              <a:ext cx="86650" cy="146675"/>
            </a:xfrm>
            <a:custGeom>
              <a:rect b="b" l="l" r="r" t="t"/>
              <a:pathLst>
                <a:path extrusionOk="0" h="5867" w="3466">
                  <a:moveTo>
                    <a:pt x="1" y="0"/>
                  </a:moveTo>
                  <a:lnTo>
                    <a:pt x="1" y="5867"/>
                  </a:lnTo>
                  <a:lnTo>
                    <a:pt x="3466" y="5867"/>
                  </a:lnTo>
                  <a:lnTo>
                    <a:pt x="3466" y="0"/>
                  </a:lnTo>
                  <a:close/>
                </a:path>
              </a:pathLst>
            </a:custGeom>
            <a:solidFill>
              <a:srgbClr val="FFAA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
            <p:cNvSpPr/>
            <p:nvPr/>
          </p:nvSpPr>
          <p:spPr>
            <a:xfrm>
              <a:off x="6461050" y="3328675"/>
              <a:ext cx="86650" cy="146675"/>
            </a:xfrm>
            <a:custGeom>
              <a:rect b="b" l="l" r="r" t="t"/>
              <a:pathLst>
                <a:path extrusionOk="0" h="5867" w="3466">
                  <a:moveTo>
                    <a:pt x="0" y="0"/>
                  </a:moveTo>
                  <a:lnTo>
                    <a:pt x="0" y="5867"/>
                  </a:lnTo>
                  <a:lnTo>
                    <a:pt x="3465" y="586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
            <p:cNvSpPr/>
            <p:nvPr/>
          </p:nvSpPr>
          <p:spPr>
            <a:xfrm>
              <a:off x="6631250" y="3328675"/>
              <a:ext cx="85900" cy="146675"/>
            </a:xfrm>
            <a:custGeom>
              <a:rect b="b" l="l" r="r" t="t"/>
              <a:pathLst>
                <a:path extrusionOk="0" h="5867" w="3436">
                  <a:moveTo>
                    <a:pt x="1" y="0"/>
                  </a:moveTo>
                  <a:lnTo>
                    <a:pt x="1" y="5867"/>
                  </a:lnTo>
                  <a:lnTo>
                    <a:pt x="3436" y="5867"/>
                  </a:lnTo>
                  <a:lnTo>
                    <a:pt x="343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1"/>
            <p:cNvSpPr/>
            <p:nvPr/>
          </p:nvSpPr>
          <p:spPr>
            <a:xfrm>
              <a:off x="6801475" y="3328675"/>
              <a:ext cx="85900" cy="146675"/>
            </a:xfrm>
            <a:custGeom>
              <a:rect b="b" l="l" r="r" t="t"/>
              <a:pathLst>
                <a:path extrusionOk="0" h="5867" w="3436">
                  <a:moveTo>
                    <a:pt x="1" y="0"/>
                  </a:moveTo>
                  <a:lnTo>
                    <a:pt x="1" y="5867"/>
                  </a:lnTo>
                  <a:lnTo>
                    <a:pt x="3435" y="5867"/>
                  </a:lnTo>
                  <a:lnTo>
                    <a:pt x="343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1"/>
            <p:cNvSpPr/>
            <p:nvPr/>
          </p:nvSpPr>
          <p:spPr>
            <a:xfrm>
              <a:off x="6970175" y="3328675"/>
              <a:ext cx="86650" cy="146675"/>
            </a:xfrm>
            <a:custGeom>
              <a:rect b="b" l="l" r="r" t="t"/>
              <a:pathLst>
                <a:path extrusionOk="0" h="5867" w="3466">
                  <a:moveTo>
                    <a:pt x="0" y="0"/>
                  </a:moveTo>
                  <a:lnTo>
                    <a:pt x="0" y="5867"/>
                  </a:lnTo>
                  <a:lnTo>
                    <a:pt x="3466" y="586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1"/>
            <p:cNvSpPr/>
            <p:nvPr/>
          </p:nvSpPr>
          <p:spPr>
            <a:xfrm>
              <a:off x="6460275" y="3144775"/>
              <a:ext cx="825275" cy="125400"/>
            </a:xfrm>
            <a:custGeom>
              <a:rect b="b" l="l" r="r" t="t"/>
              <a:pathLst>
                <a:path extrusionOk="0" h="5016" w="33011">
                  <a:moveTo>
                    <a:pt x="974" y="1"/>
                  </a:moveTo>
                  <a:cubicBezTo>
                    <a:pt x="396" y="1"/>
                    <a:pt x="1" y="457"/>
                    <a:pt x="1" y="1004"/>
                  </a:cubicBezTo>
                  <a:lnTo>
                    <a:pt x="1" y="4043"/>
                  </a:lnTo>
                  <a:cubicBezTo>
                    <a:pt x="1" y="4621"/>
                    <a:pt x="457" y="5016"/>
                    <a:pt x="974" y="5016"/>
                  </a:cubicBezTo>
                  <a:lnTo>
                    <a:pt x="31977" y="5016"/>
                  </a:lnTo>
                  <a:cubicBezTo>
                    <a:pt x="32555" y="5016"/>
                    <a:pt x="32980" y="4560"/>
                    <a:pt x="32980" y="4043"/>
                  </a:cubicBezTo>
                  <a:lnTo>
                    <a:pt x="32980" y="1004"/>
                  </a:lnTo>
                  <a:cubicBezTo>
                    <a:pt x="33011" y="457"/>
                    <a:pt x="32555" y="1"/>
                    <a:pt x="319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
            <p:cNvSpPr/>
            <p:nvPr/>
          </p:nvSpPr>
          <p:spPr>
            <a:xfrm>
              <a:off x="6426100" y="3163025"/>
              <a:ext cx="893650" cy="147425"/>
            </a:xfrm>
            <a:custGeom>
              <a:rect b="b" l="l" r="r" t="t"/>
              <a:pathLst>
                <a:path extrusionOk="0" h="5897" w="35746">
                  <a:moveTo>
                    <a:pt x="1125" y="0"/>
                  </a:moveTo>
                  <a:cubicBezTo>
                    <a:pt x="517" y="0"/>
                    <a:pt x="0" y="486"/>
                    <a:pt x="0" y="1155"/>
                  </a:cubicBezTo>
                  <a:lnTo>
                    <a:pt x="0" y="4742"/>
                  </a:lnTo>
                  <a:cubicBezTo>
                    <a:pt x="0" y="5350"/>
                    <a:pt x="486" y="5897"/>
                    <a:pt x="1125" y="5897"/>
                  </a:cubicBezTo>
                  <a:lnTo>
                    <a:pt x="34621" y="5897"/>
                  </a:lnTo>
                  <a:cubicBezTo>
                    <a:pt x="35229" y="5897"/>
                    <a:pt x="35745" y="5411"/>
                    <a:pt x="35745" y="4742"/>
                  </a:cubicBezTo>
                  <a:lnTo>
                    <a:pt x="35745" y="1155"/>
                  </a:lnTo>
                  <a:cubicBezTo>
                    <a:pt x="35745" y="486"/>
                    <a:pt x="35229" y="0"/>
                    <a:pt x="3462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
            <p:cNvSpPr/>
            <p:nvPr/>
          </p:nvSpPr>
          <p:spPr>
            <a:xfrm>
              <a:off x="6489925" y="3163025"/>
              <a:ext cx="85900" cy="147425"/>
            </a:xfrm>
            <a:custGeom>
              <a:rect b="b" l="l" r="r" t="t"/>
              <a:pathLst>
                <a:path extrusionOk="0" h="5897" w="3436">
                  <a:moveTo>
                    <a:pt x="0" y="0"/>
                  </a:moveTo>
                  <a:lnTo>
                    <a:pt x="0" y="5897"/>
                  </a:lnTo>
                  <a:lnTo>
                    <a:pt x="3435" y="5897"/>
                  </a:lnTo>
                  <a:lnTo>
                    <a:pt x="343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
            <p:cNvSpPr/>
            <p:nvPr/>
          </p:nvSpPr>
          <p:spPr>
            <a:xfrm>
              <a:off x="6659375" y="3163025"/>
              <a:ext cx="86650" cy="147425"/>
            </a:xfrm>
            <a:custGeom>
              <a:rect b="b" l="l" r="r" t="t"/>
              <a:pathLst>
                <a:path extrusionOk="0" h="5897" w="3466">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
            <p:cNvSpPr/>
            <p:nvPr/>
          </p:nvSpPr>
          <p:spPr>
            <a:xfrm>
              <a:off x="6829600" y="316302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
            <p:cNvSpPr/>
            <p:nvPr/>
          </p:nvSpPr>
          <p:spPr>
            <a:xfrm>
              <a:off x="6999800" y="3163025"/>
              <a:ext cx="86650" cy="147425"/>
            </a:xfrm>
            <a:custGeom>
              <a:rect b="b" l="l" r="r" t="t"/>
              <a:pathLst>
                <a:path extrusionOk="0" h="5897" w="3466">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
            <p:cNvSpPr/>
            <p:nvPr/>
          </p:nvSpPr>
          <p:spPr>
            <a:xfrm>
              <a:off x="7169275" y="316302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
            <p:cNvSpPr/>
            <p:nvPr/>
          </p:nvSpPr>
          <p:spPr>
            <a:xfrm>
              <a:off x="5670750" y="2134125"/>
              <a:ext cx="1244725" cy="1506875"/>
            </a:xfrm>
            <a:custGeom>
              <a:rect b="b" l="l" r="r" t="t"/>
              <a:pathLst>
                <a:path extrusionOk="0" h="60275" w="49789">
                  <a:moveTo>
                    <a:pt x="35989" y="1"/>
                  </a:moveTo>
                  <a:lnTo>
                    <a:pt x="1" y="60275"/>
                  </a:lnTo>
                  <a:lnTo>
                    <a:pt x="44986" y="60275"/>
                  </a:lnTo>
                  <a:cubicBezTo>
                    <a:pt x="47722" y="60275"/>
                    <a:pt x="49789" y="57691"/>
                    <a:pt x="49120" y="55017"/>
                  </a:cubicBezTo>
                  <a:lnTo>
                    <a:pt x="3598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
            <p:cNvSpPr/>
            <p:nvPr/>
          </p:nvSpPr>
          <p:spPr>
            <a:xfrm>
              <a:off x="3980750" y="2024700"/>
              <a:ext cx="2595075" cy="1616300"/>
            </a:xfrm>
            <a:custGeom>
              <a:rect b="b" l="l" r="r" t="t"/>
              <a:pathLst>
                <a:path extrusionOk="0" h="64652" w="103803">
                  <a:moveTo>
                    <a:pt x="100185" y="1"/>
                  </a:moveTo>
                  <a:lnTo>
                    <a:pt x="97449" y="1490"/>
                  </a:lnTo>
                  <a:lnTo>
                    <a:pt x="1521" y="59819"/>
                  </a:lnTo>
                  <a:lnTo>
                    <a:pt x="1" y="60883"/>
                  </a:lnTo>
                  <a:lnTo>
                    <a:pt x="2250" y="63284"/>
                  </a:lnTo>
                  <a:cubicBezTo>
                    <a:pt x="2372" y="63406"/>
                    <a:pt x="2493" y="63558"/>
                    <a:pt x="2584" y="63649"/>
                  </a:cubicBezTo>
                  <a:cubicBezTo>
                    <a:pt x="3283" y="64257"/>
                    <a:pt x="4195" y="64652"/>
                    <a:pt x="5198" y="64652"/>
                  </a:cubicBezTo>
                  <a:lnTo>
                    <a:pt x="90458" y="64652"/>
                  </a:lnTo>
                  <a:cubicBezTo>
                    <a:pt x="92951" y="64652"/>
                    <a:pt x="95230" y="62676"/>
                    <a:pt x="95565" y="60214"/>
                  </a:cubicBezTo>
                  <a:lnTo>
                    <a:pt x="103620" y="5958"/>
                  </a:lnTo>
                  <a:cubicBezTo>
                    <a:pt x="103802" y="4651"/>
                    <a:pt x="103437" y="3466"/>
                    <a:pt x="102677" y="2675"/>
                  </a:cubicBezTo>
                  <a:lnTo>
                    <a:pt x="100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1"/>
            <p:cNvSpPr/>
            <p:nvPr/>
          </p:nvSpPr>
          <p:spPr>
            <a:xfrm>
              <a:off x="3948075" y="1996575"/>
              <a:ext cx="2572275" cy="1579075"/>
            </a:xfrm>
            <a:custGeom>
              <a:rect b="b" l="l" r="r" t="t"/>
              <a:pathLst>
                <a:path extrusionOk="0" h="63163" w="102891">
                  <a:moveTo>
                    <a:pt x="13466" y="1"/>
                  </a:moveTo>
                  <a:cubicBezTo>
                    <a:pt x="11004" y="1"/>
                    <a:pt x="8724" y="1977"/>
                    <a:pt x="8390" y="4439"/>
                  </a:cubicBezTo>
                  <a:lnTo>
                    <a:pt x="365" y="58695"/>
                  </a:lnTo>
                  <a:cubicBezTo>
                    <a:pt x="1" y="61187"/>
                    <a:pt x="1703" y="63163"/>
                    <a:pt x="4165" y="63163"/>
                  </a:cubicBezTo>
                  <a:lnTo>
                    <a:pt x="89425" y="63163"/>
                  </a:lnTo>
                  <a:cubicBezTo>
                    <a:pt x="91887" y="63163"/>
                    <a:pt x="94167" y="61187"/>
                    <a:pt x="94531" y="58695"/>
                  </a:cubicBezTo>
                  <a:lnTo>
                    <a:pt x="102525" y="4439"/>
                  </a:lnTo>
                  <a:cubicBezTo>
                    <a:pt x="102890" y="1977"/>
                    <a:pt x="101158" y="1"/>
                    <a:pt x="987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1"/>
            <p:cNvSpPr/>
            <p:nvPr/>
          </p:nvSpPr>
          <p:spPr>
            <a:xfrm>
              <a:off x="4013425" y="2053575"/>
              <a:ext cx="2442325" cy="1463575"/>
            </a:xfrm>
            <a:custGeom>
              <a:rect b="b" l="l" r="r" t="t"/>
              <a:pathLst>
                <a:path extrusionOk="0" h="58543" w="97693">
                  <a:moveTo>
                    <a:pt x="10913" y="1"/>
                  </a:moveTo>
                  <a:cubicBezTo>
                    <a:pt x="9606" y="1"/>
                    <a:pt x="8268" y="1125"/>
                    <a:pt x="8086" y="2463"/>
                  </a:cubicBezTo>
                  <a:lnTo>
                    <a:pt x="62" y="56719"/>
                  </a:lnTo>
                  <a:cubicBezTo>
                    <a:pt x="1" y="57266"/>
                    <a:pt x="122" y="57722"/>
                    <a:pt x="366" y="58056"/>
                  </a:cubicBezTo>
                  <a:cubicBezTo>
                    <a:pt x="639" y="58391"/>
                    <a:pt x="1065" y="58542"/>
                    <a:pt x="1551" y="58542"/>
                  </a:cubicBezTo>
                  <a:lnTo>
                    <a:pt x="86811" y="58542"/>
                  </a:lnTo>
                  <a:cubicBezTo>
                    <a:pt x="88118" y="58542"/>
                    <a:pt x="89425" y="57418"/>
                    <a:pt x="89638" y="56080"/>
                  </a:cubicBezTo>
                  <a:lnTo>
                    <a:pt x="95747" y="14499"/>
                  </a:lnTo>
                  <a:lnTo>
                    <a:pt x="97601" y="1824"/>
                  </a:lnTo>
                  <a:cubicBezTo>
                    <a:pt x="97693" y="1308"/>
                    <a:pt x="97571" y="852"/>
                    <a:pt x="97328" y="487"/>
                  </a:cubicBezTo>
                  <a:cubicBezTo>
                    <a:pt x="97085" y="153"/>
                    <a:pt x="96659" y="1"/>
                    <a:pt x="9617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
            <p:cNvSpPr/>
            <p:nvPr/>
          </p:nvSpPr>
          <p:spPr>
            <a:xfrm>
              <a:off x="4181375" y="3105275"/>
              <a:ext cx="284225" cy="339675"/>
            </a:xfrm>
            <a:custGeom>
              <a:rect b="b" l="l" r="r" t="t"/>
              <a:pathLst>
                <a:path extrusionOk="0" h="13587" w="11369">
                  <a:moveTo>
                    <a:pt x="1824" y="0"/>
                  </a:moveTo>
                  <a:lnTo>
                    <a:pt x="0" y="13587"/>
                  </a:lnTo>
                  <a:lnTo>
                    <a:pt x="9544" y="13587"/>
                  </a:lnTo>
                  <a:lnTo>
                    <a:pt x="113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1"/>
            <p:cNvSpPr/>
            <p:nvPr/>
          </p:nvSpPr>
          <p:spPr>
            <a:xfrm>
              <a:off x="4557525" y="2922125"/>
              <a:ext cx="307000" cy="522825"/>
            </a:xfrm>
            <a:custGeom>
              <a:rect b="b" l="l" r="r" t="t"/>
              <a:pathLst>
                <a:path extrusionOk="0" h="20913" w="12280">
                  <a:moveTo>
                    <a:pt x="2736" y="1"/>
                  </a:moveTo>
                  <a:lnTo>
                    <a:pt x="0" y="20913"/>
                  </a:lnTo>
                  <a:lnTo>
                    <a:pt x="9544" y="20913"/>
                  </a:lnTo>
                  <a:lnTo>
                    <a:pt x="1228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
            <p:cNvSpPr/>
            <p:nvPr/>
          </p:nvSpPr>
          <p:spPr>
            <a:xfrm>
              <a:off x="4934425" y="2702525"/>
              <a:ext cx="339700" cy="742425"/>
            </a:xfrm>
            <a:custGeom>
              <a:rect b="b" l="l" r="r" t="t"/>
              <a:pathLst>
                <a:path extrusionOk="0" h="29697" w="13588">
                  <a:moveTo>
                    <a:pt x="4043" y="0"/>
                  </a:moveTo>
                  <a:lnTo>
                    <a:pt x="0" y="29697"/>
                  </a:lnTo>
                  <a:lnTo>
                    <a:pt x="9514" y="29697"/>
                  </a:lnTo>
                  <a:lnTo>
                    <a:pt x="1358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
            <p:cNvSpPr/>
            <p:nvPr/>
          </p:nvSpPr>
          <p:spPr>
            <a:xfrm>
              <a:off x="5310575" y="2479125"/>
              <a:ext cx="360200" cy="965825"/>
            </a:xfrm>
            <a:custGeom>
              <a:rect b="b" l="l" r="r" t="t"/>
              <a:pathLst>
                <a:path extrusionOk="0" h="38633" w="14408">
                  <a:moveTo>
                    <a:pt x="4864" y="0"/>
                  </a:moveTo>
                  <a:lnTo>
                    <a:pt x="0" y="38633"/>
                  </a:lnTo>
                  <a:lnTo>
                    <a:pt x="9544" y="38633"/>
                  </a:lnTo>
                  <a:lnTo>
                    <a:pt x="1440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
            <p:cNvSpPr/>
            <p:nvPr/>
          </p:nvSpPr>
          <p:spPr>
            <a:xfrm>
              <a:off x="4280925" y="2230625"/>
              <a:ext cx="1099575" cy="655825"/>
            </a:xfrm>
            <a:custGeom>
              <a:rect b="b" l="l" r="r" t="t"/>
              <a:pathLst>
                <a:path extrusionOk="0" h="26233" w="43983">
                  <a:moveTo>
                    <a:pt x="43983" y="1"/>
                  </a:moveTo>
                  <a:lnTo>
                    <a:pt x="38663" y="669"/>
                  </a:lnTo>
                  <a:lnTo>
                    <a:pt x="33283" y="1308"/>
                  </a:lnTo>
                  <a:lnTo>
                    <a:pt x="37174" y="4955"/>
                  </a:lnTo>
                  <a:cubicBezTo>
                    <a:pt x="35137" y="7235"/>
                    <a:pt x="32949" y="9423"/>
                    <a:pt x="30639" y="11430"/>
                  </a:cubicBezTo>
                  <a:cubicBezTo>
                    <a:pt x="29180" y="12645"/>
                    <a:pt x="27721" y="13770"/>
                    <a:pt x="26140" y="14834"/>
                  </a:cubicBezTo>
                  <a:cubicBezTo>
                    <a:pt x="25380" y="15411"/>
                    <a:pt x="24590" y="15898"/>
                    <a:pt x="23800" y="16414"/>
                  </a:cubicBezTo>
                  <a:cubicBezTo>
                    <a:pt x="22979" y="16901"/>
                    <a:pt x="22189" y="17387"/>
                    <a:pt x="21368" y="17843"/>
                  </a:cubicBezTo>
                  <a:cubicBezTo>
                    <a:pt x="18085" y="19697"/>
                    <a:pt x="14651" y="21217"/>
                    <a:pt x="11034" y="22433"/>
                  </a:cubicBezTo>
                  <a:cubicBezTo>
                    <a:pt x="9240" y="23041"/>
                    <a:pt x="7417" y="23557"/>
                    <a:pt x="5562" y="23952"/>
                  </a:cubicBezTo>
                  <a:cubicBezTo>
                    <a:pt x="3739" y="24378"/>
                    <a:pt x="1824" y="24682"/>
                    <a:pt x="0" y="24834"/>
                  </a:cubicBezTo>
                  <a:lnTo>
                    <a:pt x="61" y="26232"/>
                  </a:lnTo>
                  <a:cubicBezTo>
                    <a:pt x="2067" y="26202"/>
                    <a:pt x="3951" y="25928"/>
                    <a:pt x="5897" y="25594"/>
                  </a:cubicBezTo>
                  <a:cubicBezTo>
                    <a:pt x="7842" y="25259"/>
                    <a:pt x="9727" y="24804"/>
                    <a:pt x="11611" y="24256"/>
                  </a:cubicBezTo>
                  <a:cubicBezTo>
                    <a:pt x="15350" y="23162"/>
                    <a:pt x="18997" y="21764"/>
                    <a:pt x="22462" y="19940"/>
                  </a:cubicBezTo>
                  <a:cubicBezTo>
                    <a:pt x="23344" y="19515"/>
                    <a:pt x="24165" y="19028"/>
                    <a:pt x="25046" y="18542"/>
                  </a:cubicBezTo>
                  <a:cubicBezTo>
                    <a:pt x="25897" y="18025"/>
                    <a:pt x="26748" y="17539"/>
                    <a:pt x="27569" y="17022"/>
                  </a:cubicBezTo>
                  <a:cubicBezTo>
                    <a:pt x="29241" y="15989"/>
                    <a:pt x="30821" y="14803"/>
                    <a:pt x="32371" y="13618"/>
                  </a:cubicBezTo>
                  <a:cubicBezTo>
                    <a:pt x="34894" y="11642"/>
                    <a:pt x="37296" y="9515"/>
                    <a:pt x="39484" y="7205"/>
                  </a:cubicBezTo>
                  <a:lnTo>
                    <a:pt x="43284" y="10791"/>
                  </a:lnTo>
                  <a:lnTo>
                    <a:pt x="43618" y="5381"/>
                  </a:lnTo>
                  <a:lnTo>
                    <a:pt x="4398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
            <p:cNvSpPr/>
            <p:nvPr/>
          </p:nvSpPr>
          <p:spPr>
            <a:xfrm>
              <a:off x="5747500" y="2054325"/>
              <a:ext cx="708250" cy="361750"/>
            </a:xfrm>
            <a:custGeom>
              <a:rect b="b" l="l" r="r" t="t"/>
              <a:pathLst>
                <a:path extrusionOk="0" h="14470" w="28330">
                  <a:moveTo>
                    <a:pt x="1612" y="1"/>
                  </a:moveTo>
                  <a:lnTo>
                    <a:pt x="305" y="9971"/>
                  </a:lnTo>
                  <a:cubicBezTo>
                    <a:pt x="1" y="12342"/>
                    <a:pt x="1885" y="14469"/>
                    <a:pt x="4317" y="14469"/>
                  </a:cubicBezTo>
                  <a:lnTo>
                    <a:pt x="26384" y="14469"/>
                  </a:lnTo>
                  <a:lnTo>
                    <a:pt x="28238" y="1794"/>
                  </a:lnTo>
                  <a:cubicBezTo>
                    <a:pt x="28330" y="1278"/>
                    <a:pt x="28208" y="822"/>
                    <a:pt x="27904" y="518"/>
                  </a:cubicBezTo>
                  <a:cubicBezTo>
                    <a:pt x="27630" y="153"/>
                    <a:pt x="27205" y="1"/>
                    <a:pt x="267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
            <p:cNvSpPr/>
            <p:nvPr/>
          </p:nvSpPr>
          <p:spPr>
            <a:xfrm>
              <a:off x="5853900" y="2121150"/>
              <a:ext cx="110050" cy="101900"/>
            </a:xfrm>
            <a:custGeom>
              <a:rect b="b" l="l" r="r" t="t"/>
              <a:pathLst>
                <a:path extrusionOk="0" h="4076" w="4402">
                  <a:moveTo>
                    <a:pt x="2653" y="0"/>
                  </a:moveTo>
                  <a:cubicBezTo>
                    <a:pt x="2620" y="0"/>
                    <a:pt x="2587" y="1"/>
                    <a:pt x="2553" y="3"/>
                  </a:cubicBezTo>
                  <a:cubicBezTo>
                    <a:pt x="1459" y="3"/>
                    <a:pt x="395" y="915"/>
                    <a:pt x="183" y="2039"/>
                  </a:cubicBezTo>
                  <a:cubicBezTo>
                    <a:pt x="0" y="3164"/>
                    <a:pt x="760" y="4076"/>
                    <a:pt x="1854" y="4076"/>
                  </a:cubicBezTo>
                  <a:cubicBezTo>
                    <a:pt x="2979" y="4076"/>
                    <a:pt x="4043" y="3164"/>
                    <a:pt x="4225" y="2009"/>
                  </a:cubicBezTo>
                  <a:cubicBezTo>
                    <a:pt x="4402" y="919"/>
                    <a:pt x="3693" y="0"/>
                    <a:pt x="26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
            <p:cNvSpPr/>
            <p:nvPr/>
          </p:nvSpPr>
          <p:spPr>
            <a:xfrm>
              <a:off x="5793100" y="2240500"/>
              <a:ext cx="188475" cy="90450"/>
            </a:xfrm>
            <a:custGeom>
              <a:rect b="b" l="l" r="r" t="t"/>
              <a:pathLst>
                <a:path extrusionOk="0" h="3618" w="7539">
                  <a:moveTo>
                    <a:pt x="4195" y="1"/>
                  </a:moveTo>
                  <a:cubicBezTo>
                    <a:pt x="2219" y="1"/>
                    <a:pt x="335" y="1642"/>
                    <a:pt x="0" y="3618"/>
                  </a:cubicBezTo>
                  <a:lnTo>
                    <a:pt x="7174" y="3618"/>
                  </a:lnTo>
                  <a:cubicBezTo>
                    <a:pt x="7539" y="1612"/>
                    <a:pt x="6171" y="1"/>
                    <a:pt x="419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
            <p:cNvSpPr/>
            <p:nvPr/>
          </p:nvSpPr>
          <p:spPr>
            <a:xfrm>
              <a:off x="6038550" y="2134125"/>
              <a:ext cx="358700" cy="32700"/>
            </a:xfrm>
            <a:custGeom>
              <a:rect b="b" l="l" r="r" t="t"/>
              <a:pathLst>
                <a:path extrusionOk="0" h="1308" w="14348">
                  <a:moveTo>
                    <a:pt x="639" y="1"/>
                  </a:moveTo>
                  <a:cubicBezTo>
                    <a:pt x="304" y="1"/>
                    <a:pt x="0" y="304"/>
                    <a:pt x="0" y="669"/>
                  </a:cubicBezTo>
                  <a:cubicBezTo>
                    <a:pt x="0" y="1004"/>
                    <a:pt x="304" y="1308"/>
                    <a:pt x="639" y="1308"/>
                  </a:cubicBezTo>
                  <a:lnTo>
                    <a:pt x="13709" y="1308"/>
                  </a:lnTo>
                  <a:cubicBezTo>
                    <a:pt x="14074" y="1308"/>
                    <a:pt x="14347" y="1004"/>
                    <a:pt x="14347" y="669"/>
                  </a:cubicBezTo>
                  <a:cubicBezTo>
                    <a:pt x="14347" y="304"/>
                    <a:pt x="14043" y="1"/>
                    <a:pt x="137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
            <p:cNvSpPr/>
            <p:nvPr/>
          </p:nvSpPr>
          <p:spPr>
            <a:xfrm>
              <a:off x="5719400" y="3067275"/>
              <a:ext cx="483300" cy="43325"/>
            </a:xfrm>
            <a:custGeom>
              <a:rect b="b" l="l" r="r" t="t"/>
              <a:pathLst>
                <a:path extrusionOk="0" h="1733" w="19332">
                  <a:moveTo>
                    <a:pt x="882" y="0"/>
                  </a:moveTo>
                  <a:cubicBezTo>
                    <a:pt x="365" y="0"/>
                    <a:pt x="0" y="365"/>
                    <a:pt x="0" y="882"/>
                  </a:cubicBezTo>
                  <a:cubicBezTo>
                    <a:pt x="0" y="1368"/>
                    <a:pt x="365" y="1733"/>
                    <a:pt x="882" y="1733"/>
                  </a:cubicBezTo>
                  <a:lnTo>
                    <a:pt x="18450" y="1733"/>
                  </a:lnTo>
                  <a:cubicBezTo>
                    <a:pt x="18967" y="1733"/>
                    <a:pt x="19332" y="1368"/>
                    <a:pt x="19332" y="882"/>
                  </a:cubicBezTo>
                  <a:cubicBezTo>
                    <a:pt x="19332" y="365"/>
                    <a:pt x="18967" y="0"/>
                    <a:pt x="1845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
            <p:cNvSpPr/>
            <p:nvPr/>
          </p:nvSpPr>
          <p:spPr>
            <a:xfrm>
              <a:off x="5708750" y="3153900"/>
              <a:ext cx="483325" cy="43325"/>
            </a:xfrm>
            <a:custGeom>
              <a:rect b="b" l="l" r="r" t="t"/>
              <a:pathLst>
                <a:path extrusionOk="0" h="1733" w="19333">
                  <a:moveTo>
                    <a:pt x="882" y="0"/>
                  </a:moveTo>
                  <a:cubicBezTo>
                    <a:pt x="396" y="0"/>
                    <a:pt x="1" y="365"/>
                    <a:pt x="1" y="851"/>
                  </a:cubicBezTo>
                  <a:cubicBezTo>
                    <a:pt x="1" y="1368"/>
                    <a:pt x="396" y="1733"/>
                    <a:pt x="882" y="1733"/>
                  </a:cubicBezTo>
                  <a:lnTo>
                    <a:pt x="18481" y="1733"/>
                  </a:lnTo>
                  <a:cubicBezTo>
                    <a:pt x="18907" y="1733"/>
                    <a:pt x="19302" y="1368"/>
                    <a:pt x="19332" y="851"/>
                  </a:cubicBezTo>
                  <a:cubicBezTo>
                    <a:pt x="19332" y="365"/>
                    <a:pt x="18967" y="0"/>
                    <a:pt x="1848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
            <p:cNvSpPr/>
            <p:nvPr/>
          </p:nvSpPr>
          <p:spPr>
            <a:xfrm>
              <a:off x="5697350" y="3239775"/>
              <a:ext cx="483325" cy="44100"/>
            </a:xfrm>
            <a:custGeom>
              <a:rect b="b" l="l" r="r" t="t"/>
              <a:pathLst>
                <a:path extrusionOk="0" h="1764" w="19333">
                  <a:moveTo>
                    <a:pt x="882" y="0"/>
                  </a:moveTo>
                  <a:cubicBezTo>
                    <a:pt x="396" y="0"/>
                    <a:pt x="1" y="395"/>
                    <a:pt x="1" y="882"/>
                  </a:cubicBezTo>
                  <a:cubicBezTo>
                    <a:pt x="1" y="1368"/>
                    <a:pt x="396" y="1763"/>
                    <a:pt x="882" y="1763"/>
                  </a:cubicBezTo>
                  <a:lnTo>
                    <a:pt x="18481" y="1763"/>
                  </a:lnTo>
                  <a:cubicBezTo>
                    <a:pt x="18937" y="1763"/>
                    <a:pt x="19302" y="1368"/>
                    <a:pt x="19332" y="882"/>
                  </a:cubicBezTo>
                  <a:cubicBezTo>
                    <a:pt x="19332" y="395"/>
                    <a:pt x="18968" y="0"/>
                    <a:pt x="1848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
            <p:cNvSpPr/>
            <p:nvPr/>
          </p:nvSpPr>
          <p:spPr>
            <a:xfrm>
              <a:off x="5685950" y="3326400"/>
              <a:ext cx="483325" cy="44100"/>
            </a:xfrm>
            <a:custGeom>
              <a:rect b="b" l="l" r="r" t="t"/>
              <a:pathLst>
                <a:path extrusionOk="0" h="1764" w="19333">
                  <a:moveTo>
                    <a:pt x="882" y="0"/>
                  </a:moveTo>
                  <a:cubicBezTo>
                    <a:pt x="396" y="0"/>
                    <a:pt x="1" y="395"/>
                    <a:pt x="1" y="882"/>
                  </a:cubicBezTo>
                  <a:cubicBezTo>
                    <a:pt x="1" y="1368"/>
                    <a:pt x="396" y="1763"/>
                    <a:pt x="882" y="1763"/>
                  </a:cubicBezTo>
                  <a:lnTo>
                    <a:pt x="18481" y="1763"/>
                  </a:lnTo>
                  <a:cubicBezTo>
                    <a:pt x="18937" y="1763"/>
                    <a:pt x="19332" y="1368"/>
                    <a:pt x="19332" y="882"/>
                  </a:cubicBezTo>
                  <a:cubicBezTo>
                    <a:pt x="19332" y="395"/>
                    <a:pt x="18968" y="0"/>
                    <a:pt x="1848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
            <p:cNvSpPr/>
            <p:nvPr/>
          </p:nvSpPr>
          <p:spPr>
            <a:xfrm>
              <a:off x="6038550" y="2193400"/>
              <a:ext cx="274350" cy="31925"/>
            </a:xfrm>
            <a:custGeom>
              <a:rect b="b" l="l" r="r" t="t"/>
              <a:pathLst>
                <a:path extrusionOk="0" h="1277" w="10974">
                  <a:moveTo>
                    <a:pt x="639" y="0"/>
                  </a:moveTo>
                  <a:cubicBezTo>
                    <a:pt x="304" y="0"/>
                    <a:pt x="0" y="304"/>
                    <a:pt x="0" y="639"/>
                  </a:cubicBezTo>
                  <a:cubicBezTo>
                    <a:pt x="0" y="973"/>
                    <a:pt x="304" y="1277"/>
                    <a:pt x="639" y="1277"/>
                  </a:cubicBezTo>
                  <a:lnTo>
                    <a:pt x="10335" y="1277"/>
                  </a:lnTo>
                  <a:cubicBezTo>
                    <a:pt x="10700" y="1277"/>
                    <a:pt x="10973" y="1034"/>
                    <a:pt x="10973" y="639"/>
                  </a:cubicBezTo>
                  <a:cubicBezTo>
                    <a:pt x="10973" y="304"/>
                    <a:pt x="10669" y="0"/>
                    <a:pt x="1033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1"/>
            <p:cNvSpPr/>
            <p:nvPr/>
          </p:nvSpPr>
          <p:spPr>
            <a:xfrm>
              <a:off x="6027150" y="2283075"/>
              <a:ext cx="65375" cy="58925"/>
            </a:xfrm>
            <a:custGeom>
              <a:rect b="b" l="l" r="r" t="t"/>
              <a:pathLst>
                <a:path extrusionOk="0" h="2357" w="2615">
                  <a:moveTo>
                    <a:pt x="1501" y="0"/>
                  </a:moveTo>
                  <a:cubicBezTo>
                    <a:pt x="1452" y="0"/>
                    <a:pt x="1399" y="30"/>
                    <a:pt x="1368" y="91"/>
                  </a:cubicBezTo>
                  <a:lnTo>
                    <a:pt x="973" y="638"/>
                  </a:lnTo>
                  <a:cubicBezTo>
                    <a:pt x="943" y="669"/>
                    <a:pt x="851" y="699"/>
                    <a:pt x="821" y="699"/>
                  </a:cubicBezTo>
                  <a:lnTo>
                    <a:pt x="213" y="760"/>
                  </a:lnTo>
                  <a:cubicBezTo>
                    <a:pt x="61" y="760"/>
                    <a:pt x="0" y="973"/>
                    <a:pt x="61" y="1034"/>
                  </a:cubicBezTo>
                  <a:lnTo>
                    <a:pt x="396" y="1459"/>
                  </a:lnTo>
                  <a:cubicBezTo>
                    <a:pt x="396" y="1489"/>
                    <a:pt x="456" y="1581"/>
                    <a:pt x="396" y="1611"/>
                  </a:cubicBezTo>
                  <a:lnTo>
                    <a:pt x="183" y="2189"/>
                  </a:lnTo>
                  <a:cubicBezTo>
                    <a:pt x="109" y="2263"/>
                    <a:pt x="175" y="2357"/>
                    <a:pt x="284" y="2357"/>
                  </a:cubicBezTo>
                  <a:cubicBezTo>
                    <a:pt x="309" y="2357"/>
                    <a:pt x="337" y="2352"/>
                    <a:pt x="365" y="2341"/>
                  </a:cubicBezTo>
                  <a:lnTo>
                    <a:pt x="973" y="2067"/>
                  </a:lnTo>
                  <a:cubicBezTo>
                    <a:pt x="988" y="2052"/>
                    <a:pt x="1019" y="2044"/>
                    <a:pt x="1049" y="2044"/>
                  </a:cubicBezTo>
                  <a:cubicBezTo>
                    <a:pt x="1079" y="2044"/>
                    <a:pt x="1110" y="2052"/>
                    <a:pt x="1125" y="2067"/>
                  </a:cubicBezTo>
                  <a:lnTo>
                    <a:pt x="1581" y="2341"/>
                  </a:lnTo>
                  <a:cubicBezTo>
                    <a:pt x="1604" y="2352"/>
                    <a:pt x="1628" y="2357"/>
                    <a:pt x="1651" y="2357"/>
                  </a:cubicBezTo>
                  <a:cubicBezTo>
                    <a:pt x="1754" y="2357"/>
                    <a:pt x="1855" y="2263"/>
                    <a:pt x="1855" y="2189"/>
                  </a:cubicBezTo>
                  <a:lnTo>
                    <a:pt x="1885" y="1611"/>
                  </a:lnTo>
                  <a:cubicBezTo>
                    <a:pt x="1885" y="1520"/>
                    <a:pt x="1915" y="1489"/>
                    <a:pt x="1976" y="1459"/>
                  </a:cubicBezTo>
                  <a:lnTo>
                    <a:pt x="2493" y="1034"/>
                  </a:lnTo>
                  <a:cubicBezTo>
                    <a:pt x="2614" y="973"/>
                    <a:pt x="2584" y="821"/>
                    <a:pt x="2462" y="760"/>
                  </a:cubicBezTo>
                  <a:lnTo>
                    <a:pt x="1885" y="699"/>
                  </a:lnTo>
                  <a:cubicBezTo>
                    <a:pt x="1824" y="699"/>
                    <a:pt x="1763" y="669"/>
                    <a:pt x="1763" y="638"/>
                  </a:cubicBezTo>
                  <a:lnTo>
                    <a:pt x="1611" y="91"/>
                  </a:lnTo>
                  <a:cubicBezTo>
                    <a:pt x="1596" y="30"/>
                    <a:pt x="1551" y="0"/>
                    <a:pt x="150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
            <p:cNvSpPr/>
            <p:nvPr/>
          </p:nvSpPr>
          <p:spPr>
            <a:xfrm>
              <a:off x="6119100" y="2284400"/>
              <a:ext cx="65375" cy="58450"/>
            </a:xfrm>
            <a:custGeom>
              <a:rect b="b" l="l" r="r" t="t"/>
              <a:pathLst>
                <a:path extrusionOk="0" h="2338" w="2615">
                  <a:moveTo>
                    <a:pt x="1528" y="0"/>
                  </a:moveTo>
                  <a:cubicBezTo>
                    <a:pt x="1474" y="0"/>
                    <a:pt x="1414" y="23"/>
                    <a:pt x="1368" y="69"/>
                  </a:cubicBezTo>
                  <a:lnTo>
                    <a:pt x="973" y="616"/>
                  </a:lnTo>
                  <a:cubicBezTo>
                    <a:pt x="943" y="646"/>
                    <a:pt x="882" y="677"/>
                    <a:pt x="821" y="677"/>
                  </a:cubicBezTo>
                  <a:lnTo>
                    <a:pt x="213" y="768"/>
                  </a:lnTo>
                  <a:cubicBezTo>
                    <a:pt x="61" y="768"/>
                    <a:pt x="0" y="950"/>
                    <a:pt x="61" y="1011"/>
                  </a:cubicBezTo>
                  <a:lnTo>
                    <a:pt x="426" y="1436"/>
                  </a:lnTo>
                  <a:cubicBezTo>
                    <a:pt x="426" y="1467"/>
                    <a:pt x="456" y="1558"/>
                    <a:pt x="426" y="1588"/>
                  </a:cubicBezTo>
                  <a:lnTo>
                    <a:pt x="183" y="2166"/>
                  </a:lnTo>
                  <a:cubicBezTo>
                    <a:pt x="135" y="2261"/>
                    <a:pt x="180" y="2337"/>
                    <a:pt x="275" y="2337"/>
                  </a:cubicBezTo>
                  <a:cubicBezTo>
                    <a:pt x="301" y="2337"/>
                    <a:pt x="332" y="2331"/>
                    <a:pt x="365" y="2318"/>
                  </a:cubicBezTo>
                  <a:lnTo>
                    <a:pt x="973" y="2044"/>
                  </a:lnTo>
                  <a:cubicBezTo>
                    <a:pt x="1003" y="2029"/>
                    <a:pt x="1034" y="2022"/>
                    <a:pt x="1060" y="2022"/>
                  </a:cubicBezTo>
                  <a:cubicBezTo>
                    <a:pt x="1087" y="2022"/>
                    <a:pt x="1110" y="2029"/>
                    <a:pt x="1125" y="2044"/>
                  </a:cubicBezTo>
                  <a:lnTo>
                    <a:pt x="1581" y="2318"/>
                  </a:lnTo>
                  <a:cubicBezTo>
                    <a:pt x="1607" y="2331"/>
                    <a:pt x="1636" y="2337"/>
                    <a:pt x="1663" y="2337"/>
                  </a:cubicBezTo>
                  <a:cubicBezTo>
                    <a:pt x="1762" y="2337"/>
                    <a:pt x="1854" y="2261"/>
                    <a:pt x="1854" y="2166"/>
                  </a:cubicBezTo>
                  <a:lnTo>
                    <a:pt x="1885" y="1588"/>
                  </a:lnTo>
                  <a:cubicBezTo>
                    <a:pt x="1885" y="1528"/>
                    <a:pt x="1946" y="1467"/>
                    <a:pt x="1976" y="1436"/>
                  </a:cubicBezTo>
                  <a:lnTo>
                    <a:pt x="2493" y="1011"/>
                  </a:lnTo>
                  <a:cubicBezTo>
                    <a:pt x="2614" y="950"/>
                    <a:pt x="2584" y="798"/>
                    <a:pt x="2462" y="768"/>
                  </a:cubicBezTo>
                  <a:lnTo>
                    <a:pt x="1885" y="677"/>
                  </a:lnTo>
                  <a:cubicBezTo>
                    <a:pt x="1824" y="677"/>
                    <a:pt x="1794" y="646"/>
                    <a:pt x="1794" y="616"/>
                  </a:cubicBezTo>
                  <a:lnTo>
                    <a:pt x="1642" y="69"/>
                  </a:lnTo>
                  <a:cubicBezTo>
                    <a:pt x="1626" y="23"/>
                    <a:pt x="1581" y="0"/>
                    <a:pt x="152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
            <p:cNvSpPr/>
            <p:nvPr/>
          </p:nvSpPr>
          <p:spPr>
            <a:xfrm>
              <a:off x="6211050" y="2284775"/>
              <a:ext cx="65375" cy="59150"/>
            </a:xfrm>
            <a:custGeom>
              <a:rect b="b" l="l" r="r" t="t"/>
              <a:pathLst>
                <a:path extrusionOk="0" h="2366" w="2615">
                  <a:moveTo>
                    <a:pt x="1516" y="0"/>
                  </a:moveTo>
                  <a:cubicBezTo>
                    <a:pt x="1459" y="0"/>
                    <a:pt x="1398" y="38"/>
                    <a:pt x="1368" y="114"/>
                  </a:cubicBezTo>
                  <a:lnTo>
                    <a:pt x="1003" y="631"/>
                  </a:lnTo>
                  <a:cubicBezTo>
                    <a:pt x="942" y="662"/>
                    <a:pt x="882" y="692"/>
                    <a:pt x="851" y="692"/>
                  </a:cubicBezTo>
                  <a:lnTo>
                    <a:pt x="243" y="783"/>
                  </a:lnTo>
                  <a:cubicBezTo>
                    <a:pt x="91" y="783"/>
                    <a:pt x="0" y="966"/>
                    <a:pt x="91" y="1057"/>
                  </a:cubicBezTo>
                  <a:lnTo>
                    <a:pt x="426" y="1452"/>
                  </a:lnTo>
                  <a:cubicBezTo>
                    <a:pt x="426" y="1513"/>
                    <a:pt x="456" y="1573"/>
                    <a:pt x="426" y="1604"/>
                  </a:cubicBezTo>
                  <a:lnTo>
                    <a:pt x="183" y="2181"/>
                  </a:lnTo>
                  <a:cubicBezTo>
                    <a:pt x="137" y="2273"/>
                    <a:pt x="195" y="2365"/>
                    <a:pt x="292" y="2365"/>
                  </a:cubicBezTo>
                  <a:cubicBezTo>
                    <a:pt x="323" y="2365"/>
                    <a:pt x="358" y="2356"/>
                    <a:pt x="395" y="2333"/>
                  </a:cubicBezTo>
                  <a:lnTo>
                    <a:pt x="1003" y="2060"/>
                  </a:lnTo>
                  <a:cubicBezTo>
                    <a:pt x="1018" y="2045"/>
                    <a:pt x="1041" y="2037"/>
                    <a:pt x="1068" y="2037"/>
                  </a:cubicBezTo>
                  <a:cubicBezTo>
                    <a:pt x="1094" y="2037"/>
                    <a:pt x="1125" y="2045"/>
                    <a:pt x="1155" y="2060"/>
                  </a:cubicBezTo>
                  <a:lnTo>
                    <a:pt x="1611" y="2333"/>
                  </a:lnTo>
                  <a:cubicBezTo>
                    <a:pt x="1641" y="2356"/>
                    <a:pt x="1670" y="2365"/>
                    <a:pt x="1698" y="2365"/>
                  </a:cubicBezTo>
                  <a:cubicBezTo>
                    <a:pt x="1785" y="2365"/>
                    <a:pt x="1854" y="2273"/>
                    <a:pt x="1854" y="2181"/>
                  </a:cubicBezTo>
                  <a:lnTo>
                    <a:pt x="1915" y="1604"/>
                  </a:lnTo>
                  <a:cubicBezTo>
                    <a:pt x="1915" y="1543"/>
                    <a:pt x="1945" y="1513"/>
                    <a:pt x="1976" y="1452"/>
                  </a:cubicBezTo>
                  <a:lnTo>
                    <a:pt x="2523" y="1057"/>
                  </a:lnTo>
                  <a:cubicBezTo>
                    <a:pt x="2614" y="966"/>
                    <a:pt x="2584" y="814"/>
                    <a:pt x="2493" y="783"/>
                  </a:cubicBezTo>
                  <a:lnTo>
                    <a:pt x="1915" y="692"/>
                  </a:lnTo>
                  <a:cubicBezTo>
                    <a:pt x="1824" y="692"/>
                    <a:pt x="1793" y="662"/>
                    <a:pt x="1793" y="631"/>
                  </a:cubicBezTo>
                  <a:lnTo>
                    <a:pt x="1641" y="114"/>
                  </a:lnTo>
                  <a:cubicBezTo>
                    <a:pt x="1626" y="38"/>
                    <a:pt x="1573" y="0"/>
                    <a:pt x="151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
            <p:cNvSpPr/>
            <p:nvPr/>
          </p:nvSpPr>
          <p:spPr>
            <a:xfrm>
              <a:off x="6303000" y="2285350"/>
              <a:ext cx="66125" cy="58575"/>
            </a:xfrm>
            <a:custGeom>
              <a:rect b="b" l="l" r="r" t="t"/>
              <a:pathLst>
                <a:path extrusionOk="0" h="2343" w="2645">
                  <a:moveTo>
                    <a:pt x="1516" y="0"/>
                  </a:moveTo>
                  <a:cubicBezTo>
                    <a:pt x="1459" y="0"/>
                    <a:pt x="1398" y="31"/>
                    <a:pt x="1368" y="91"/>
                  </a:cubicBezTo>
                  <a:lnTo>
                    <a:pt x="1003" y="608"/>
                  </a:lnTo>
                  <a:cubicBezTo>
                    <a:pt x="973" y="639"/>
                    <a:pt x="881" y="669"/>
                    <a:pt x="851" y="669"/>
                  </a:cubicBezTo>
                  <a:lnTo>
                    <a:pt x="243" y="760"/>
                  </a:lnTo>
                  <a:cubicBezTo>
                    <a:pt x="91" y="760"/>
                    <a:pt x="0" y="943"/>
                    <a:pt x="91" y="1034"/>
                  </a:cubicBezTo>
                  <a:lnTo>
                    <a:pt x="426" y="1429"/>
                  </a:lnTo>
                  <a:cubicBezTo>
                    <a:pt x="426" y="1490"/>
                    <a:pt x="456" y="1550"/>
                    <a:pt x="426" y="1581"/>
                  </a:cubicBezTo>
                  <a:lnTo>
                    <a:pt x="213" y="2158"/>
                  </a:lnTo>
                  <a:cubicBezTo>
                    <a:pt x="144" y="2250"/>
                    <a:pt x="197" y="2342"/>
                    <a:pt x="292" y="2342"/>
                  </a:cubicBezTo>
                  <a:cubicBezTo>
                    <a:pt x="323" y="2342"/>
                    <a:pt x="358" y="2333"/>
                    <a:pt x="395" y="2310"/>
                  </a:cubicBezTo>
                  <a:lnTo>
                    <a:pt x="1003" y="2037"/>
                  </a:lnTo>
                  <a:cubicBezTo>
                    <a:pt x="1018" y="2022"/>
                    <a:pt x="1049" y="2014"/>
                    <a:pt x="1079" y="2014"/>
                  </a:cubicBezTo>
                  <a:cubicBezTo>
                    <a:pt x="1109" y="2014"/>
                    <a:pt x="1140" y="2022"/>
                    <a:pt x="1155" y="2037"/>
                  </a:cubicBezTo>
                  <a:lnTo>
                    <a:pt x="1611" y="2310"/>
                  </a:lnTo>
                  <a:cubicBezTo>
                    <a:pt x="1641" y="2333"/>
                    <a:pt x="1672" y="2342"/>
                    <a:pt x="1703" y="2342"/>
                  </a:cubicBezTo>
                  <a:cubicBezTo>
                    <a:pt x="1798" y="2342"/>
                    <a:pt x="1885" y="2250"/>
                    <a:pt x="1885" y="2158"/>
                  </a:cubicBezTo>
                  <a:lnTo>
                    <a:pt x="1915" y="1581"/>
                  </a:lnTo>
                  <a:cubicBezTo>
                    <a:pt x="1915" y="1520"/>
                    <a:pt x="1945" y="1490"/>
                    <a:pt x="1976" y="1429"/>
                  </a:cubicBezTo>
                  <a:lnTo>
                    <a:pt x="2523" y="1034"/>
                  </a:lnTo>
                  <a:cubicBezTo>
                    <a:pt x="2644" y="943"/>
                    <a:pt x="2584" y="791"/>
                    <a:pt x="2492" y="760"/>
                  </a:cubicBezTo>
                  <a:lnTo>
                    <a:pt x="1915" y="669"/>
                  </a:lnTo>
                  <a:cubicBezTo>
                    <a:pt x="1854" y="669"/>
                    <a:pt x="1793" y="639"/>
                    <a:pt x="1793" y="608"/>
                  </a:cubicBezTo>
                  <a:lnTo>
                    <a:pt x="1641" y="91"/>
                  </a:lnTo>
                  <a:cubicBezTo>
                    <a:pt x="1626" y="31"/>
                    <a:pt x="157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
            <p:cNvSpPr/>
            <p:nvPr/>
          </p:nvSpPr>
          <p:spPr>
            <a:xfrm>
              <a:off x="6016500" y="2726075"/>
              <a:ext cx="2325" cy="2300"/>
            </a:xfrm>
            <a:custGeom>
              <a:rect b="b" l="l" r="r" t="t"/>
              <a:pathLst>
                <a:path extrusionOk="0" h="92" w="93">
                  <a:moveTo>
                    <a:pt x="1" y="1"/>
                  </a:moveTo>
                  <a:lnTo>
                    <a:pt x="1" y="92"/>
                  </a:lnTo>
                  <a:lnTo>
                    <a:pt x="9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1"/>
            <p:cNvSpPr/>
            <p:nvPr/>
          </p:nvSpPr>
          <p:spPr>
            <a:xfrm>
              <a:off x="5780175" y="2518625"/>
              <a:ext cx="255350" cy="228750"/>
            </a:xfrm>
            <a:custGeom>
              <a:rect b="b" l="l" r="r" t="t"/>
              <a:pathLst>
                <a:path extrusionOk="0" h="9150" w="10214">
                  <a:moveTo>
                    <a:pt x="10183" y="1"/>
                  </a:moveTo>
                  <a:cubicBezTo>
                    <a:pt x="5168" y="1"/>
                    <a:pt x="609" y="4074"/>
                    <a:pt x="1" y="9150"/>
                  </a:cubicBezTo>
                  <a:lnTo>
                    <a:pt x="9150" y="9150"/>
                  </a:lnTo>
                  <a:lnTo>
                    <a:pt x="10214"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
            <p:cNvSpPr/>
            <p:nvPr/>
          </p:nvSpPr>
          <p:spPr>
            <a:xfrm>
              <a:off x="5764975" y="2747350"/>
              <a:ext cx="242450" cy="226475"/>
            </a:xfrm>
            <a:custGeom>
              <a:rect b="b" l="l" r="r" t="t"/>
              <a:pathLst>
                <a:path extrusionOk="0" h="9059" w="9698">
                  <a:moveTo>
                    <a:pt x="578" y="1"/>
                  </a:moveTo>
                  <a:cubicBezTo>
                    <a:pt x="1" y="5016"/>
                    <a:pt x="3557" y="9059"/>
                    <a:pt x="8572" y="9059"/>
                  </a:cubicBezTo>
                  <a:lnTo>
                    <a:pt x="8633" y="9059"/>
                  </a:lnTo>
                  <a:lnTo>
                    <a:pt x="9697" y="62"/>
                  </a:lnTo>
                  <a:lnTo>
                    <a:pt x="969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
            <p:cNvSpPr/>
            <p:nvPr/>
          </p:nvSpPr>
          <p:spPr>
            <a:xfrm>
              <a:off x="6009675" y="2591575"/>
              <a:ext cx="231775" cy="155800"/>
            </a:xfrm>
            <a:custGeom>
              <a:rect b="b" l="l" r="r" t="t"/>
              <a:pathLst>
                <a:path extrusionOk="0" h="6232" w="9271">
                  <a:moveTo>
                    <a:pt x="7265" y="1"/>
                  </a:moveTo>
                  <a:lnTo>
                    <a:pt x="0" y="6232"/>
                  </a:lnTo>
                  <a:lnTo>
                    <a:pt x="8967" y="6232"/>
                  </a:lnTo>
                  <a:cubicBezTo>
                    <a:pt x="9271" y="3831"/>
                    <a:pt x="8602" y="1612"/>
                    <a:pt x="726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
            <p:cNvSpPr/>
            <p:nvPr/>
          </p:nvSpPr>
          <p:spPr>
            <a:xfrm>
              <a:off x="6008900" y="2518625"/>
              <a:ext cx="183175" cy="228750"/>
            </a:xfrm>
            <a:custGeom>
              <a:rect b="b" l="l" r="r" t="t"/>
              <a:pathLst>
                <a:path extrusionOk="0" h="9150" w="7327">
                  <a:moveTo>
                    <a:pt x="1065" y="1"/>
                  </a:moveTo>
                  <a:lnTo>
                    <a:pt x="1" y="9150"/>
                  </a:lnTo>
                  <a:lnTo>
                    <a:pt x="92" y="9150"/>
                  </a:lnTo>
                  <a:lnTo>
                    <a:pt x="7326" y="2919"/>
                  </a:lnTo>
                  <a:cubicBezTo>
                    <a:pt x="5867" y="1156"/>
                    <a:pt x="3648" y="6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
            <p:cNvSpPr/>
            <p:nvPr/>
          </p:nvSpPr>
          <p:spPr>
            <a:xfrm>
              <a:off x="5981550" y="2747350"/>
              <a:ext cx="253825" cy="226475"/>
            </a:xfrm>
            <a:custGeom>
              <a:rect b="b" l="l" r="r" t="t"/>
              <a:pathLst>
                <a:path extrusionOk="0" h="9059" w="10153">
                  <a:moveTo>
                    <a:pt x="1125" y="1"/>
                  </a:moveTo>
                  <a:lnTo>
                    <a:pt x="1064" y="62"/>
                  </a:lnTo>
                  <a:lnTo>
                    <a:pt x="1" y="9059"/>
                  </a:lnTo>
                  <a:cubicBezTo>
                    <a:pt x="5016" y="9028"/>
                    <a:pt x="9545" y="5016"/>
                    <a:pt x="1015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
            <p:cNvSpPr/>
            <p:nvPr/>
          </p:nvSpPr>
          <p:spPr>
            <a:xfrm>
              <a:off x="4312825" y="2221525"/>
              <a:ext cx="134525" cy="150475"/>
            </a:xfrm>
            <a:custGeom>
              <a:rect b="b" l="l" r="r" t="t"/>
              <a:pathLst>
                <a:path extrusionOk="0" h="6019" w="5381">
                  <a:moveTo>
                    <a:pt x="2979" y="1581"/>
                  </a:moveTo>
                  <a:cubicBezTo>
                    <a:pt x="3405" y="1581"/>
                    <a:pt x="3527" y="2006"/>
                    <a:pt x="3344" y="3009"/>
                  </a:cubicBezTo>
                  <a:cubicBezTo>
                    <a:pt x="3131" y="3951"/>
                    <a:pt x="2827" y="4468"/>
                    <a:pt x="2372" y="4468"/>
                  </a:cubicBezTo>
                  <a:cubicBezTo>
                    <a:pt x="1916" y="4468"/>
                    <a:pt x="1855" y="4012"/>
                    <a:pt x="2037" y="3009"/>
                  </a:cubicBezTo>
                  <a:cubicBezTo>
                    <a:pt x="2220" y="2067"/>
                    <a:pt x="2584" y="1581"/>
                    <a:pt x="2979" y="1581"/>
                  </a:cubicBezTo>
                  <a:close/>
                  <a:moveTo>
                    <a:pt x="3344" y="0"/>
                  </a:moveTo>
                  <a:cubicBezTo>
                    <a:pt x="2827" y="0"/>
                    <a:pt x="2341" y="122"/>
                    <a:pt x="1916" y="365"/>
                  </a:cubicBezTo>
                  <a:cubicBezTo>
                    <a:pt x="1460" y="578"/>
                    <a:pt x="1095" y="912"/>
                    <a:pt x="791" y="1368"/>
                  </a:cubicBezTo>
                  <a:cubicBezTo>
                    <a:pt x="457" y="1824"/>
                    <a:pt x="244" y="2371"/>
                    <a:pt x="92" y="3009"/>
                  </a:cubicBezTo>
                  <a:cubicBezTo>
                    <a:pt x="1" y="3647"/>
                    <a:pt x="1" y="4195"/>
                    <a:pt x="92" y="4651"/>
                  </a:cubicBezTo>
                  <a:cubicBezTo>
                    <a:pt x="213" y="5106"/>
                    <a:pt x="457" y="5441"/>
                    <a:pt x="791" y="5684"/>
                  </a:cubicBezTo>
                  <a:cubicBezTo>
                    <a:pt x="1125" y="5897"/>
                    <a:pt x="1551" y="6018"/>
                    <a:pt x="2037" y="6018"/>
                  </a:cubicBezTo>
                  <a:cubicBezTo>
                    <a:pt x="2524" y="6018"/>
                    <a:pt x="2979" y="5897"/>
                    <a:pt x="3435" y="5684"/>
                  </a:cubicBezTo>
                  <a:cubicBezTo>
                    <a:pt x="3891" y="5441"/>
                    <a:pt x="4286" y="5106"/>
                    <a:pt x="4590" y="4651"/>
                  </a:cubicBezTo>
                  <a:cubicBezTo>
                    <a:pt x="4925" y="4195"/>
                    <a:pt x="5107" y="3647"/>
                    <a:pt x="5259" y="3009"/>
                  </a:cubicBezTo>
                  <a:cubicBezTo>
                    <a:pt x="5381" y="2371"/>
                    <a:pt x="5381" y="1824"/>
                    <a:pt x="5259" y="1368"/>
                  </a:cubicBezTo>
                  <a:cubicBezTo>
                    <a:pt x="5168" y="912"/>
                    <a:pt x="4925" y="578"/>
                    <a:pt x="4590" y="365"/>
                  </a:cubicBezTo>
                  <a:cubicBezTo>
                    <a:pt x="4256" y="122"/>
                    <a:pt x="3831" y="0"/>
                    <a:pt x="33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
            <p:cNvSpPr/>
            <p:nvPr/>
          </p:nvSpPr>
          <p:spPr>
            <a:xfrm>
              <a:off x="4473175" y="2221525"/>
              <a:ext cx="134525" cy="150475"/>
            </a:xfrm>
            <a:custGeom>
              <a:rect b="b" l="l" r="r" t="t"/>
              <a:pathLst>
                <a:path extrusionOk="0" h="6019" w="5381">
                  <a:moveTo>
                    <a:pt x="3009" y="1581"/>
                  </a:moveTo>
                  <a:cubicBezTo>
                    <a:pt x="3404" y="1581"/>
                    <a:pt x="3526" y="2006"/>
                    <a:pt x="3344" y="3009"/>
                  </a:cubicBezTo>
                  <a:cubicBezTo>
                    <a:pt x="3161" y="4012"/>
                    <a:pt x="2797" y="4468"/>
                    <a:pt x="2401" y="4468"/>
                  </a:cubicBezTo>
                  <a:cubicBezTo>
                    <a:pt x="1976" y="4468"/>
                    <a:pt x="1854" y="4012"/>
                    <a:pt x="2037" y="3009"/>
                  </a:cubicBezTo>
                  <a:cubicBezTo>
                    <a:pt x="2249" y="2067"/>
                    <a:pt x="2584" y="1581"/>
                    <a:pt x="3009" y="1581"/>
                  </a:cubicBezTo>
                  <a:close/>
                  <a:moveTo>
                    <a:pt x="3344" y="0"/>
                  </a:moveTo>
                  <a:cubicBezTo>
                    <a:pt x="2857" y="0"/>
                    <a:pt x="2341" y="122"/>
                    <a:pt x="1945" y="365"/>
                  </a:cubicBezTo>
                  <a:cubicBezTo>
                    <a:pt x="1490" y="578"/>
                    <a:pt x="1094" y="912"/>
                    <a:pt x="790" y="1368"/>
                  </a:cubicBezTo>
                  <a:cubicBezTo>
                    <a:pt x="456" y="1824"/>
                    <a:pt x="274" y="2371"/>
                    <a:pt x="122" y="3009"/>
                  </a:cubicBezTo>
                  <a:cubicBezTo>
                    <a:pt x="0" y="3647"/>
                    <a:pt x="0" y="4195"/>
                    <a:pt x="122" y="4651"/>
                  </a:cubicBezTo>
                  <a:cubicBezTo>
                    <a:pt x="213" y="5106"/>
                    <a:pt x="456" y="5441"/>
                    <a:pt x="790" y="5684"/>
                  </a:cubicBezTo>
                  <a:cubicBezTo>
                    <a:pt x="1125" y="5897"/>
                    <a:pt x="1550" y="6018"/>
                    <a:pt x="2037" y="6018"/>
                  </a:cubicBezTo>
                  <a:cubicBezTo>
                    <a:pt x="2553" y="6018"/>
                    <a:pt x="3040" y="5897"/>
                    <a:pt x="3465" y="5684"/>
                  </a:cubicBezTo>
                  <a:cubicBezTo>
                    <a:pt x="3921" y="5441"/>
                    <a:pt x="4286" y="5106"/>
                    <a:pt x="4590" y="4651"/>
                  </a:cubicBezTo>
                  <a:cubicBezTo>
                    <a:pt x="4924" y="4195"/>
                    <a:pt x="5137" y="3647"/>
                    <a:pt x="5289" y="3009"/>
                  </a:cubicBezTo>
                  <a:cubicBezTo>
                    <a:pt x="5380" y="2371"/>
                    <a:pt x="5380" y="1824"/>
                    <a:pt x="5289" y="1368"/>
                  </a:cubicBezTo>
                  <a:cubicBezTo>
                    <a:pt x="5167" y="912"/>
                    <a:pt x="4924" y="578"/>
                    <a:pt x="4590" y="365"/>
                  </a:cubicBezTo>
                  <a:cubicBezTo>
                    <a:pt x="4256" y="122"/>
                    <a:pt x="3830" y="0"/>
                    <a:pt x="33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
            <p:cNvSpPr/>
            <p:nvPr/>
          </p:nvSpPr>
          <p:spPr>
            <a:xfrm>
              <a:off x="4637300" y="2224550"/>
              <a:ext cx="79825" cy="144400"/>
            </a:xfrm>
            <a:custGeom>
              <a:rect b="b" l="l" r="r" t="t"/>
              <a:pathLst>
                <a:path extrusionOk="0" h="5776" w="3193">
                  <a:moveTo>
                    <a:pt x="305" y="1"/>
                  </a:moveTo>
                  <a:lnTo>
                    <a:pt x="1" y="1490"/>
                  </a:lnTo>
                  <a:lnTo>
                    <a:pt x="1004" y="1490"/>
                  </a:lnTo>
                  <a:lnTo>
                    <a:pt x="92" y="5776"/>
                  </a:lnTo>
                  <a:lnTo>
                    <a:pt x="1976" y="5776"/>
                  </a:lnTo>
                  <a:lnTo>
                    <a:pt x="319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
            <p:cNvSpPr/>
            <p:nvPr/>
          </p:nvSpPr>
          <p:spPr>
            <a:xfrm>
              <a:off x="4724700" y="2220750"/>
              <a:ext cx="133750" cy="148200"/>
            </a:xfrm>
            <a:custGeom>
              <a:rect b="b" l="l" r="r" t="t"/>
              <a:pathLst>
                <a:path extrusionOk="0" h="5928" w="5350">
                  <a:moveTo>
                    <a:pt x="3374" y="1"/>
                  </a:moveTo>
                  <a:cubicBezTo>
                    <a:pt x="2766" y="1"/>
                    <a:pt x="2249" y="122"/>
                    <a:pt x="1793" y="335"/>
                  </a:cubicBezTo>
                  <a:cubicBezTo>
                    <a:pt x="1338" y="609"/>
                    <a:pt x="942" y="913"/>
                    <a:pt x="638" y="1338"/>
                  </a:cubicBezTo>
                  <a:lnTo>
                    <a:pt x="1945" y="2068"/>
                  </a:lnTo>
                  <a:cubicBezTo>
                    <a:pt x="2067" y="1916"/>
                    <a:pt x="2158" y="1764"/>
                    <a:pt x="2371" y="1672"/>
                  </a:cubicBezTo>
                  <a:cubicBezTo>
                    <a:pt x="2553" y="1551"/>
                    <a:pt x="2705" y="1520"/>
                    <a:pt x="2888" y="1520"/>
                  </a:cubicBezTo>
                  <a:cubicBezTo>
                    <a:pt x="3070" y="1520"/>
                    <a:pt x="3192" y="1551"/>
                    <a:pt x="3283" y="1642"/>
                  </a:cubicBezTo>
                  <a:cubicBezTo>
                    <a:pt x="3344" y="1703"/>
                    <a:pt x="3374" y="1824"/>
                    <a:pt x="3344" y="1976"/>
                  </a:cubicBezTo>
                  <a:cubicBezTo>
                    <a:pt x="3344" y="2098"/>
                    <a:pt x="3283" y="2220"/>
                    <a:pt x="3192" y="2311"/>
                  </a:cubicBezTo>
                  <a:cubicBezTo>
                    <a:pt x="3131" y="2463"/>
                    <a:pt x="2979" y="2615"/>
                    <a:pt x="2736" y="2767"/>
                  </a:cubicBezTo>
                  <a:lnTo>
                    <a:pt x="274" y="4712"/>
                  </a:lnTo>
                  <a:lnTo>
                    <a:pt x="0" y="5928"/>
                  </a:lnTo>
                  <a:lnTo>
                    <a:pt x="4529" y="5928"/>
                  </a:lnTo>
                  <a:lnTo>
                    <a:pt x="4833" y="4408"/>
                  </a:lnTo>
                  <a:lnTo>
                    <a:pt x="2979" y="4438"/>
                  </a:lnTo>
                  <a:lnTo>
                    <a:pt x="3921" y="3678"/>
                  </a:lnTo>
                  <a:cubicBezTo>
                    <a:pt x="4377" y="3344"/>
                    <a:pt x="4711" y="3010"/>
                    <a:pt x="4894" y="2736"/>
                  </a:cubicBezTo>
                  <a:cubicBezTo>
                    <a:pt x="5107" y="2432"/>
                    <a:pt x="5198" y="2128"/>
                    <a:pt x="5289" y="1824"/>
                  </a:cubicBezTo>
                  <a:cubicBezTo>
                    <a:pt x="5350" y="1490"/>
                    <a:pt x="5350" y="1156"/>
                    <a:pt x="5198" y="882"/>
                  </a:cubicBezTo>
                  <a:cubicBezTo>
                    <a:pt x="5046" y="578"/>
                    <a:pt x="4833" y="396"/>
                    <a:pt x="4529" y="244"/>
                  </a:cubicBezTo>
                  <a:cubicBezTo>
                    <a:pt x="4225" y="92"/>
                    <a:pt x="3830" y="1"/>
                    <a:pt x="33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
            <p:cNvSpPr/>
            <p:nvPr/>
          </p:nvSpPr>
          <p:spPr>
            <a:xfrm>
              <a:off x="4861475" y="2223800"/>
              <a:ext cx="142875" cy="148200"/>
            </a:xfrm>
            <a:custGeom>
              <a:rect b="b" l="l" r="r" t="t"/>
              <a:pathLst>
                <a:path extrusionOk="0" h="5928" w="5715">
                  <a:moveTo>
                    <a:pt x="1490" y="0"/>
                  </a:moveTo>
                  <a:lnTo>
                    <a:pt x="1186" y="1490"/>
                  </a:lnTo>
                  <a:lnTo>
                    <a:pt x="3192" y="1490"/>
                  </a:lnTo>
                  <a:lnTo>
                    <a:pt x="2158" y="2341"/>
                  </a:lnTo>
                  <a:lnTo>
                    <a:pt x="1915" y="3556"/>
                  </a:lnTo>
                  <a:lnTo>
                    <a:pt x="2675" y="3556"/>
                  </a:lnTo>
                  <a:cubicBezTo>
                    <a:pt x="3070" y="3556"/>
                    <a:pt x="3283" y="3678"/>
                    <a:pt x="3222" y="3952"/>
                  </a:cubicBezTo>
                  <a:cubicBezTo>
                    <a:pt x="3192" y="4104"/>
                    <a:pt x="3131" y="4195"/>
                    <a:pt x="2979" y="4286"/>
                  </a:cubicBezTo>
                  <a:cubicBezTo>
                    <a:pt x="2827" y="4347"/>
                    <a:pt x="2614" y="4408"/>
                    <a:pt x="2402" y="4408"/>
                  </a:cubicBezTo>
                  <a:cubicBezTo>
                    <a:pt x="2128" y="4408"/>
                    <a:pt x="1915" y="4347"/>
                    <a:pt x="1642" y="4286"/>
                  </a:cubicBezTo>
                  <a:cubicBezTo>
                    <a:pt x="1368" y="4195"/>
                    <a:pt x="1155" y="4134"/>
                    <a:pt x="943" y="3982"/>
                  </a:cubicBezTo>
                  <a:lnTo>
                    <a:pt x="0" y="5411"/>
                  </a:lnTo>
                  <a:cubicBezTo>
                    <a:pt x="274" y="5563"/>
                    <a:pt x="578" y="5715"/>
                    <a:pt x="943" y="5806"/>
                  </a:cubicBezTo>
                  <a:cubicBezTo>
                    <a:pt x="1338" y="5867"/>
                    <a:pt x="1703" y="5927"/>
                    <a:pt x="2128" y="5927"/>
                  </a:cubicBezTo>
                  <a:cubicBezTo>
                    <a:pt x="2706" y="5927"/>
                    <a:pt x="3222" y="5836"/>
                    <a:pt x="3648" y="5654"/>
                  </a:cubicBezTo>
                  <a:cubicBezTo>
                    <a:pt x="4104" y="5471"/>
                    <a:pt x="4408" y="5228"/>
                    <a:pt x="4681" y="4924"/>
                  </a:cubicBezTo>
                  <a:cubicBezTo>
                    <a:pt x="4955" y="4620"/>
                    <a:pt x="5107" y="4286"/>
                    <a:pt x="5168" y="3952"/>
                  </a:cubicBezTo>
                  <a:cubicBezTo>
                    <a:pt x="5289" y="3556"/>
                    <a:pt x="5259" y="3222"/>
                    <a:pt x="5046" y="2918"/>
                  </a:cubicBezTo>
                  <a:cubicBezTo>
                    <a:pt x="4864" y="2614"/>
                    <a:pt x="4560" y="2432"/>
                    <a:pt x="4134" y="2310"/>
                  </a:cubicBezTo>
                  <a:lnTo>
                    <a:pt x="5441" y="1216"/>
                  </a:lnTo>
                  <a:lnTo>
                    <a:pt x="57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
            <p:cNvSpPr/>
            <p:nvPr/>
          </p:nvSpPr>
          <p:spPr>
            <a:xfrm>
              <a:off x="4317400" y="2429725"/>
              <a:ext cx="253825" cy="224200"/>
            </a:xfrm>
            <a:custGeom>
              <a:rect b="b" l="l" r="r" t="t"/>
              <a:pathLst>
                <a:path extrusionOk="0" h="8968" w="10153">
                  <a:moveTo>
                    <a:pt x="2644" y="1307"/>
                  </a:moveTo>
                  <a:cubicBezTo>
                    <a:pt x="2796" y="1307"/>
                    <a:pt x="2918" y="1399"/>
                    <a:pt x="3009" y="1551"/>
                  </a:cubicBezTo>
                  <a:cubicBezTo>
                    <a:pt x="3040" y="1763"/>
                    <a:pt x="3040" y="2007"/>
                    <a:pt x="2948" y="2402"/>
                  </a:cubicBezTo>
                  <a:cubicBezTo>
                    <a:pt x="2888" y="2766"/>
                    <a:pt x="2766" y="3070"/>
                    <a:pt x="2614" y="3222"/>
                  </a:cubicBezTo>
                  <a:cubicBezTo>
                    <a:pt x="2462" y="3435"/>
                    <a:pt x="2341" y="3496"/>
                    <a:pt x="2158" y="3496"/>
                  </a:cubicBezTo>
                  <a:cubicBezTo>
                    <a:pt x="2006" y="3496"/>
                    <a:pt x="1885" y="3374"/>
                    <a:pt x="1824" y="3222"/>
                  </a:cubicBezTo>
                  <a:cubicBezTo>
                    <a:pt x="1793" y="3040"/>
                    <a:pt x="1793" y="2766"/>
                    <a:pt x="1854" y="2402"/>
                  </a:cubicBezTo>
                  <a:cubicBezTo>
                    <a:pt x="1945" y="2007"/>
                    <a:pt x="2037" y="1703"/>
                    <a:pt x="2189" y="1551"/>
                  </a:cubicBezTo>
                  <a:cubicBezTo>
                    <a:pt x="2341" y="1368"/>
                    <a:pt x="2492" y="1307"/>
                    <a:pt x="2644" y="1307"/>
                  </a:cubicBezTo>
                  <a:close/>
                  <a:moveTo>
                    <a:pt x="2918" y="0"/>
                  </a:moveTo>
                  <a:cubicBezTo>
                    <a:pt x="2492" y="0"/>
                    <a:pt x="2097" y="122"/>
                    <a:pt x="1702" y="304"/>
                  </a:cubicBezTo>
                  <a:cubicBezTo>
                    <a:pt x="1337" y="487"/>
                    <a:pt x="973" y="760"/>
                    <a:pt x="730" y="1155"/>
                  </a:cubicBezTo>
                  <a:cubicBezTo>
                    <a:pt x="456" y="1490"/>
                    <a:pt x="274" y="1946"/>
                    <a:pt x="152" y="2432"/>
                  </a:cubicBezTo>
                  <a:cubicBezTo>
                    <a:pt x="0" y="3192"/>
                    <a:pt x="61" y="3800"/>
                    <a:pt x="426" y="4225"/>
                  </a:cubicBezTo>
                  <a:cubicBezTo>
                    <a:pt x="730" y="4651"/>
                    <a:pt x="1216" y="4864"/>
                    <a:pt x="1854" y="4864"/>
                  </a:cubicBezTo>
                  <a:cubicBezTo>
                    <a:pt x="2553" y="4864"/>
                    <a:pt x="3100" y="4651"/>
                    <a:pt x="3648" y="4225"/>
                  </a:cubicBezTo>
                  <a:cubicBezTo>
                    <a:pt x="4164" y="3800"/>
                    <a:pt x="4529" y="3192"/>
                    <a:pt x="4681" y="2432"/>
                  </a:cubicBezTo>
                  <a:cubicBezTo>
                    <a:pt x="4772" y="1946"/>
                    <a:pt x="4772" y="1520"/>
                    <a:pt x="4681" y="1155"/>
                  </a:cubicBezTo>
                  <a:cubicBezTo>
                    <a:pt x="4559" y="760"/>
                    <a:pt x="4316" y="487"/>
                    <a:pt x="4012" y="304"/>
                  </a:cubicBezTo>
                  <a:cubicBezTo>
                    <a:pt x="3708" y="122"/>
                    <a:pt x="3344" y="0"/>
                    <a:pt x="2918" y="0"/>
                  </a:cubicBezTo>
                  <a:close/>
                  <a:moveTo>
                    <a:pt x="8055" y="5441"/>
                  </a:moveTo>
                  <a:cubicBezTo>
                    <a:pt x="8207" y="5441"/>
                    <a:pt x="8328" y="5563"/>
                    <a:pt x="8389" y="5715"/>
                  </a:cubicBezTo>
                  <a:cubicBezTo>
                    <a:pt x="8420" y="5897"/>
                    <a:pt x="8420" y="6171"/>
                    <a:pt x="8359" y="6535"/>
                  </a:cubicBezTo>
                  <a:cubicBezTo>
                    <a:pt x="8268" y="6931"/>
                    <a:pt x="8176" y="7235"/>
                    <a:pt x="8025" y="7387"/>
                  </a:cubicBezTo>
                  <a:cubicBezTo>
                    <a:pt x="7873" y="7539"/>
                    <a:pt x="7721" y="7630"/>
                    <a:pt x="7569" y="7630"/>
                  </a:cubicBezTo>
                  <a:cubicBezTo>
                    <a:pt x="7417" y="7630"/>
                    <a:pt x="7295" y="7508"/>
                    <a:pt x="7204" y="7387"/>
                  </a:cubicBezTo>
                  <a:cubicBezTo>
                    <a:pt x="7173" y="7174"/>
                    <a:pt x="7173" y="6931"/>
                    <a:pt x="7265" y="6535"/>
                  </a:cubicBezTo>
                  <a:cubicBezTo>
                    <a:pt x="7325" y="6171"/>
                    <a:pt x="7447" y="5867"/>
                    <a:pt x="7599" y="5715"/>
                  </a:cubicBezTo>
                  <a:cubicBezTo>
                    <a:pt x="7751" y="5502"/>
                    <a:pt x="7903" y="5441"/>
                    <a:pt x="8055" y="5441"/>
                  </a:cubicBezTo>
                  <a:close/>
                  <a:moveTo>
                    <a:pt x="7933" y="122"/>
                  </a:moveTo>
                  <a:lnTo>
                    <a:pt x="274" y="8846"/>
                  </a:lnTo>
                  <a:lnTo>
                    <a:pt x="2310" y="8846"/>
                  </a:lnTo>
                  <a:lnTo>
                    <a:pt x="9970" y="122"/>
                  </a:lnTo>
                  <a:close/>
                  <a:moveTo>
                    <a:pt x="8268" y="4104"/>
                  </a:moveTo>
                  <a:cubicBezTo>
                    <a:pt x="7873" y="4104"/>
                    <a:pt x="7447" y="4225"/>
                    <a:pt x="7052" y="4408"/>
                  </a:cubicBezTo>
                  <a:cubicBezTo>
                    <a:pt x="6687" y="4590"/>
                    <a:pt x="6353" y="4864"/>
                    <a:pt x="6079" y="5259"/>
                  </a:cubicBezTo>
                  <a:cubicBezTo>
                    <a:pt x="5806" y="5593"/>
                    <a:pt x="5623" y="6049"/>
                    <a:pt x="5502" y="6535"/>
                  </a:cubicBezTo>
                  <a:cubicBezTo>
                    <a:pt x="5350" y="7295"/>
                    <a:pt x="5441" y="7903"/>
                    <a:pt x="5775" y="8329"/>
                  </a:cubicBezTo>
                  <a:cubicBezTo>
                    <a:pt x="6110" y="8754"/>
                    <a:pt x="6596" y="8967"/>
                    <a:pt x="7204" y="8967"/>
                  </a:cubicBezTo>
                  <a:cubicBezTo>
                    <a:pt x="7903" y="8967"/>
                    <a:pt x="8480" y="8754"/>
                    <a:pt x="8997" y="8329"/>
                  </a:cubicBezTo>
                  <a:cubicBezTo>
                    <a:pt x="9544" y="7903"/>
                    <a:pt x="9879" y="7295"/>
                    <a:pt x="10031" y="6535"/>
                  </a:cubicBezTo>
                  <a:cubicBezTo>
                    <a:pt x="10152" y="6049"/>
                    <a:pt x="10152" y="5624"/>
                    <a:pt x="10031" y="5259"/>
                  </a:cubicBezTo>
                  <a:cubicBezTo>
                    <a:pt x="9909" y="4864"/>
                    <a:pt x="9696" y="4590"/>
                    <a:pt x="9392" y="4408"/>
                  </a:cubicBezTo>
                  <a:cubicBezTo>
                    <a:pt x="9088" y="4225"/>
                    <a:pt x="8693" y="4104"/>
                    <a:pt x="8268" y="410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
            <p:cNvSpPr/>
            <p:nvPr/>
          </p:nvSpPr>
          <p:spPr>
            <a:xfrm>
              <a:off x="6923050" y="3123125"/>
              <a:ext cx="98825" cy="95000"/>
            </a:xfrm>
            <a:custGeom>
              <a:rect b="b" l="l" r="r" t="t"/>
              <a:pathLst>
                <a:path extrusionOk="0" h="3800" w="3953">
                  <a:moveTo>
                    <a:pt x="1950" y="0"/>
                  </a:moveTo>
                  <a:cubicBezTo>
                    <a:pt x="1802" y="0"/>
                    <a:pt x="1657" y="76"/>
                    <a:pt x="1581" y="228"/>
                  </a:cubicBezTo>
                  <a:lnTo>
                    <a:pt x="1156" y="958"/>
                  </a:lnTo>
                  <a:cubicBezTo>
                    <a:pt x="1126" y="988"/>
                    <a:pt x="1095" y="1049"/>
                    <a:pt x="1004" y="1110"/>
                  </a:cubicBezTo>
                  <a:lnTo>
                    <a:pt x="305" y="1535"/>
                  </a:lnTo>
                  <a:cubicBezTo>
                    <a:pt x="1" y="1718"/>
                    <a:pt x="1" y="2143"/>
                    <a:pt x="305" y="2295"/>
                  </a:cubicBezTo>
                  <a:lnTo>
                    <a:pt x="1004" y="2690"/>
                  </a:lnTo>
                  <a:cubicBezTo>
                    <a:pt x="1065" y="2751"/>
                    <a:pt x="1126" y="2782"/>
                    <a:pt x="1156" y="2842"/>
                  </a:cubicBezTo>
                  <a:lnTo>
                    <a:pt x="1581" y="3572"/>
                  </a:lnTo>
                  <a:cubicBezTo>
                    <a:pt x="1673" y="3724"/>
                    <a:pt x="1825" y="3800"/>
                    <a:pt x="1973" y="3800"/>
                  </a:cubicBezTo>
                  <a:cubicBezTo>
                    <a:pt x="2121" y="3800"/>
                    <a:pt x="2265" y="3724"/>
                    <a:pt x="2341" y="3572"/>
                  </a:cubicBezTo>
                  <a:lnTo>
                    <a:pt x="2767" y="2842"/>
                  </a:lnTo>
                  <a:cubicBezTo>
                    <a:pt x="2797" y="2812"/>
                    <a:pt x="2828" y="2751"/>
                    <a:pt x="2919" y="2690"/>
                  </a:cubicBezTo>
                  <a:lnTo>
                    <a:pt x="3648" y="2295"/>
                  </a:lnTo>
                  <a:cubicBezTo>
                    <a:pt x="3952" y="2082"/>
                    <a:pt x="3952" y="1687"/>
                    <a:pt x="3648" y="1535"/>
                  </a:cubicBezTo>
                  <a:lnTo>
                    <a:pt x="2919" y="1110"/>
                  </a:lnTo>
                  <a:cubicBezTo>
                    <a:pt x="2889" y="1079"/>
                    <a:pt x="2797" y="1019"/>
                    <a:pt x="2767" y="958"/>
                  </a:cubicBezTo>
                  <a:lnTo>
                    <a:pt x="2341" y="228"/>
                  </a:lnTo>
                  <a:cubicBezTo>
                    <a:pt x="2250" y="76"/>
                    <a:pt x="2098" y="0"/>
                    <a:pt x="195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1"/>
            <p:cNvSpPr/>
            <p:nvPr/>
          </p:nvSpPr>
          <p:spPr>
            <a:xfrm>
              <a:off x="7060600" y="3284225"/>
              <a:ext cx="65375" cy="63100"/>
            </a:xfrm>
            <a:custGeom>
              <a:rect b="b" l="l" r="r" t="t"/>
              <a:pathLst>
                <a:path extrusionOk="0" h="2524" w="2615">
                  <a:moveTo>
                    <a:pt x="1330" y="0"/>
                  </a:moveTo>
                  <a:cubicBezTo>
                    <a:pt x="1232" y="0"/>
                    <a:pt x="1125" y="46"/>
                    <a:pt x="1064" y="137"/>
                  </a:cubicBezTo>
                  <a:lnTo>
                    <a:pt x="791" y="623"/>
                  </a:lnTo>
                  <a:lnTo>
                    <a:pt x="669" y="745"/>
                  </a:lnTo>
                  <a:lnTo>
                    <a:pt x="183" y="1018"/>
                  </a:lnTo>
                  <a:cubicBezTo>
                    <a:pt x="1" y="1110"/>
                    <a:pt x="1" y="1383"/>
                    <a:pt x="183" y="1505"/>
                  </a:cubicBezTo>
                  <a:lnTo>
                    <a:pt x="669" y="1778"/>
                  </a:lnTo>
                  <a:lnTo>
                    <a:pt x="791" y="1870"/>
                  </a:lnTo>
                  <a:lnTo>
                    <a:pt x="1064" y="2386"/>
                  </a:lnTo>
                  <a:cubicBezTo>
                    <a:pt x="1125" y="2477"/>
                    <a:pt x="1216" y="2523"/>
                    <a:pt x="1308" y="2523"/>
                  </a:cubicBezTo>
                  <a:cubicBezTo>
                    <a:pt x="1399" y="2523"/>
                    <a:pt x="1490" y="2477"/>
                    <a:pt x="1551" y="2386"/>
                  </a:cubicBezTo>
                  <a:lnTo>
                    <a:pt x="1824" y="1870"/>
                  </a:lnTo>
                  <a:lnTo>
                    <a:pt x="1946" y="1778"/>
                  </a:lnTo>
                  <a:lnTo>
                    <a:pt x="2432" y="1505"/>
                  </a:lnTo>
                  <a:cubicBezTo>
                    <a:pt x="2615" y="1383"/>
                    <a:pt x="2615" y="1110"/>
                    <a:pt x="2432" y="1018"/>
                  </a:cubicBezTo>
                  <a:lnTo>
                    <a:pt x="1946" y="745"/>
                  </a:lnTo>
                  <a:lnTo>
                    <a:pt x="1824" y="623"/>
                  </a:lnTo>
                  <a:lnTo>
                    <a:pt x="1551" y="137"/>
                  </a:lnTo>
                  <a:cubicBezTo>
                    <a:pt x="1520" y="46"/>
                    <a:pt x="1429" y="0"/>
                    <a:pt x="13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
            <p:cNvSpPr/>
            <p:nvPr/>
          </p:nvSpPr>
          <p:spPr>
            <a:xfrm>
              <a:off x="6893425" y="3319550"/>
              <a:ext cx="46375" cy="43900"/>
            </a:xfrm>
            <a:custGeom>
              <a:rect b="b" l="l" r="r" t="t"/>
              <a:pathLst>
                <a:path extrusionOk="0" h="1756" w="1855">
                  <a:moveTo>
                    <a:pt x="928" y="1"/>
                  </a:moveTo>
                  <a:cubicBezTo>
                    <a:pt x="859" y="1"/>
                    <a:pt x="791" y="31"/>
                    <a:pt x="760" y="92"/>
                  </a:cubicBezTo>
                  <a:lnTo>
                    <a:pt x="578" y="426"/>
                  </a:lnTo>
                  <a:cubicBezTo>
                    <a:pt x="578" y="457"/>
                    <a:pt x="517" y="487"/>
                    <a:pt x="487" y="487"/>
                  </a:cubicBezTo>
                  <a:lnTo>
                    <a:pt x="152" y="700"/>
                  </a:lnTo>
                  <a:cubicBezTo>
                    <a:pt x="0" y="761"/>
                    <a:pt x="0" y="943"/>
                    <a:pt x="152" y="1034"/>
                  </a:cubicBezTo>
                  <a:lnTo>
                    <a:pt x="487" y="1216"/>
                  </a:lnTo>
                  <a:cubicBezTo>
                    <a:pt x="517" y="1216"/>
                    <a:pt x="578" y="1247"/>
                    <a:pt x="578" y="1308"/>
                  </a:cubicBezTo>
                  <a:lnTo>
                    <a:pt x="760" y="1642"/>
                  </a:lnTo>
                  <a:cubicBezTo>
                    <a:pt x="791" y="1718"/>
                    <a:pt x="859" y="1756"/>
                    <a:pt x="928" y="1756"/>
                  </a:cubicBezTo>
                  <a:cubicBezTo>
                    <a:pt x="996" y="1756"/>
                    <a:pt x="1064" y="1718"/>
                    <a:pt x="1095" y="1642"/>
                  </a:cubicBezTo>
                  <a:lnTo>
                    <a:pt x="1277" y="1308"/>
                  </a:lnTo>
                  <a:cubicBezTo>
                    <a:pt x="1277" y="1247"/>
                    <a:pt x="1338" y="1216"/>
                    <a:pt x="1368" y="1216"/>
                  </a:cubicBezTo>
                  <a:lnTo>
                    <a:pt x="1703" y="1034"/>
                  </a:lnTo>
                  <a:cubicBezTo>
                    <a:pt x="1855" y="943"/>
                    <a:pt x="1855" y="761"/>
                    <a:pt x="1703" y="700"/>
                  </a:cubicBezTo>
                  <a:lnTo>
                    <a:pt x="1368" y="487"/>
                  </a:lnTo>
                  <a:cubicBezTo>
                    <a:pt x="1338" y="487"/>
                    <a:pt x="1277" y="457"/>
                    <a:pt x="1277" y="426"/>
                  </a:cubicBezTo>
                  <a:lnTo>
                    <a:pt x="1095" y="92"/>
                  </a:lnTo>
                  <a:cubicBezTo>
                    <a:pt x="1064" y="31"/>
                    <a:pt x="996" y="1"/>
                    <a:pt x="92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2" name="Google Shape;832;p1"/>
          <p:cNvGrpSpPr/>
          <p:nvPr/>
        </p:nvGrpSpPr>
        <p:grpSpPr>
          <a:xfrm>
            <a:off x="4578675" y="4149200"/>
            <a:ext cx="1802475" cy="665300"/>
            <a:chOff x="2566600" y="4293075"/>
            <a:chExt cx="1802475" cy="665300"/>
          </a:xfrm>
        </p:grpSpPr>
        <p:sp>
          <p:nvSpPr>
            <p:cNvPr id="833" name="Google Shape;833;p1"/>
            <p:cNvSpPr/>
            <p:nvPr/>
          </p:nvSpPr>
          <p:spPr>
            <a:xfrm>
              <a:off x="2872075" y="4571400"/>
              <a:ext cx="106400" cy="91225"/>
            </a:xfrm>
            <a:custGeom>
              <a:rect b="b" l="l" r="r" t="t"/>
              <a:pathLst>
                <a:path extrusionOk="0" h="3649" w="4256">
                  <a:moveTo>
                    <a:pt x="2128" y="1338"/>
                  </a:moveTo>
                  <a:cubicBezTo>
                    <a:pt x="2797" y="1338"/>
                    <a:pt x="3131" y="1520"/>
                    <a:pt x="3131" y="1794"/>
                  </a:cubicBezTo>
                  <a:cubicBezTo>
                    <a:pt x="3131" y="2098"/>
                    <a:pt x="2797" y="2250"/>
                    <a:pt x="2128" y="2250"/>
                  </a:cubicBezTo>
                  <a:cubicBezTo>
                    <a:pt x="1429" y="2250"/>
                    <a:pt x="1094" y="2098"/>
                    <a:pt x="1094" y="1794"/>
                  </a:cubicBezTo>
                  <a:cubicBezTo>
                    <a:pt x="1094" y="1490"/>
                    <a:pt x="1429" y="1338"/>
                    <a:pt x="2128" y="1338"/>
                  </a:cubicBezTo>
                  <a:close/>
                  <a:moveTo>
                    <a:pt x="2128" y="1"/>
                  </a:moveTo>
                  <a:cubicBezTo>
                    <a:pt x="1702" y="1"/>
                    <a:pt x="1277" y="92"/>
                    <a:pt x="973" y="244"/>
                  </a:cubicBezTo>
                  <a:cubicBezTo>
                    <a:pt x="669" y="396"/>
                    <a:pt x="395" y="609"/>
                    <a:pt x="243" y="882"/>
                  </a:cubicBezTo>
                  <a:cubicBezTo>
                    <a:pt x="61" y="1156"/>
                    <a:pt x="0" y="1460"/>
                    <a:pt x="0" y="1824"/>
                  </a:cubicBezTo>
                  <a:cubicBezTo>
                    <a:pt x="0" y="2159"/>
                    <a:pt x="91" y="2523"/>
                    <a:pt x="243" y="2767"/>
                  </a:cubicBezTo>
                  <a:cubicBezTo>
                    <a:pt x="395" y="3040"/>
                    <a:pt x="669" y="3283"/>
                    <a:pt x="973" y="3435"/>
                  </a:cubicBezTo>
                  <a:cubicBezTo>
                    <a:pt x="1277" y="3587"/>
                    <a:pt x="1672" y="3648"/>
                    <a:pt x="2128" y="3648"/>
                  </a:cubicBezTo>
                  <a:cubicBezTo>
                    <a:pt x="2523" y="3648"/>
                    <a:pt x="2949" y="3587"/>
                    <a:pt x="3253" y="3435"/>
                  </a:cubicBezTo>
                  <a:cubicBezTo>
                    <a:pt x="3556" y="3283"/>
                    <a:pt x="3830" y="3040"/>
                    <a:pt x="3982" y="2767"/>
                  </a:cubicBezTo>
                  <a:cubicBezTo>
                    <a:pt x="4164" y="2523"/>
                    <a:pt x="4256" y="2159"/>
                    <a:pt x="4256" y="1824"/>
                  </a:cubicBezTo>
                  <a:cubicBezTo>
                    <a:pt x="4256" y="1490"/>
                    <a:pt x="4134" y="1156"/>
                    <a:pt x="3982" y="882"/>
                  </a:cubicBezTo>
                  <a:cubicBezTo>
                    <a:pt x="3830" y="609"/>
                    <a:pt x="3556" y="396"/>
                    <a:pt x="3253" y="244"/>
                  </a:cubicBezTo>
                  <a:cubicBezTo>
                    <a:pt x="2949" y="92"/>
                    <a:pt x="2584" y="1"/>
                    <a:pt x="212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
            <p:cNvSpPr/>
            <p:nvPr/>
          </p:nvSpPr>
          <p:spPr>
            <a:xfrm>
              <a:off x="3295325" y="4792525"/>
              <a:ext cx="825275" cy="125400"/>
            </a:xfrm>
            <a:custGeom>
              <a:rect b="b" l="l" r="r" t="t"/>
              <a:pathLst>
                <a:path extrusionOk="0" h="5016" w="33011">
                  <a:moveTo>
                    <a:pt x="1004" y="1"/>
                  </a:moveTo>
                  <a:cubicBezTo>
                    <a:pt x="426" y="1"/>
                    <a:pt x="1" y="457"/>
                    <a:pt x="1" y="1004"/>
                  </a:cubicBezTo>
                  <a:lnTo>
                    <a:pt x="1" y="4043"/>
                  </a:lnTo>
                  <a:cubicBezTo>
                    <a:pt x="1" y="4621"/>
                    <a:pt x="457" y="5016"/>
                    <a:pt x="1004" y="5016"/>
                  </a:cubicBezTo>
                  <a:lnTo>
                    <a:pt x="32007" y="5016"/>
                  </a:lnTo>
                  <a:cubicBezTo>
                    <a:pt x="32554" y="5016"/>
                    <a:pt x="32980" y="4560"/>
                    <a:pt x="32980" y="4043"/>
                  </a:cubicBezTo>
                  <a:lnTo>
                    <a:pt x="32980" y="1004"/>
                  </a:lnTo>
                  <a:cubicBezTo>
                    <a:pt x="33010" y="457"/>
                    <a:pt x="32554"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
            <p:cNvSpPr/>
            <p:nvPr/>
          </p:nvSpPr>
          <p:spPr>
            <a:xfrm>
              <a:off x="3261125" y="4810775"/>
              <a:ext cx="893675" cy="147425"/>
            </a:xfrm>
            <a:custGeom>
              <a:rect b="b" l="l" r="r" t="t"/>
              <a:pathLst>
                <a:path extrusionOk="0" h="5897" w="35747">
                  <a:moveTo>
                    <a:pt x="1125" y="0"/>
                  </a:moveTo>
                  <a:cubicBezTo>
                    <a:pt x="518" y="0"/>
                    <a:pt x="1" y="487"/>
                    <a:pt x="1" y="1155"/>
                  </a:cubicBezTo>
                  <a:lnTo>
                    <a:pt x="1" y="4742"/>
                  </a:lnTo>
                  <a:cubicBezTo>
                    <a:pt x="1" y="5350"/>
                    <a:pt x="487" y="5897"/>
                    <a:pt x="1125" y="5897"/>
                  </a:cubicBezTo>
                  <a:lnTo>
                    <a:pt x="34621" y="5897"/>
                  </a:lnTo>
                  <a:cubicBezTo>
                    <a:pt x="35229" y="5897"/>
                    <a:pt x="35746" y="5411"/>
                    <a:pt x="35746" y="4742"/>
                  </a:cubicBezTo>
                  <a:lnTo>
                    <a:pt x="35746" y="1155"/>
                  </a:lnTo>
                  <a:cubicBezTo>
                    <a:pt x="35746" y="487"/>
                    <a:pt x="35229" y="0"/>
                    <a:pt x="3462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
            <p:cNvSpPr/>
            <p:nvPr/>
          </p:nvSpPr>
          <p:spPr>
            <a:xfrm>
              <a:off x="3324975" y="481077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
            <p:cNvSpPr/>
            <p:nvPr/>
          </p:nvSpPr>
          <p:spPr>
            <a:xfrm>
              <a:off x="3494425" y="481077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
            <p:cNvSpPr/>
            <p:nvPr/>
          </p:nvSpPr>
          <p:spPr>
            <a:xfrm>
              <a:off x="3664625" y="4810775"/>
              <a:ext cx="86650" cy="147425"/>
            </a:xfrm>
            <a:custGeom>
              <a:rect b="b" l="l" r="r" t="t"/>
              <a:pathLst>
                <a:path extrusionOk="0" h="5897" w="3466">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
            <p:cNvSpPr/>
            <p:nvPr/>
          </p:nvSpPr>
          <p:spPr>
            <a:xfrm>
              <a:off x="3834850" y="4810775"/>
              <a:ext cx="86650" cy="147425"/>
            </a:xfrm>
            <a:custGeom>
              <a:rect b="b" l="l" r="r" t="t"/>
              <a:pathLst>
                <a:path extrusionOk="0" h="5897" w="3466">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
            <p:cNvSpPr/>
            <p:nvPr/>
          </p:nvSpPr>
          <p:spPr>
            <a:xfrm>
              <a:off x="4004300" y="4810775"/>
              <a:ext cx="85900" cy="147425"/>
            </a:xfrm>
            <a:custGeom>
              <a:rect b="b" l="l" r="r" t="t"/>
              <a:pathLst>
                <a:path extrusionOk="0" h="5897" w="3436">
                  <a:moveTo>
                    <a:pt x="1" y="0"/>
                  </a:moveTo>
                  <a:lnTo>
                    <a:pt x="1" y="5897"/>
                  </a:lnTo>
                  <a:lnTo>
                    <a:pt x="3435" y="5897"/>
                  </a:lnTo>
                  <a:lnTo>
                    <a:pt x="343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
            <p:cNvSpPr/>
            <p:nvPr/>
          </p:nvSpPr>
          <p:spPr>
            <a:xfrm>
              <a:off x="3445025" y="4627625"/>
              <a:ext cx="826025" cy="125425"/>
            </a:xfrm>
            <a:custGeom>
              <a:rect b="b" l="l" r="r" t="t"/>
              <a:pathLst>
                <a:path extrusionOk="0" h="5017" w="33041">
                  <a:moveTo>
                    <a:pt x="1004" y="1"/>
                  </a:moveTo>
                  <a:cubicBezTo>
                    <a:pt x="426" y="1"/>
                    <a:pt x="1" y="457"/>
                    <a:pt x="1" y="974"/>
                  </a:cubicBezTo>
                  <a:lnTo>
                    <a:pt x="1" y="4013"/>
                  </a:lnTo>
                  <a:cubicBezTo>
                    <a:pt x="1" y="4591"/>
                    <a:pt x="456" y="5016"/>
                    <a:pt x="1004" y="5016"/>
                  </a:cubicBezTo>
                  <a:lnTo>
                    <a:pt x="32007" y="5016"/>
                  </a:lnTo>
                  <a:cubicBezTo>
                    <a:pt x="32585" y="5016"/>
                    <a:pt x="33010" y="4560"/>
                    <a:pt x="33010" y="4013"/>
                  </a:cubicBezTo>
                  <a:lnTo>
                    <a:pt x="33010" y="974"/>
                  </a:lnTo>
                  <a:cubicBezTo>
                    <a:pt x="33041" y="457"/>
                    <a:pt x="32585"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
            <p:cNvSpPr/>
            <p:nvPr/>
          </p:nvSpPr>
          <p:spPr>
            <a:xfrm>
              <a:off x="3411600" y="4645875"/>
              <a:ext cx="893650" cy="146675"/>
            </a:xfrm>
            <a:custGeom>
              <a:rect b="b" l="l" r="r" t="t"/>
              <a:pathLst>
                <a:path extrusionOk="0" h="5867" w="35746">
                  <a:moveTo>
                    <a:pt x="1125" y="0"/>
                  </a:moveTo>
                  <a:cubicBezTo>
                    <a:pt x="517" y="0"/>
                    <a:pt x="0" y="487"/>
                    <a:pt x="0" y="1125"/>
                  </a:cubicBezTo>
                  <a:lnTo>
                    <a:pt x="0" y="4742"/>
                  </a:lnTo>
                  <a:cubicBezTo>
                    <a:pt x="0" y="5350"/>
                    <a:pt x="486" y="5867"/>
                    <a:pt x="1125" y="5867"/>
                  </a:cubicBezTo>
                  <a:lnTo>
                    <a:pt x="34590" y="5867"/>
                  </a:lnTo>
                  <a:cubicBezTo>
                    <a:pt x="35198" y="5867"/>
                    <a:pt x="35745" y="5380"/>
                    <a:pt x="35745" y="4742"/>
                  </a:cubicBezTo>
                  <a:lnTo>
                    <a:pt x="35745" y="1125"/>
                  </a:lnTo>
                  <a:cubicBezTo>
                    <a:pt x="35745" y="487"/>
                    <a:pt x="35198" y="0"/>
                    <a:pt x="3459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
            <p:cNvSpPr/>
            <p:nvPr/>
          </p:nvSpPr>
          <p:spPr>
            <a:xfrm>
              <a:off x="3474650" y="4645875"/>
              <a:ext cx="86675" cy="146675"/>
            </a:xfrm>
            <a:custGeom>
              <a:rect b="b" l="l" r="r" t="t"/>
              <a:pathLst>
                <a:path extrusionOk="0" h="5867" w="3467">
                  <a:moveTo>
                    <a:pt x="1" y="0"/>
                  </a:moveTo>
                  <a:lnTo>
                    <a:pt x="1" y="5867"/>
                  </a:lnTo>
                  <a:lnTo>
                    <a:pt x="3466" y="586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
            <p:cNvSpPr/>
            <p:nvPr/>
          </p:nvSpPr>
          <p:spPr>
            <a:xfrm>
              <a:off x="3644875" y="4645875"/>
              <a:ext cx="86650" cy="146675"/>
            </a:xfrm>
            <a:custGeom>
              <a:rect b="b" l="l" r="r" t="t"/>
              <a:pathLst>
                <a:path extrusionOk="0" h="5867" w="3466">
                  <a:moveTo>
                    <a:pt x="1" y="0"/>
                  </a:moveTo>
                  <a:lnTo>
                    <a:pt x="1" y="5867"/>
                  </a:lnTo>
                  <a:lnTo>
                    <a:pt x="3466" y="586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
            <p:cNvSpPr/>
            <p:nvPr/>
          </p:nvSpPr>
          <p:spPr>
            <a:xfrm>
              <a:off x="3815100" y="4645875"/>
              <a:ext cx="86650" cy="146675"/>
            </a:xfrm>
            <a:custGeom>
              <a:rect b="b" l="l" r="r" t="t"/>
              <a:pathLst>
                <a:path extrusionOk="0" h="5867" w="3466">
                  <a:moveTo>
                    <a:pt x="0" y="0"/>
                  </a:moveTo>
                  <a:lnTo>
                    <a:pt x="0" y="5867"/>
                  </a:lnTo>
                  <a:lnTo>
                    <a:pt x="3465" y="586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
            <p:cNvSpPr/>
            <p:nvPr/>
          </p:nvSpPr>
          <p:spPr>
            <a:xfrm>
              <a:off x="3985300" y="4645875"/>
              <a:ext cx="85900" cy="146675"/>
            </a:xfrm>
            <a:custGeom>
              <a:rect b="b" l="l" r="r" t="t"/>
              <a:pathLst>
                <a:path extrusionOk="0" h="5867" w="3436">
                  <a:moveTo>
                    <a:pt x="1" y="0"/>
                  </a:moveTo>
                  <a:lnTo>
                    <a:pt x="1" y="5867"/>
                  </a:lnTo>
                  <a:lnTo>
                    <a:pt x="3436" y="5867"/>
                  </a:lnTo>
                  <a:lnTo>
                    <a:pt x="343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
            <p:cNvSpPr/>
            <p:nvPr/>
          </p:nvSpPr>
          <p:spPr>
            <a:xfrm>
              <a:off x="4154775" y="4645875"/>
              <a:ext cx="86650" cy="146675"/>
            </a:xfrm>
            <a:custGeom>
              <a:rect b="b" l="l" r="r" t="t"/>
              <a:pathLst>
                <a:path extrusionOk="0" h="5867" w="3466">
                  <a:moveTo>
                    <a:pt x="0" y="0"/>
                  </a:moveTo>
                  <a:lnTo>
                    <a:pt x="0" y="5867"/>
                  </a:lnTo>
                  <a:lnTo>
                    <a:pt x="3465" y="586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
            <p:cNvSpPr/>
            <p:nvPr/>
          </p:nvSpPr>
          <p:spPr>
            <a:xfrm>
              <a:off x="3232250" y="4461975"/>
              <a:ext cx="825275" cy="125400"/>
            </a:xfrm>
            <a:custGeom>
              <a:rect b="b" l="l" r="r" t="t"/>
              <a:pathLst>
                <a:path extrusionOk="0" h="5016" w="33011">
                  <a:moveTo>
                    <a:pt x="1004" y="1"/>
                  </a:moveTo>
                  <a:cubicBezTo>
                    <a:pt x="426" y="1"/>
                    <a:pt x="1" y="457"/>
                    <a:pt x="1" y="1004"/>
                  </a:cubicBezTo>
                  <a:lnTo>
                    <a:pt x="1" y="4043"/>
                  </a:lnTo>
                  <a:cubicBezTo>
                    <a:pt x="1" y="4621"/>
                    <a:pt x="457" y="5016"/>
                    <a:pt x="1004" y="5016"/>
                  </a:cubicBezTo>
                  <a:lnTo>
                    <a:pt x="32007" y="5016"/>
                  </a:lnTo>
                  <a:cubicBezTo>
                    <a:pt x="32585" y="5016"/>
                    <a:pt x="33010" y="4560"/>
                    <a:pt x="33010" y="4043"/>
                  </a:cubicBezTo>
                  <a:lnTo>
                    <a:pt x="33010" y="1004"/>
                  </a:lnTo>
                  <a:cubicBezTo>
                    <a:pt x="33010" y="457"/>
                    <a:pt x="32555"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
            <p:cNvSpPr/>
            <p:nvPr/>
          </p:nvSpPr>
          <p:spPr>
            <a:xfrm>
              <a:off x="3198825" y="4480225"/>
              <a:ext cx="893650" cy="147425"/>
            </a:xfrm>
            <a:custGeom>
              <a:rect b="b" l="l" r="r" t="t"/>
              <a:pathLst>
                <a:path extrusionOk="0" h="5897" w="35746">
                  <a:moveTo>
                    <a:pt x="1125" y="0"/>
                  </a:moveTo>
                  <a:cubicBezTo>
                    <a:pt x="517" y="0"/>
                    <a:pt x="0" y="486"/>
                    <a:pt x="0" y="1155"/>
                  </a:cubicBezTo>
                  <a:lnTo>
                    <a:pt x="0" y="4742"/>
                  </a:lnTo>
                  <a:cubicBezTo>
                    <a:pt x="0" y="5350"/>
                    <a:pt x="487" y="5897"/>
                    <a:pt x="1125" y="5897"/>
                  </a:cubicBezTo>
                  <a:lnTo>
                    <a:pt x="34591" y="5897"/>
                  </a:lnTo>
                  <a:cubicBezTo>
                    <a:pt x="35199" y="5897"/>
                    <a:pt x="35746" y="5411"/>
                    <a:pt x="35746" y="4742"/>
                  </a:cubicBezTo>
                  <a:lnTo>
                    <a:pt x="35746" y="1155"/>
                  </a:lnTo>
                  <a:cubicBezTo>
                    <a:pt x="35715" y="486"/>
                    <a:pt x="35199" y="0"/>
                    <a:pt x="345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
            <p:cNvSpPr/>
            <p:nvPr/>
          </p:nvSpPr>
          <p:spPr>
            <a:xfrm>
              <a:off x="3261900" y="448022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
            <p:cNvSpPr/>
            <p:nvPr/>
          </p:nvSpPr>
          <p:spPr>
            <a:xfrm>
              <a:off x="3431350" y="4480225"/>
              <a:ext cx="86650" cy="147425"/>
            </a:xfrm>
            <a:custGeom>
              <a:rect b="b" l="l" r="r" t="t"/>
              <a:pathLst>
                <a:path extrusionOk="0" h="5897" w="3466">
                  <a:moveTo>
                    <a:pt x="0" y="0"/>
                  </a:moveTo>
                  <a:lnTo>
                    <a:pt x="0"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
            <p:cNvSpPr/>
            <p:nvPr/>
          </p:nvSpPr>
          <p:spPr>
            <a:xfrm>
              <a:off x="3601575" y="4480225"/>
              <a:ext cx="85875" cy="147425"/>
            </a:xfrm>
            <a:custGeom>
              <a:rect b="b" l="l" r="r" t="t"/>
              <a:pathLst>
                <a:path extrusionOk="0" h="5897" w="3435">
                  <a:moveTo>
                    <a:pt x="0" y="0"/>
                  </a:moveTo>
                  <a:lnTo>
                    <a:pt x="0" y="5897"/>
                  </a:lnTo>
                  <a:lnTo>
                    <a:pt x="3435" y="5897"/>
                  </a:lnTo>
                  <a:lnTo>
                    <a:pt x="343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
            <p:cNvSpPr/>
            <p:nvPr/>
          </p:nvSpPr>
          <p:spPr>
            <a:xfrm>
              <a:off x="3771025" y="4480225"/>
              <a:ext cx="86650" cy="147425"/>
            </a:xfrm>
            <a:custGeom>
              <a:rect b="b" l="l" r="r" t="t"/>
              <a:pathLst>
                <a:path extrusionOk="0" h="5897" w="3466">
                  <a:moveTo>
                    <a:pt x="0" y="0"/>
                  </a:moveTo>
                  <a:lnTo>
                    <a:pt x="0" y="5897"/>
                  </a:lnTo>
                  <a:lnTo>
                    <a:pt x="3465" y="5897"/>
                  </a:lnTo>
                  <a:lnTo>
                    <a:pt x="3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
            <p:cNvSpPr/>
            <p:nvPr/>
          </p:nvSpPr>
          <p:spPr>
            <a:xfrm>
              <a:off x="3941225" y="4480225"/>
              <a:ext cx="86675" cy="147425"/>
            </a:xfrm>
            <a:custGeom>
              <a:rect b="b" l="l" r="r" t="t"/>
              <a:pathLst>
                <a:path extrusionOk="0" h="5897" w="3467">
                  <a:moveTo>
                    <a:pt x="1" y="0"/>
                  </a:moveTo>
                  <a:lnTo>
                    <a:pt x="1" y="5897"/>
                  </a:lnTo>
                  <a:lnTo>
                    <a:pt x="3466" y="5897"/>
                  </a:lnTo>
                  <a:lnTo>
                    <a:pt x="34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
            <p:cNvSpPr/>
            <p:nvPr/>
          </p:nvSpPr>
          <p:spPr>
            <a:xfrm>
              <a:off x="3508850" y="4297075"/>
              <a:ext cx="824525" cy="125425"/>
            </a:xfrm>
            <a:custGeom>
              <a:rect b="b" l="l" r="r" t="t"/>
              <a:pathLst>
                <a:path extrusionOk="0" h="5017" w="32981">
                  <a:moveTo>
                    <a:pt x="1004" y="1"/>
                  </a:moveTo>
                  <a:cubicBezTo>
                    <a:pt x="426" y="1"/>
                    <a:pt x="1" y="457"/>
                    <a:pt x="1" y="973"/>
                  </a:cubicBezTo>
                  <a:lnTo>
                    <a:pt x="1" y="4013"/>
                  </a:lnTo>
                  <a:cubicBezTo>
                    <a:pt x="1" y="4591"/>
                    <a:pt x="457" y="5016"/>
                    <a:pt x="1004" y="5016"/>
                  </a:cubicBezTo>
                  <a:lnTo>
                    <a:pt x="32007" y="5016"/>
                  </a:lnTo>
                  <a:cubicBezTo>
                    <a:pt x="32585" y="5016"/>
                    <a:pt x="32980" y="4560"/>
                    <a:pt x="32980" y="4013"/>
                  </a:cubicBezTo>
                  <a:lnTo>
                    <a:pt x="32980" y="973"/>
                  </a:lnTo>
                  <a:cubicBezTo>
                    <a:pt x="32980" y="457"/>
                    <a:pt x="32524" y="1"/>
                    <a:pt x="3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
            <p:cNvSpPr/>
            <p:nvPr/>
          </p:nvSpPr>
          <p:spPr>
            <a:xfrm>
              <a:off x="3474650" y="4315325"/>
              <a:ext cx="894425" cy="146675"/>
            </a:xfrm>
            <a:custGeom>
              <a:rect b="b" l="l" r="r" t="t"/>
              <a:pathLst>
                <a:path extrusionOk="0" h="5867" w="35777">
                  <a:moveTo>
                    <a:pt x="1156" y="0"/>
                  </a:moveTo>
                  <a:cubicBezTo>
                    <a:pt x="548" y="0"/>
                    <a:pt x="1" y="487"/>
                    <a:pt x="1" y="1125"/>
                  </a:cubicBezTo>
                  <a:lnTo>
                    <a:pt x="1" y="4742"/>
                  </a:lnTo>
                  <a:cubicBezTo>
                    <a:pt x="1" y="5350"/>
                    <a:pt x="487" y="5867"/>
                    <a:pt x="1156" y="5867"/>
                  </a:cubicBezTo>
                  <a:lnTo>
                    <a:pt x="34622" y="5867"/>
                  </a:lnTo>
                  <a:cubicBezTo>
                    <a:pt x="35230" y="5867"/>
                    <a:pt x="35777" y="5380"/>
                    <a:pt x="35777" y="4742"/>
                  </a:cubicBezTo>
                  <a:lnTo>
                    <a:pt x="35777" y="1125"/>
                  </a:lnTo>
                  <a:cubicBezTo>
                    <a:pt x="35716" y="517"/>
                    <a:pt x="35230" y="0"/>
                    <a:pt x="346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
            <p:cNvSpPr/>
            <p:nvPr/>
          </p:nvSpPr>
          <p:spPr>
            <a:xfrm>
              <a:off x="3538500" y="43145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
            <p:cNvSpPr/>
            <p:nvPr/>
          </p:nvSpPr>
          <p:spPr>
            <a:xfrm>
              <a:off x="3707200" y="43145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
            <p:cNvSpPr/>
            <p:nvPr/>
          </p:nvSpPr>
          <p:spPr>
            <a:xfrm>
              <a:off x="3877400" y="4314550"/>
              <a:ext cx="86650" cy="147450"/>
            </a:xfrm>
            <a:custGeom>
              <a:rect b="b" l="l" r="r" t="t"/>
              <a:pathLst>
                <a:path extrusionOk="0" h="5898" w="3466">
                  <a:moveTo>
                    <a:pt x="1" y="1"/>
                  </a:moveTo>
                  <a:lnTo>
                    <a:pt x="1" y="5898"/>
                  </a:lnTo>
                  <a:lnTo>
                    <a:pt x="3466" y="5898"/>
                  </a:lnTo>
                  <a:lnTo>
                    <a:pt x="346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
            <p:cNvSpPr/>
            <p:nvPr/>
          </p:nvSpPr>
          <p:spPr>
            <a:xfrm>
              <a:off x="4047625" y="4314550"/>
              <a:ext cx="86650" cy="147450"/>
            </a:xfrm>
            <a:custGeom>
              <a:rect b="b" l="l" r="r" t="t"/>
              <a:pathLst>
                <a:path extrusionOk="0" h="5898" w="3466">
                  <a:moveTo>
                    <a:pt x="0" y="1"/>
                  </a:moveTo>
                  <a:lnTo>
                    <a:pt x="0" y="5898"/>
                  </a:lnTo>
                  <a:lnTo>
                    <a:pt x="3465" y="5898"/>
                  </a:lnTo>
                  <a:lnTo>
                    <a:pt x="346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
            <p:cNvSpPr/>
            <p:nvPr/>
          </p:nvSpPr>
          <p:spPr>
            <a:xfrm>
              <a:off x="4217825" y="4314550"/>
              <a:ext cx="86675" cy="147450"/>
            </a:xfrm>
            <a:custGeom>
              <a:rect b="b" l="l" r="r" t="t"/>
              <a:pathLst>
                <a:path extrusionOk="0" h="5898" w="3467">
                  <a:moveTo>
                    <a:pt x="1" y="1"/>
                  </a:moveTo>
                  <a:lnTo>
                    <a:pt x="1" y="5898"/>
                  </a:lnTo>
                  <a:lnTo>
                    <a:pt x="3466" y="5898"/>
                  </a:lnTo>
                  <a:lnTo>
                    <a:pt x="346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
            <p:cNvSpPr/>
            <p:nvPr/>
          </p:nvSpPr>
          <p:spPr>
            <a:xfrm>
              <a:off x="2578750" y="4299450"/>
              <a:ext cx="699125" cy="607750"/>
            </a:xfrm>
            <a:custGeom>
              <a:rect b="b" l="l" r="r" t="t"/>
              <a:pathLst>
                <a:path extrusionOk="0" h="24310" w="27965">
                  <a:moveTo>
                    <a:pt x="24851" y="1"/>
                  </a:moveTo>
                  <a:cubicBezTo>
                    <a:pt x="24632" y="1"/>
                    <a:pt x="24414" y="79"/>
                    <a:pt x="24226" y="240"/>
                  </a:cubicBezTo>
                  <a:lnTo>
                    <a:pt x="517" y="20240"/>
                  </a:lnTo>
                  <a:cubicBezTo>
                    <a:pt x="92" y="20575"/>
                    <a:pt x="0" y="21213"/>
                    <a:pt x="396" y="21639"/>
                  </a:cubicBezTo>
                  <a:lnTo>
                    <a:pt x="2371" y="23949"/>
                  </a:lnTo>
                  <a:cubicBezTo>
                    <a:pt x="2558" y="24186"/>
                    <a:pt x="2839" y="24310"/>
                    <a:pt x="3124" y="24310"/>
                  </a:cubicBezTo>
                  <a:cubicBezTo>
                    <a:pt x="3351" y="24310"/>
                    <a:pt x="3581" y="24232"/>
                    <a:pt x="3770" y="24070"/>
                  </a:cubicBezTo>
                  <a:lnTo>
                    <a:pt x="27478" y="4070"/>
                  </a:lnTo>
                  <a:cubicBezTo>
                    <a:pt x="27904" y="3736"/>
                    <a:pt x="27964" y="3097"/>
                    <a:pt x="27600" y="2672"/>
                  </a:cubicBezTo>
                  <a:lnTo>
                    <a:pt x="25624" y="362"/>
                  </a:lnTo>
                  <a:cubicBezTo>
                    <a:pt x="25404" y="125"/>
                    <a:pt x="25127" y="1"/>
                    <a:pt x="2485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
            <p:cNvSpPr/>
            <p:nvPr/>
          </p:nvSpPr>
          <p:spPr>
            <a:xfrm>
              <a:off x="2566600" y="4293075"/>
              <a:ext cx="762175" cy="665300"/>
            </a:xfrm>
            <a:custGeom>
              <a:rect b="b" l="l" r="r" t="t"/>
              <a:pathLst>
                <a:path extrusionOk="0" h="26612" w="30487">
                  <a:moveTo>
                    <a:pt x="26843" y="1"/>
                  </a:moveTo>
                  <a:cubicBezTo>
                    <a:pt x="26583" y="1"/>
                    <a:pt x="26326" y="94"/>
                    <a:pt x="26110" y="282"/>
                  </a:cubicBezTo>
                  <a:lnTo>
                    <a:pt x="547" y="21863"/>
                  </a:lnTo>
                  <a:cubicBezTo>
                    <a:pt x="91" y="22258"/>
                    <a:pt x="0" y="22957"/>
                    <a:pt x="395" y="23444"/>
                  </a:cubicBezTo>
                  <a:lnTo>
                    <a:pt x="2736" y="26210"/>
                  </a:lnTo>
                  <a:cubicBezTo>
                    <a:pt x="2979" y="26470"/>
                    <a:pt x="3311" y="26611"/>
                    <a:pt x="3641" y="26611"/>
                  </a:cubicBezTo>
                  <a:cubicBezTo>
                    <a:pt x="3890" y="26611"/>
                    <a:pt x="4138" y="26531"/>
                    <a:pt x="4347" y="26362"/>
                  </a:cubicBezTo>
                  <a:lnTo>
                    <a:pt x="29940" y="4781"/>
                  </a:lnTo>
                  <a:cubicBezTo>
                    <a:pt x="30396" y="4355"/>
                    <a:pt x="30487" y="3687"/>
                    <a:pt x="30092" y="3200"/>
                  </a:cubicBezTo>
                  <a:lnTo>
                    <a:pt x="27751" y="434"/>
                  </a:lnTo>
                  <a:cubicBezTo>
                    <a:pt x="27498" y="147"/>
                    <a:pt x="27169" y="1"/>
                    <a:pt x="268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
            <p:cNvSpPr/>
            <p:nvPr/>
          </p:nvSpPr>
          <p:spPr>
            <a:xfrm>
              <a:off x="2606875" y="4760625"/>
              <a:ext cx="161100" cy="167950"/>
            </a:xfrm>
            <a:custGeom>
              <a:rect b="b" l="l" r="r" t="t"/>
              <a:pathLst>
                <a:path extrusionOk="0" h="6718" w="6444">
                  <a:moveTo>
                    <a:pt x="2645" y="0"/>
                  </a:moveTo>
                  <a:lnTo>
                    <a:pt x="0" y="2219"/>
                  </a:lnTo>
                  <a:lnTo>
                    <a:pt x="3800" y="6718"/>
                  </a:lnTo>
                  <a:lnTo>
                    <a:pt x="6444" y="4499"/>
                  </a:lnTo>
                  <a:lnTo>
                    <a:pt x="264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
            <p:cNvSpPr/>
            <p:nvPr/>
          </p:nvSpPr>
          <p:spPr>
            <a:xfrm>
              <a:off x="2736800" y="4651200"/>
              <a:ext cx="161125" cy="167950"/>
            </a:xfrm>
            <a:custGeom>
              <a:rect b="b" l="l" r="r" t="t"/>
              <a:pathLst>
                <a:path extrusionOk="0" h="6718" w="6445">
                  <a:moveTo>
                    <a:pt x="2645" y="0"/>
                  </a:moveTo>
                  <a:lnTo>
                    <a:pt x="1" y="2219"/>
                  </a:lnTo>
                  <a:lnTo>
                    <a:pt x="3800" y="6718"/>
                  </a:lnTo>
                  <a:lnTo>
                    <a:pt x="6445" y="4499"/>
                  </a:lnTo>
                  <a:lnTo>
                    <a:pt x="264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
            <p:cNvSpPr/>
            <p:nvPr/>
          </p:nvSpPr>
          <p:spPr>
            <a:xfrm>
              <a:off x="2866000" y="4541775"/>
              <a:ext cx="161100" cy="167950"/>
            </a:xfrm>
            <a:custGeom>
              <a:rect b="b" l="l" r="r" t="t"/>
              <a:pathLst>
                <a:path extrusionOk="0" h="6718" w="6444">
                  <a:moveTo>
                    <a:pt x="2644" y="0"/>
                  </a:moveTo>
                  <a:lnTo>
                    <a:pt x="0" y="2219"/>
                  </a:lnTo>
                  <a:lnTo>
                    <a:pt x="3799" y="6718"/>
                  </a:lnTo>
                  <a:lnTo>
                    <a:pt x="6444" y="4499"/>
                  </a:lnTo>
                  <a:lnTo>
                    <a:pt x="264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
            <p:cNvSpPr/>
            <p:nvPr/>
          </p:nvSpPr>
          <p:spPr>
            <a:xfrm>
              <a:off x="2995925" y="4432350"/>
              <a:ext cx="161125" cy="167950"/>
            </a:xfrm>
            <a:custGeom>
              <a:rect b="b" l="l" r="r" t="t"/>
              <a:pathLst>
                <a:path extrusionOk="0" h="6718" w="6445">
                  <a:moveTo>
                    <a:pt x="2645" y="0"/>
                  </a:moveTo>
                  <a:lnTo>
                    <a:pt x="1" y="2219"/>
                  </a:lnTo>
                  <a:lnTo>
                    <a:pt x="3800" y="6718"/>
                  </a:lnTo>
                  <a:lnTo>
                    <a:pt x="6445" y="4499"/>
                  </a:lnTo>
                  <a:lnTo>
                    <a:pt x="264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
            <p:cNvSpPr/>
            <p:nvPr/>
          </p:nvSpPr>
          <p:spPr>
            <a:xfrm>
              <a:off x="3126625" y="4322150"/>
              <a:ext cx="161125" cy="168725"/>
            </a:xfrm>
            <a:custGeom>
              <a:rect b="b" l="l" r="r" t="t"/>
              <a:pathLst>
                <a:path extrusionOk="0" h="6749" w="6445">
                  <a:moveTo>
                    <a:pt x="2645" y="1"/>
                  </a:moveTo>
                  <a:lnTo>
                    <a:pt x="1" y="2250"/>
                  </a:lnTo>
                  <a:lnTo>
                    <a:pt x="3800" y="6749"/>
                  </a:lnTo>
                  <a:lnTo>
                    <a:pt x="6445" y="4530"/>
                  </a:lnTo>
                  <a:lnTo>
                    <a:pt x="264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
            <p:cNvSpPr/>
            <p:nvPr/>
          </p:nvSpPr>
          <p:spPr>
            <a:xfrm>
              <a:off x="3852325" y="4327100"/>
              <a:ext cx="98825" cy="95000"/>
            </a:xfrm>
            <a:custGeom>
              <a:rect b="b" l="l" r="r" t="t"/>
              <a:pathLst>
                <a:path extrusionOk="0" h="3800" w="3953">
                  <a:moveTo>
                    <a:pt x="1973" y="0"/>
                  </a:moveTo>
                  <a:cubicBezTo>
                    <a:pt x="1824" y="0"/>
                    <a:pt x="1672" y="76"/>
                    <a:pt x="1581" y="228"/>
                  </a:cubicBezTo>
                  <a:lnTo>
                    <a:pt x="1156" y="958"/>
                  </a:lnTo>
                  <a:cubicBezTo>
                    <a:pt x="1125" y="988"/>
                    <a:pt x="1095" y="1079"/>
                    <a:pt x="1004" y="1110"/>
                  </a:cubicBezTo>
                  <a:lnTo>
                    <a:pt x="305" y="1535"/>
                  </a:lnTo>
                  <a:cubicBezTo>
                    <a:pt x="1" y="1718"/>
                    <a:pt x="1" y="2143"/>
                    <a:pt x="305" y="2295"/>
                  </a:cubicBezTo>
                  <a:lnTo>
                    <a:pt x="1004" y="2721"/>
                  </a:lnTo>
                  <a:cubicBezTo>
                    <a:pt x="1034" y="2751"/>
                    <a:pt x="1125" y="2782"/>
                    <a:pt x="1156" y="2873"/>
                  </a:cubicBezTo>
                  <a:lnTo>
                    <a:pt x="1581" y="3572"/>
                  </a:lnTo>
                  <a:cubicBezTo>
                    <a:pt x="1672" y="3724"/>
                    <a:pt x="1824" y="3800"/>
                    <a:pt x="1973" y="3800"/>
                  </a:cubicBezTo>
                  <a:cubicBezTo>
                    <a:pt x="2121" y="3800"/>
                    <a:pt x="2265" y="3724"/>
                    <a:pt x="2341" y="3572"/>
                  </a:cubicBezTo>
                  <a:lnTo>
                    <a:pt x="2767" y="2873"/>
                  </a:lnTo>
                  <a:cubicBezTo>
                    <a:pt x="2797" y="2812"/>
                    <a:pt x="2827" y="2751"/>
                    <a:pt x="2919" y="2721"/>
                  </a:cubicBezTo>
                  <a:lnTo>
                    <a:pt x="3648" y="2295"/>
                  </a:lnTo>
                  <a:cubicBezTo>
                    <a:pt x="3952" y="2113"/>
                    <a:pt x="3952" y="1687"/>
                    <a:pt x="3648" y="1535"/>
                  </a:cubicBezTo>
                  <a:lnTo>
                    <a:pt x="2919" y="1110"/>
                  </a:lnTo>
                  <a:cubicBezTo>
                    <a:pt x="2888" y="1079"/>
                    <a:pt x="2797" y="1019"/>
                    <a:pt x="2767" y="958"/>
                  </a:cubicBezTo>
                  <a:lnTo>
                    <a:pt x="2341" y="228"/>
                  </a:lnTo>
                  <a:cubicBezTo>
                    <a:pt x="2265" y="76"/>
                    <a:pt x="2121" y="0"/>
                    <a:pt x="197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
            <p:cNvSpPr/>
            <p:nvPr/>
          </p:nvSpPr>
          <p:spPr>
            <a:xfrm>
              <a:off x="3706425" y="4449450"/>
              <a:ext cx="66150" cy="63075"/>
            </a:xfrm>
            <a:custGeom>
              <a:rect b="b" l="l" r="r" t="t"/>
              <a:pathLst>
                <a:path extrusionOk="0" h="2523" w="2646">
                  <a:moveTo>
                    <a:pt x="1334" y="0"/>
                  </a:moveTo>
                  <a:cubicBezTo>
                    <a:pt x="1232" y="0"/>
                    <a:pt x="1125" y="46"/>
                    <a:pt x="1065" y="137"/>
                  </a:cubicBezTo>
                  <a:lnTo>
                    <a:pt x="821" y="623"/>
                  </a:lnTo>
                  <a:lnTo>
                    <a:pt x="700" y="745"/>
                  </a:lnTo>
                  <a:lnTo>
                    <a:pt x="213" y="1018"/>
                  </a:lnTo>
                  <a:cubicBezTo>
                    <a:pt x="1" y="1110"/>
                    <a:pt x="1" y="1383"/>
                    <a:pt x="213" y="1505"/>
                  </a:cubicBezTo>
                  <a:lnTo>
                    <a:pt x="700" y="1778"/>
                  </a:lnTo>
                  <a:lnTo>
                    <a:pt x="821" y="1869"/>
                  </a:lnTo>
                  <a:lnTo>
                    <a:pt x="1065" y="2386"/>
                  </a:lnTo>
                  <a:cubicBezTo>
                    <a:pt x="1125" y="2477"/>
                    <a:pt x="1224" y="2523"/>
                    <a:pt x="1323" y="2523"/>
                  </a:cubicBezTo>
                  <a:cubicBezTo>
                    <a:pt x="1422" y="2523"/>
                    <a:pt x="1520" y="2477"/>
                    <a:pt x="1581" y="2386"/>
                  </a:cubicBezTo>
                  <a:lnTo>
                    <a:pt x="1824" y="1869"/>
                  </a:lnTo>
                  <a:lnTo>
                    <a:pt x="1946" y="1778"/>
                  </a:lnTo>
                  <a:lnTo>
                    <a:pt x="2432" y="1505"/>
                  </a:lnTo>
                  <a:cubicBezTo>
                    <a:pt x="2645" y="1383"/>
                    <a:pt x="2645" y="1110"/>
                    <a:pt x="2432" y="1018"/>
                  </a:cubicBezTo>
                  <a:lnTo>
                    <a:pt x="1946" y="745"/>
                  </a:lnTo>
                  <a:lnTo>
                    <a:pt x="1824" y="623"/>
                  </a:lnTo>
                  <a:lnTo>
                    <a:pt x="1581" y="137"/>
                  </a:lnTo>
                  <a:cubicBezTo>
                    <a:pt x="1536" y="46"/>
                    <a:pt x="1437" y="0"/>
                    <a:pt x="133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
            <p:cNvSpPr/>
            <p:nvPr/>
          </p:nvSpPr>
          <p:spPr>
            <a:xfrm>
              <a:off x="3689700" y="4823675"/>
              <a:ext cx="65375" cy="64050"/>
            </a:xfrm>
            <a:custGeom>
              <a:rect b="b" l="l" r="r" t="t"/>
              <a:pathLst>
                <a:path extrusionOk="0" h="2562" w="2615">
                  <a:moveTo>
                    <a:pt x="1308" y="1"/>
                  </a:moveTo>
                  <a:cubicBezTo>
                    <a:pt x="1217" y="1"/>
                    <a:pt x="1126" y="62"/>
                    <a:pt x="1065" y="183"/>
                  </a:cubicBezTo>
                  <a:lnTo>
                    <a:pt x="791" y="670"/>
                  </a:lnTo>
                  <a:lnTo>
                    <a:pt x="670" y="791"/>
                  </a:lnTo>
                  <a:lnTo>
                    <a:pt x="183" y="1034"/>
                  </a:lnTo>
                  <a:cubicBezTo>
                    <a:pt x="1" y="1156"/>
                    <a:pt x="1" y="1430"/>
                    <a:pt x="183" y="1551"/>
                  </a:cubicBezTo>
                  <a:lnTo>
                    <a:pt x="670" y="1794"/>
                  </a:lnTo>
                  <a:lnTo>
                    <a:pt x="791" y="1916"/>
                  </a:lnTo>
                  <a:lnTo>
                    <a:pt x="1065" y="2402"/>
                  </a:lnTo>
                  <a:cubicBezTo>
                    <a:pt x="1126" y="2509"/>
                    <a:pt x="1217" y="2562"/>
                    <a:pt x="1308" y="2562"/>
                  </a:cubicBezTo>
                  <a:cubicBezTo>
                    <a:pt x="1399" y="2562"/>
                    <a:pt x="1490" y="2509"/>
                    <a:pt x="1551" y="2402"/>
                  </a:cubicBezTo>
                  <a:lnTo>
                    <a:pt x="1825" y="1916"/>
                  </a:lnTo>
                  <a:lnTo>
                    <a:pt x="1946" y="1794"/>
                  </a:lnTo>
                  <a:lnTo>
                    <a:pt x="2433" y="1551"/>
                  </a:lnTo>
                  <a:cubicBezTo>
                    <a:pt x="2615" y="1430"/>
                    <a:pt x="2615" y="1156"/>
                    <a:pt x="2433" y="1034"/>
                  </a:cubicBezTo>
                  <a:lnTo>
                    <a:pt x="1946" y="791"/>
                  </a:lnTo>
                  <a:lnTo>
                    <a:pt x="1825" y="670"/>
                  </a:lnTo>
                  <a:lnTo>
                    <a:pt x="1551" y="183"/>
                  </a:lnTo>
                  <a:cubicBezTo>
                    <a:pt x="1490" y="62"/>
                    <a:pt x="1399" y="1"/>
                    <a:pt x="130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
            <p:cNvSpPr/>
            <p:nvPr/>
          </p:nvSpPr>
          <p:spPr>
            <a:xfrm>
              <a:off x="3869050" y="4541200"/>
              <a:ext cx="46375" cy="44475"/>
            </a:xfrm>
            <a:custGeom>
              <a:rect b="b" l="l" r="r" t="t"/>
              <a:pathLst>
                <a:path extrusionOk="0" h="1779" w="1855">
                  <a:moveTo>
                    <a:pt x="939" y="0"/>
                  </a:moveTo>
                  <a:cubicBezTo>
                    <a:pt x="874" y="0"/>
                    <a:pt x="806" y="38"/>
                    <a:pt x="760" y="114"/>
                  </a:cubicBezTo>
                  <a:lnTo>
                    <a:pt x="578" y="449"/>
                  </a:lnTo>
                  <a:cubicBezTo>
                    <a:pt x="578" y="479"/>
                    <a:pt x="547" y="510"/>
                    <a:pt x="487" y="510"/>
                  </a:cubicBezTo>
                  <a:lnTo>
                    <a:pt x="152" y="722"/>
                  </a:lnTo>
                  <a:cubicBezTo>
                    <a:pt x="0" y="783"/>
                    <a:pt x="0" y="965"/>
                    <a:pt x="152" y="1057"/>
                  </a:cubicBezTo>
                  <a:lnTo>
                    <a:pt x="487" y="1239"/>
                  </a:lnTo>
                  <a:cubicBezTo>
                    <a:pt x="547" y="1239"/>
                    <a:pt x="578" y="1269"/>
                    <a:pt x="578" y="1330"/>
                  </a:cubicBezTo>
                  <a:lnTo>
                    <a:pt x="760" y="1665"/>
                  </a:lnTo>
                  <a:cubicBezTo>
                    <a:pt x="806" y="1741"/>
                    <a:pt x="874" y="1779"/>
                    <a:pt x="939" y="1779"/>
                  </a:cubicBezTo>
                  <a:cubicBezTo>
                    <a:pt x="1003" y="1779"/>
                    <a:pt x="1064" y="1741"/>
                    <a:pt x="1095" y="1665"/>
                  </a:cubicBezTo>
                  <a:lnTo>
                    <a:pt x="1307" y="1330"/>
                  </a:lnTo>
                  <a:cubicBezTo>
                    <a:pt x="1307" y="1269"/>
                    <a:pt x="1338" y="1239"/>
                    <a:pt x="1368" y="1239"/>
                  </a:cubicBezTo>
                  <a:lnTo>
                    <a:pt x="1703" y="1057"/>
                  </a:lnTo>
                  <a:cubicBezTo>
                    <a:pt x="1854" y="965"/>
                    <a:pt x="1854" y="783"/>
                    <a:pt x="1703" y="722"/>
                  </a:cubicBezTo>
                  <a:lnTo>
                    <a:pt x="1368" y="510"/>
                  </a:lnTo>
                  <a:cubicBezTo>
                    <a:pt x="1338" y="510"/>
                    <a:pt x="1307" y="479"/>
                    <a:pt x="1307" y="449"/>
                  </a:cubicBezTo>
                  <a:lnTo>
                    <a:pt x="1095" y="114"/>
                  </a:lnTo>
                  <a:cubicBezTo>
                    <a:pt x="1064" y="38"/>
                    <a:pt x="1003" y="0"/>
                    <a:pt x="9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
            <p:cNvSpPr/>
            <p:nvPr/>
          </p:nvSpPr>
          <p:spPr>
            <a:xfrm>
              <a:off x="3533175" y="4709900"/>
              <a:ext cx="46375" cy="44475"/>
            </a:xfrm>
            <a:custGeom>
              <a:rect b="b" l="l" r="r" t="t"/>
              <a:pathLst>
                <a:path extrusionOk="0" h="1779" w="1855">
                  <a:moveTo>
                    <a:pt x="916" y="0"/>
                  </a:moveTo>
                  <a:cubicBezTo>
                    <a:pt x="852" y="0"/>
                    <a:pt x="791" y="38"/>
                    <a:pt x="760" y="114"/>
                  </a:cubicBezTo>
                  <a:lnTo>
                    <a:pt x="548" y="479"/>
                  </a:lnTo>
                  <a:cubicBezTo>
                    <a:pt x="548" y="509"/>
                    <a:pt x="517" y="540"/>
                    <a:pt x="487" y="540"/>
                  </a:cubicBezTo>
                  <a:lnTo>
                    <a:pt x="152" y="722"/>
                  </a:lnTo>
                  <a:cubicBezTo>
                    <a:pt x="0" y="813"/>
                    <a:pt x="0" y="996"/>
                    <a:pt x="152" y="1056"/>
                  </a:cubicBezTo>
                  <a:lnTo>
                    <a:pt x="487" y="1269"/>
                  </a:lnTo>
                  <a:cubicBezTo>
                    <a:pt x="517" y="1269"/>
                    <a:pt x="548" y="1300"/>
                    <a:pt x="548" y="1330"/>
                  </a:cubicBezTo>
                  <a:lnTo>
                    <a:pt x="760" y="1664"/>
                  </a:lnTo>
                  <a:cubicBezTo>
                    <a:pt x="791" y="1740"/>
                    <a:pt x="852" y="1778"/>
                    <a:pt x="916" y="1778"/>
                  </a:cubicBezTo>
                  <a:cubicBezTo>
                    <a:pt x="981" y="1778"/>
                    <a:pt x="1049" y="1740"/>
                    <a:pt x="1095" y="1664"/>
                  </a:cubicBezTo>
                  <a:lnTo>
                    <a:pt x="1277" y="1330"/>
                  </a:lnTo>
                  <a:cubicBezTo>
                    <a:pt x="1277" y="1300"/>
                    <a:pt x="1307" y="1269"/>
                    <a:pt x="1368" y="1269"/>
                  </a:cubicBezTo>
                  <a:lnTo>
                    <a:pt x="1703" y="1056"/>
                  </a:lnTo>
                  <a:cubicBezTo>
                    <a:pt x="1855" y="996"/>
                    <a:pt x="1855" y="813"/>
                    <a:pt x="1703" y="722"/>
                  </a:cubicBezTo>
                  <a:lnTo>
                    <a:pt x="1368" y="540"/>
                  </a:lnTo>
                  <a:cubicBezTo>
                    <a:pt x="1307" y="540"/>
                    <a:pt x="1277" y="509"/>
                    <a:pt x="1277" y="479"/>
                  </a:cubicBezTo>
                  <a:lnTo>
                    <a:pt x="1095" y="114"/>
                  </a:lnTo>
                  <a:cubicBezTo>
                    <a:pt x="1049" y="38"/>
                    <a:pt x="981" y="0"/>
                    <a:pt x="9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4" name="Google Shape;874;p1"/>
          <p:cNvGrpSpPr/>
          <p:nvPr/>
        </p:nvGrpSpPr>
        <p:grpSpPr>
          <a:xfrm>
            <a:off x="7877775" y="381900"/>
            <a:ext cx="759625" cy="712525"/>
            <a:chOff x="2462300" y="1258000"/>
            <a:chExt cx="759625" cy="712525"/>
          </a:xfrm>
        </p:grpSpPr>
        <p:sp>
          <p:nvSpPr>
            <p:cNvPr id="875" name="Google Shape;875;p1"/>
            <p:cNvSpPr/>
            <p:nvPr/>
          </p:nvSpPr>
          <p:spPr>
            <a:xfrm>
              <a:off x="2462300" y="1258000"/>
              <a:ext cx="759625" cy="712525"/>
            </a:xfrm>
            <a:custGeom>
              <a:rect b="b" l="l" r="r" t="t"/>
              <a:pathLst>
                <a:path extrusionOk="0" h="28501" w="30385">
                  <a:moveTo>
                    <a:pt x="4669" y="1"/>
                  </a:moveTo>
                  <a:cubicBezTo>
                    <a:pt x="3909" y="1"/>
                    <a:pt x="3271" y="609"/>
                    <a:pt x="3271" y="1429"/>
                  </a:cubicBezTo>
                  <a:lnTo>
                    <a:pt x="3271" y="22463"/>
                  </a:lnTo>
                  <a:lnTo>
                    <a:pt x="171" y="27782"/>
                  </a:lnTo>
                  <a:cubicBezTo>
                    <a:pt x="1" y="28122"/>
                    <a:pt x="257" y="28500"/>
                    <a:pt x="568" y="28500"/>
                  </a:cubicBezTo>
                  <a:cubicBezTo>
                    <a:pt x="647" y="28500"/>
                    <a:pt x="729" y="28476"/>
                    <a:pt x="809" y="28421"/>
                  </a:cubicBezTo>
                  <a:lnTo>
                    <a:pt x="6128" y="25533"/>
                  </a:lnTo>
                  <a:lnTo>
                    <a:pt x="28986" y="25533"/>
                  </a:lnTo>
                  <a:cubicBezTo>
                    <a:pt x="29746" y="25533"/>
                    <a:pt x="30384" y="24925"/>
                    <a:pt x="30384" y="24135"/>
                  </a:cubicBezTo>
                  <a:lnTo>
                    <a:pt x="30384" y="1338"/>
                  </a:lnTo>
                  <a:cubicBezTo>
                    <a:pt x="30384" y="609"/>
                    <a:pt x="29746" y="1"/>
                    <a:pt x="2898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
            <p:cNvSpPr/>
            <p:nvPr/>
          </p:nvSpPr>
          <p:spPr>
            <a:xfrm>
              <a:off x="2762925" y="1389475"/>
              <a:ext cx="250025" cy="372375"/>
            </a:xfrm>
            <a:custGeom>
              <a:rect b="b" l="l" r="r" t="t"/>
              <a:pathLst>
                <a:path extrusionOk="0" h="14895" w="10001">
                  <a:moveTo>
                    <a:pt x="4073" y="0"/>
                  </a:moveTo>
                  <a:lnTo>
                    <a:pt x="4073" y="1702"/>
                  </a:lnTo>
                  <a:cubicBezTo>
                    <a:pt x="2827" y="1854"/>
                    <a:pt x="1854" y="2310"/>
                    <a:pt x="1186" y="2949"/>
                  </a:cubicBezTo>
                  <a:cubicBezTo>
                    <a:pt x="547" y="3648"/>
                    <a:pt x="182" y="4438"/>
                    <a:pt x="182" y="5350"/>
                  </a:cubicBezTo>
                  <a:cubicBezTo>
                    <a:pt x="182" y="6140"/>
                    <a:pt x="426" y="6809"/>
                    <a:pt x="851" y="7265"/>
                  </a:cubicBezTo>
                  <a:cubicBezTo>
                    <a:pt x="1246" y="7751"/>
                    <a:pt x="1763" y="8085"/>
                    <a:pt x="2310" y="8268"/>
                  </a:cubicBezTo>
                  <a:cubicBezTo>
                    <a:pt x="2888" y="8481"/>
                    <a:pt x="3617" y="8663"/>
                    <a:pt x="4438" y="8845"/>
                  </a:cubicBezTo>
                  <a:cubicBezTo>
                    <a:pt x="5137" y="8997"/>
                    <a:pt x="5593" y="9119"/>
                    <a:pt x="5897" y="9241"/>
                  </a:cubicBezTo>
                  <a:cubicBezTo>
                    <a:pt x="6170" y="9332"/>
                    <a:pt x="6322" y="9544"/>
                    <a:pt x="6322" y="9757"/>
                  </a:cubicBezTo>
                  <a:cubicBezTo>
                    <a:pt x="6322" y="9940"/>
                    <a:pt x="6201" y="10092"/>
                    <a:pt x="5958" y="10213"/>
                  </a:cubicBezTo>
                  <a:cubicBezTo>
                    <a:pt x="5745" y="10335"/>
                    <a:pt x="5411" y="10365"/>
                    <a:pt x="4863" y="10365"/>
                  </a:cubicBezTo>
                  <a:cubicBezTo>
                    <a:pt x="4286" y="10365"/>
                    <a:pt x="3648" y="10304"/>
                    <a:pt x="3009" y="10092"/>
                  </a:cubicBezTo>
                  <a:cubicBezTo>
                    <a:pt x="2341" y="9909"/>
                    <a:pt x="1763" y="9696"/>
                    <a:pt x="1216" y="9392"/>
                  </a:cubicBezTo>
                  <a:lnTo>
                    <a:pt x="0" y="12067"/>
                  </a:lnTo>
                  <a:cubicBezTo>
                    <a:pt x="456" y="12371"/>
                    <a:pt x="1064" y="12645"/>
                    <a:pt x="1793" y="12827"/>
                  </a:cubicBezTo>
                  <a:cubicBezTo>
                    <a:pt x="2523" y="13070"/>
                    <a:pt x="3283" y="13192"/>
                    <a:pt x="4073" y="13222"/>
                  </a:cubicBezTo>
                  <a:lnTo>
                    <a:pt x="4073" y="14894"/>
                  </a:lnTo>
                  <a:lnTo>
                    <a:pt x="6322" y="14894"/>
                  </a:lnTo>
                  <a:lnTo>
                    <a:pt x="6322" y="13131"/>
                  </a:lnTo>
                  <a:cubicBezTo>
                    <a:pt x="7477" y="12949"/>
                    <a:pt x="8420" y="12493"/>
                    <a:pt x="9058" y="11855"/>
                  </a:cubicBezTo>
                  <a:cubicBezTo>
                    <a:pt x="9696" y="11186"/>
                    <a:pt x="10000" y="10426"/>
                    <a:pt x="10000" y="9392"/>
                  </a:cubicBezTo>
                  <a:cubicBezTo>
                    <a:pt x="10000" y="8572"/>
                    <a:pt x="9757" y="7934"/>
                    <a:pt x="9362" y="7478"/>
                  </a:cubicBezTo>
                  <a:cubicBezTo>
                    <a:pt x="8906" y="7022"/>
                    <a:pt x="8389" y="6687"/>
                    <a:pt x="7842" y="6505"/>
                  </a:cubicBezTo>
                  <a:cubicBezTo>
                    <a:pt x="7265" y="6292"/>
                    <a:pt x="6535" y="6110"/>
                    <a:pt x="5714" y="5958"/>
                  </a:cubicBezTo>
                  <a:cubicBezTo>
                    <a:pt x="5046" y="5836"/>
                    <a:pt x="4559" y="5745"/>
                    <a:pt x="4286" y="5623"/>
                  </a:cubicBezTo>
                  <a:cubicBezTo>
                    <a:pt x="4043" y="5502"/>
                    <a:pt x="3891" y="5350"/>
                    <a:pt x="3891" y="5137"/>
                  </a:cubicBezTo>
                  <a:cubicBezTo>
                    <a:pt x="3891" y="4681"/>
                    <a:pt x="4377" y="4438"/>
                    <a:pt x="5319" y="4438"/>
                  </a:cubicBezTo>
                  <a:cubicBezTo>
                    <a:pt x="6262" y="4438"/>
                    <a:pt x="7295" y="4742"/>
                    <a:pt x="8389" y="5289"/>
                  </a:cubicBezTo>
                  <a:lnTo>
                    <a:pt x="9514" y="2584"/>
                  </a:lnTo>
                  <a:cubicBezTo>
                    <a:pt x="8632" y="2098"/>
                    <a:pt x="7569" y="1794"/>
                    <a:pt x="6322" y="1672"/>
                  </a:cubicBezTo>
                  <a:lnTo>
                    <a:pt x="632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7" name="Google Shape;877;p1"/>
          <p:cNvGrpSpPr/>
          <p:nvPr/>
        </p:nvGrpSpPr>
        <p:grpSpPr>
          <a:xfrm>
            <a:off x="5695813" y="1579638"/>
            <a:ext cx="2941575" cy="1658175"/>
            <a:chOff x="5847025" y="-238625"/>
            <a:chExt cx="2941575" cy="1658175"/>
          </a:xfrm>
        </p:grpSpPr>
        <p:sp>
          <p:nvSpPr>
            <p:cNvPr id="878" name="Google Shape;878;p1"/>
            <p:cNvSpPr/>
            <p:nvPr/>
          </p:nvSpPr>
          <p:spPr>
            <a:xfrm>
              <a:off x="7511950" y="132200"/>
              <a:ext cx="1003850" cy="733325"/>
            </a:xfrm>
            <a:custGeom>
              <a:rect b="b" l="l" r="r" t="t"/>
              <a:pathLst>
                <a:path extrusionOk="0" h="29333" w="40154">
                  <a:moveTo>
                    <a:pt x="19484" y="1"/>
                  </a:moveTo>
                  <a:cubicBezTo>
                    <a:pt x="18755" y="1"/>
                    <a:pt x="18086" y="518"/>
                    <a:pt x="17873" y="1217"/>
                  </a:cubicBezTo>
                  <a:cubicBezTo>
                    <a:pt x="17660" y="1946"/>
                    <a:pt x="17022" y="2433"/>
                    <a:pt x="16293" y="2433"/>
                  </a:cubicBezTo>
                  <a:lnTo>
                    <a:pt x="2371" y="2433"/>
                  </a:lnTo>
                  <a:cubicBezTo>
                    <a:pt x="1460" y="2433"/>
                    <a:pt x="700" y="3162"/>
                    <a:pt x="700" y="4074"/>
                  </a:cubicBezTo>
                  <a:lnTo>
                    <a:pt x="1" y="29333"/>
                  </a:lnTo>
                  <a:lnTo>
                    <a:pt x="39393" y="29333"/>
                  </a:lnTo>
                  <a:lnTo>
                    <a:pt x="40123" y="4074"/>
                  </a:lnTo>
                  <a:cubicBezTo>
                    <a:pt x="40153" y="3162"/>
                    <a:pt x="39424" y="2433"/>
                    <a:pt x="38512" y="2433"/>
                  </a:cubicBezTo>
                  <a:lnTo>
                    <a:pt x="37752" y="2433"/>
                  </a:lnTo>
                  <a:cubicBezTo>
                    <a:pt x="37053" y="2433"/>
                    <a:pt x="36384" y="1946"/>
                    <a:pt x="36202" y="1217"/>
                  </a:cubicBezTo>
                  <a:cubicBezTo>
                    <a:pt x="36019" y="518"/>
                    <a:pt x="35412" y="1"/>
                    <a:pt x="3465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
            <p:cNvSpPr/>
            <p:nvPr/>
          </p:nvSpPr>
          <p:spPr>
            <a:xfrm>
              <a:off x="6463300" y="-46350"/>
              <a:ext cx="1412675" cy="505350"/>
            </a:xfrm>
            <a:custGeom>
              <a:rect b="b" l="l" r="r" t="t"/>
              <a:pathLst>
                <a:path extrusionOk="0" h="20214" w="56507">
                  <a:moveTo>
                    <a:pt x="2797" y="0"/>
                  </a:moveTo>
                  <a:cubicBezTo>
                    <a:pt x="1247" y="0"/>
                    <a:pt x="0" y="1277"/>
                    <a:pt x="0" y="2827"/>
                  </a:cubicBezTo>
                  <a:lnTo>
                    <a:pt x="0" y="17417"/>
                  </a:lnTo>
                  <a:cubicBezTo>
                    <a:pt x="0" y="18967"/>
                    <a:pt x="1247" y="20213"/>
                    <a:pt x="2797" y="20213"/>
                  </a:cubicBezTo>
                  <a:lnTo>
                    <a:pt x="53679" y="20213"/>
                  </a:lnTo>
                  <a:cubicBezTo>
                    <a:pt x="55229" y="20213"/>
                    <a:pt x="56506" y="18967"/>
                    <a:pt x="56506" y="17386"/>
                  </a:cubicBezTo>
                  <a:lnTo>
                    <a:pt x="56506" y="2827"/>
                  </a:lnTo>
                  <a:cubicBezTo>
                    <a:pt x="56506" y="1277"/>
                    <a:pt x="55229" y="0"/>
                    <a:pt x="536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
            <p:cNvSpPr/>
            <p:nvPr/>
          </p:nvSpPr>
          <p:spPr>
            <a:xfrm>
              <a:off x="6612225" y="18225"/>
              <a:ext cx="180125" cy="180875"/>
            </a:xfrm>
            <a:custGeom>
              <a:rect b="b" l="l" r="r" t="t"/>
              <a:pathLst>
                <a:path extrusionOk="0" h="7235" w="7205">
                  <a:moveTo>
                    <a:pt x="3618" y="1"/>
                  </a:moveTo>
                  <a:cubicBezTo>
                    <a:pt x="1612" y="1"/>
                    <a:pt x="1" y="1612"/>
                    <a:pt x="1" y="3618"/>
                  </a:cubicBezTo>
                  <a:cubicBezTo>
                    <a:pt x="1" y="5624"/>
                    <a:pt x="1612" y="7235"/>
                    <a:pt x="3618" y="7235"/>
                  </a:cubicBezTo>
                  <a:cubicBezTo>
                    <a:pt x="5594" y="7235"/>
                    <a:pt x="7205" y="5624"/>
                    <a:pt x="7205" y="3618"/>
                  </a:cubicBezTo>
                  <a:cubicBezTo>
                    <a:pt x="7205" y="1612"/>
                    <a:pt x="5594" y="1"/>
                    <a:pt x="361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
            <p:cNvSpPr/>
            <p:nvPr/>
          </p:nvSpPr>
          <p:spPr>
            <a:xfrm>
              <a:off x="6536250" y="226450"/>
              <a:ext cx="333625" cy="166425"/>
            </a:xfrm>
            <a:custGeom>
              <a:rect b="b" l="l" r="r" t="t"/>
              <a:pathLst>
                <a:path extrusionOk="0" h="6657" w="13345">
                  <a:moveTo>
                    <a:pt x="6657" y="0"/>
                  </a:moveTo>
                  <a:cubicBezTo>
                    <a:pt x="2979" y="0"/>
                    <a:pt x="0" y="3009"/>
                    <a:pt x="0" y="6657"/>
                  </a:cubicBezTo>
                  <a:lnTo>
                    <a:pt x="13344" y="6657"/>
                  </a:lnTo>
                  <a:cubicBezTo>
                    <a:pt x="13314" y="3009"/>
                    <a:pt x="10335" y="0"/>
                    <a:pt x="665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
            <p:cNvSpPr/>
            <p:nvPr/>
          </p:nvSpPr>
          <p:spPr>
            <a:xfrm>
              <a:off x="6908600" y="259125"/>
              <a:ext cx="405050" cy="50925"/>
            </a:xfrm>
            <a:custGeom>
              <a:rect b="b" l="l" r="r" t="t"/>
              <a:pathLst>
                <a:path extrusionOk="0" h="2037" w="16202">
                  <a:moveTo>
                    <a:pt x="1034" y="0"/>
                  </a:moveTo>
                  <a:cubicBezTo>
                    <a:pt x="456" y="0"/>
                    <a:pt x="0" y="456"/>
                    <a:pt x="0" y="1003"/>
                  </a:cubicBezTo>
                  <a:cubicBezTo>
                    <a:pt x="0" y="1581"/>
                    <a:pt x="456" y="2037"/>
                    <a:pt x="1034" y="2037"/>
                  </a:cubicBezTo>
                  <a:lnTo>
                    <a:pt x="15168" y="2037"/>
                  </a:lnTo>
                  <a:cubicBezTo>
                    <a:pt x="15745" y="2037"/>
                    <a:pt x="16201" y="1581"/>
                    <a:pt x="16201" y="1003"/>
                  </a:cubicBezTo>
                  <a:cubicBezTo>
                    <a:pt x="16201" y="456"/>
                    <a:pt x="15745" y="0"/>
                    <a:pt x="1516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
            <p:cNvSpPr/>
            <p:nvPr/>
          </p:nvSpPr>
          <p:spPr>
            <a:xfrm>
              <a:off x="6909350" y="342700"/>
              <a:ext cx="877700" cy="50950"/>
            </a:xfrm>
            <a:custGeom>
              <a:rect b="b" l="l" r="r" t="t"/>
              <a:pathLst>
                <a:path extrusionOk="0" h="2038" w="35108">
                  <a:moveTo>
                    <a:pt x="1034" y="1"/>
                  </a:moveTo>
                  <a:cubicBezTo>
                    <a:pt x="457" y="1"/>
                    <a:pt x="1" y="457"/>
                    <a:pt x="1" y="1004"/>
                  </a:cubicBezTo>
                  <a:cubicBezTo>
                    <a:pt x="1" y="1581"/>
                    <a:pt x="457" y="2037"/>
                    <a:pt x="1034" y="2037"/>
                  </a:cubicBezTo>
                  <a:lnTo>
                    <a:pt x="34105" y="2037"/>
                  </a:lnTo>
                  <a:cubicBezTo>
                    <a:pt x="34652" y="2037"/>
                    <a:pt x="35108" y="1551"/>
                    <a:pt x="35108" y="1004"/>
                  </a:cubicBezTo>
                  <a:cubicBezTo>
                    <a:pt x="35108" y="457"/>
                    <a:pt x="34652" y="1"/>
                    <a:pt x="3410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
            <p:cNvSpPr/>
            <p:nvPr/>
          </p:nvSpPr>
          <p:spPr>
            <a:xfrm>
              <a:off x="6907825" y="46150"/>
              <a:ext cx="132250" cy="125950"/>
            </a:xfrm>
            <a:custGeom>
              <a:rect b="b" l="l" r="r" t="t"/>
              <a:pathLst>
                <a:path extrusionOk="0" h="5038" w="5290">
                  <a:moveTo>
                    <a:pt x="2638" y="1"/>
                  </a:moveTo>
                  <a:cubicBezTo>
                    <a:pt x="2554" y="1"/>
                    <a:pt x="2478" y="54"/>
                    <a:pt x="2463" y="160"/>
                  </a:cubicBezTo>
                  <a:lnTo>
                    <a:pt x="1855" y="1406"/>
                  </a:lnTo>
                  <a:cubicBezTo>
                    <a:pt x="1825" y="1467"/>
                    <a:pt x="1733" y="1558"/>
                    <a:pt x="1673" y="1558"/>
                  </a:cubicBezTo>
                  <a:lnTo>
                    <a:pt x="305" y="1741"/>
                  </a:lnTo>
                  <a:cubicBezTo>
                    <a:pt x="62" y="1771"/>
                    <a:pt x="1" y="2014"/>
                    <a:pt x="153" y="2166"/>
                  </a:cubicBezTo>
                  <a:lnTo>
                    <a:pt x="1126" y="3139"/>
                  </a:lnTo>
                  <a:cubicBezTo>
                    <a:pt x="1217" y="3230"/>
                    <a:pt x="1217" y="3291"/>
                    <a:pt x="1217" y="3382"/>
                  </a:cubicBezTo>
                  <a:lnTo>
                    <a:pt x="974" y="4750"/>
                  </a:lnTo>
                  <a:cubicBezTo>
                    <a:pt x="948" y="4904"/>
                    <a:pt x="1075" y="5037"/>
                    <a:pt x="1244" y="5037"/>
                  </a:cubicBezTo>
                  <a:cubicBezTo>
                    <a:pt x="1274" y="5037"/>
                    <a:pt x="1306" y="5033"/>
                    <a:pt x="1338" y="5024"/>
                  </a:cubicBezTo>
                  <a:lnTo>
                    <a:pt x="2554" y="4355"/>
                  </a:lnTo>
                  <a:cubicBezTo>
                    <a:pt x="2585" y="4340"/>
                    <a:pt x="2623" y="4332"/>
                    <a:pt x="2661" y="4332"/>
                  </a:cubicBezTo>
                  <a:cubicBezTo>
                    <a:pt x="2699" y="4332"/>
                    <a:pt x="2737" y="4340"/>
                    <a:pt x="2767" y="4355"/>
                  </a:cubicBezTo>
                  <a:lnTo>
                    <a:pt x="3983" y="5024"/>
                  </a:lnTo>
                  <a:cubicBezTo>
                    <a:pt x="4006" y="5033"/>
                    <a:pt x="4031" y="5037"/>
                    <a:pt x="4057" y="5037"/>
                  </a:cubicBezTo>
                  <a:cubicBezTo>
                    <a:pt x="4202" y="5037"/>
                    <a:pt x="4369" y="4904"/>
                    <a:pt x="4317" y="4750"/>
                  </a:cubicBezTo>
                  <a:lnTo>
                    <a:pt x="4104" y="3382"/>
                  </a:lnTo>
                  <a:cubicBezTo>
                    <a:pt x="4104" y="3291"/>
                    <a:pt x="4104" y="3200"/>
                    <a:pt x="4165" y="3139"/>
                  </a:cubicBezTo>
                  <a:lnTo>
                    <a:pt x="5168" y="2166"/>
                  </a:lnTo>
                  <a:cubicBezTo>
                    <a:pt x="5290" y="2014"/>
                    <a:pt x="5199" y="1771"/>
                    <a:pt x="5016" y="1741"/>
                  </a:cubicBezTo>
                  <a:lnTo>
                    <a:pt x="3648" y="1558"/>
                  </a:lnTo>
                  <a:cubicBezTo>
                    <a:pt x="3557" y="1528"/>
                    <a:pt x="3496" y="1467"/>
                    <a:pt x="3466" y="1406"/>
                  </a:cubicBezTo>
                  <a:lnTo>
                    <a:pt x="2858" y="160"/>
                  </a:lnTo>
                  <a:cubicBezTo>
                    <a:pt x="2813" y="54"/>
                    <a:pt x="2721" y="1"/>
                    <a:pt x="263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
            <p:cNvSpPr/>
            <p:nvPr/>
          </p:nvSpPr>
          <p:spPr>
            <a:xfrm>
              <a:off x="7087175" y="46150"/>
              <a:ext cx="132250" cy="125950"/>
            </a:xfrm>
            <a:custGeom>
              <a:rect b="b" l="l" r="r" t="t"/>
              <a:pathLst>
                <a:path extrusionOk="0" h="5038" w="5290">
                  <a:moveTo>
                    <a:pt x="2637" y="1"/>
                  </a:moveTo>
                  <a:cubicBezTo>
                    <a:pt x="2561" y="1"/>
                    <a:pt x="2493" y="54"/>
                    <a:pt x="2462" y="160"/>
                  </a:cubicBezTo>
                  <a:lnTo>
                    <a:pt x="1854" y="1406"/>
                  </a:lnTo>
                  <a:cubicBezTo>
                    <a:pt x="1824" y="1467"/>
                    <a:pt x="1763" y="1558"/>
                    <a:pt x="1672" y="1558"/>
                  </a:cubicBezTo>
                  <a:lnTo>
                    <a:pt x="304" y="1741"/>
                  </a:lnTo>
                  <a:cubicBezTo>
                    <a:pt x="91" y="1771"/>
                    <a:pt x="0" y="2014"/>
                    <a:pt x="152" y="2166"/>
                  </a:cubicBezTo>
                  <a:lnTo>
                    <a:pt x="1155" y="3139"/>
                  </a:lnTo>
                  <a:cubicBezTo>
                    <a:pt x="1216" y="3230"/>
                    <a:pt x="1216" y="3291"/>
                    <a:pt x="1216" y="3382"/>
                  </a:cubicBezTo>
                  <a:lnTo>
                    <a:pt x="1003" y="4750"/>
                  </a:lnTo>
                  <a:cubicBezTo>
                    <a:pt x="952" y="4904"/>
                    <a:pt x="1097" y="5037"/>
                    <a:pt x="1253" y="5037"/>
                  </a:cubicBezTo>
                  <a:cubicBezTo>
                    <a:pt x="1281" y="5037"/>
                    <a:pt x="1310" y="5033"/>
                    <a:pt x="1338" y="5024"/>
                  </a:cubicBezTo>
                  <a:lnTo>
                    <a:pt x="2554" y="4355"/>
                  </a:lnTo>
                  <a:cubicBezTo>
                    <a:pt x="2584" y="4340"/>
                    <a:pt x="2622" y="4332"/>
                    <a:pt x="2660" y="4332"/>
                  </a:cubicBezTo>
                  <a:cubicBezTo>
                    <a:pt x="2698" y="4332"/>
                    <a:pt x="2736" y="4340"/>
                    <a:pt x="2766" y="4355"/>
                  </a:cubicBezTo>
                  <a:lnTo>
                    <a:pt x="3982" y="5024"/>
                  </a:lnTo>
                  <a:cubicBezTo>
                    <a:pt x="4005" y="5033"/>
                    <a:pt x="4031" y="5037"/>
                    <a:pt x="4057" y="5037"/>
                  </a:cubicBezTo>
                  <a:cubicBezTo>
                    <a:pt x="4202" y="5037"/>
                    <a:pt x="4373" y="4904"/>
                    <a:pt x="4347" y="4750"/>
                  </a:cubicBezTo>
                  <a:lnTo>
                    <a:pt x="4104" y="3382"/>
                  </a:lnTo>
                  <a:cubicBezTo>
                    <a:pt x="4104" y="3291"/>
                    <a:pt x="4104" y="3200"/>
                    <a:pt x="4195" y="3139"/>
                  </a:cubicBezTo>
                  <a:lnTo>
                    <a:pt x="5168" y="2166"/>
                  </a:lnTo>
                  <a:cubicBezTo>
                    <a:pt x="5289" y="2014"/>
                    <a:pt x="5198" y="1771"/>
                    <a:pt x="5016" y="1741"/>
                  </a:cubicBezTo>
                  <a:lnTo>
                    <a:pt x="3648" y="1558"/>
                  </a:lnTo>
                  <a:cubicBezTo>
                    <a:pt x="3587" y="1528"/>
                    <a:pt x="3496" y="1467"/>
                    <a:pt x="3465" y="1406"/>
                  </a:cubicBezTo>
                  <a:lnTo>
                    <a:pt x="2858" y="160"/>
                  </a:lnTo>
                  <a:cubicBezTo>
                    <a:pt x="2797" y="54"/>
                    <a:pt x="2713" y="1"/>
                    <a:pt x="26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
            <p:cNvSpPr/>
            <p:nvPr/>
          </p:nvSpPr>
          <p:spPr>
            <a:xfrm>
              <a:off x="7265750" y="46150"/>
              <a:ext cx="132250" cy="125950"/>
            </a:xfrm>
            <a:custGeom>
              <a:rect b="b" l="l" r="r" t="t"/>
              <a:pathLst>
                <a:path extrusionOk="0" h="5038" w="5290">
                  <a:moveTo>
                    <a:pt x="2649" y="1"/>
                  </a:moveTo>
                  <a:cubicBezTo>
                    <a:pt x="2569" y="1"/>
                    <a:pt x="2493" y="54"/>
                    <a:pt x="2462" y="160"/>
                  </a:cubicBezTo>
                  <a:lnTo>
                    <a:pt x="1854" y="1406"/>
                  </a:lnTo>
                  <a:cubicBezTo>
                    <a:pt x="1824" y="1467"/>
                    <a:pt x="1763" y="1558"/>
                    <a:pt x="1672" y="1558"/>
                  </a:cubicBezTo>
                  <a:lnTo>
                    <a:pt x="304" y="1741"/>
                  </a:lnTo>
                  <a:cubicBezTo>
                    <a:pt x="91" y="1771"/>
                    <a:pt x="0" y="2014"/>
                    <a:pt x="152" y="2166"/>
                  </a:cubicBezTo>
                  <a:lnTo>
                    <a:pt x="1155" y="3139"/>
                  </a:lnTo>
                  <a:cubicBezTo>
                    <a:pt x="1216" y="3230"/>
                    <a:pt x="1216" y="3291"/>
                    <a:pt x="1216" y="3382"/>
                  </a:cubicBezTo>
                  <a:lnTo>
                    <a:pt x="1003" y="4750"/>
                  </a:lnTo>
                  <a:cubicBezTo>
                    <a:pt x="952" y="4904"/>
                    <a:pt x="1097" y="5037"/>
                    <a:pt x="1253" y="5037"/>
                  </a:cubicBezTo>
                  <a:cubicBezTo>
                    <a:pt x="1281" y="5037"/>
                    <a:pt x="1310" y="5033"/>
                    <a:pt x="1338" y="5024"/>
                  </a:cubicBezTo>
                  <a:lnTo>
                    <a:pt x="2554" y="4355"/>
                  </a:lnTo>
                  <a:cubicBezTo>
                    <a:pt x="2584" y="4340"/>
                    <a:pt x="2622" y="4332"/>
                    <a:pt x="2660" y="4332"/>
                  </a:cubicBezTo>
                  <a:cubicBezTo>
                    <a:pt x="2698" y="4332"/>
                    <a:pt x="2736" y="4340"/>
                    <a:pt x="2766" y="4355"/>
                  </a:cubicBezTo>
                  <a:lnTo>
                    <a:pt x="3982" y="5024"/>
                  </a:lnTo>
                  <a:cubicBezTo>
                    <a:pt x="4005" y="5033"/>
                    <a:pt x="4031" y="5037"/>
                    <a:pt x="4057" y="5037"/>
                  </a:cubicBezTo>
                  <a:cubicBezTo>
                    <a:pt x="4202" y="5037"/>
                    <a:pt x="4373" y="4904"/>
                    <a:pt x="4347" y="4750"/>
                  </a:cubicBezTo>
                  <a:lnTo>
                    <a:pt x="4104" y="3382"/>
                  </a:lnTo>
                  <a:cubicBezTo>
                    <a:pt x="4104" y="3291"/>
                    <a:pt x="4104" y="3200"/>
                    <a:pt x="4195" y="3139"/>
                  </a:cubicBezTo>
                  <a:lnTo>
                    <a:pt x="5168" y="2166"/>
                  </a:lnTo>
                  <a:cubicBezTo>
                    <a:pt x="5289" y="2014"/>
                    <a:pt x="5198" y="1771"/>
                    <a:pt x="5016" y="1741"/>
                  </a:cubicBezTo>
                  <a:lnTo>
                    <a:pt x="3648" y="1558"/>
                  </a:lnTo>
                  <a:cubicBezTo>
                    <a:pt x="3587" y="1528"/>
                    <a:pt x="3496" y="1467"/>
                    <a:pt x="3465" y="1406"/>
                  </a:cubicBezTo>
                  <a:lnTo>
                    <a:pt x="2857" y="160"/>
                  </a:lnTo>
                  <a:cubicBezTo>
                    <a:pt x="2812" y="54"/>
                    <a:pt x="2728" y="1"/>
                    <a:pt x="264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
            <p:cNvSpPr/>
            <p:nvPr/>
          </p:nvSpPr>
          <p:spPr>
            <a:xfrm>
              <a:off x="7445075" y="46150"/>
              <a:ext cx="132250" cy="125950"/>
            </a:xfrm>
            <a:custGeom>
              <a:rect b="b" l="l" r="r" t="t"/>
              <a:pathLst>
                <a:path extrusionOk="0" h="5038" w="5290">
                  <a:moveTo>
                    <a:pt x="2626" y="1"/>
                  </a:moveTo>
                  <a:cubicBezTo>
                    <a:pt x="2546" y="1"/>
                    <a:pt x="2478" y="54"/>
                    <a:pt x="2463" y="160"/>
                  </a:cubicBezTo>
                  <a:lnTo>
                    <a:pt x="1855" y="1406"/>
                  </a:lnTo>
                  <a:cubicBezTo>
                    <a:pt x="1824" y="1467"/>
                    <a:pt x="1764" y="1558"/>
                    <a:pt x="1672" y="1558"/>
                  </a:cubicBezTo>
                  <a:lnTo>
                    <a:pt x="305" y="1741"/>
                  </a:lnTo>
                  <a:cubicBezTo>
                    <a:pt x="92" y="1771"/>
                    <a:pt x="1" y="2014"/>
                    <a:pt x="153" y="2166"/>
                  </a:cubicBezTo>
                  <a:lnTo>
                    <a:pt x="1156" y="3139"/>
                  </a:lnTo>
                  <a:cubicBezTo>
                    <a:pt x="1217" y="3230"/>
                    <a:pt x="1217" y="3291"/>
                    <a:pt x="1217" y="3382"/>
                  </a:cubicBezTo>
                  <a:lnTo>
                    <a:pt x="1004" y="4750"/>
                  </a:lnTo>
                  <a:cubicBezTo>
                    <a:pt x="952" y="4904"/>
                    <a:pt x="1097" y="5037"/>
                    <a:pt x="1253" y="5037"/>
                  </a:cubicBezTo>
                  <a:cubicBezTo>
                    <a:pt x="1282" y="5037"/>
                    <a:pt x="1310" y="5033"/>
                    <a:pt x="1338" y="5024"/>
                  </a:cubicBezTo>
                  <a:lnTo>
                    <a:pt x="2554" y="4355"/>
                  </a:lnTo>
                  <a:cubicBezTo>
                    <a:pt x="2600" y="4340"/>
                    <a:pt x="2638" y="4332"/>
                    <a:pt x="2676" y="4332"/>
                  </a:cubicBezTo>
                  <a:cubicBezTo>
                    <a:pt x="2714" y="4332"/>
                    <a:pt x="2751" y="4340"/>
                    <a:pt x="2797" y="4355"/>
                  </a:cubicBezTo>
                  <a:lnTo>
                    <a:pt x="4013" y="5024"/>
                  </a:lnTo>
                  <a:cubicBezTo>
                    <a:pt x="4036" y="5033"/>
                    <a:pt x="4061" y="5037"/>
                    <a:pt x="4086" y="5037"/>
                  </a:cubicBezTo>
                  <a:cubicBezTo>
                    <a:pt x="4224" y="5037"/>
                    <a:pt x="4373" y="4904"/>
                    <a:pt x="4347" y="4750"/>
                  </a:cubicBezTo>
                  <a:lnTo>
                    <a:pt x="4104" y="3382"/>
                  </a:lnTo>
                  <a:cubicBezTo>
                    <a:pt x="4104" y="3291"/>
                    <a:pt x="4104" y="3200"/>
                    <a:pt x="4195" y="3139"/>
                  </a:cubicBezTo>
                  <a:lnTo>
                    <a:pt x="5168" y="2166"/>
                  </a:lnTo>
                  <a:cubicBezTo>
                    <a:pt x="5290" y="2014"/>
                    <a:pt x="5229" y="1771"/>
                    <a:pt x="5016" y="1741"/>
                  </a:cubicBezTo>
                  <a:lnTo>
                    <a:pt x="3648" y="1558"/>
                  </a:lnTo>
                  <a:cubicBezTo>
                    <a:pt x="3587" y="1528"/>
                    <a:pt x="3496" y="1467"/>
                    <a:pt x="3466" y="1406"/>
                  </a:cubicBezTo>
                  <a:lnTo>
                    <a:pt x="2858" y="160"/>
                  </a:lnTo>
                  <a:cubicBezTo>
                    <a:pt x="2797" y="54"/>
                    <a:pt x="2706" y="1"/>
                    <a:pt x="2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
            <p:cNvSpPr/>
            <p:nvPr/>
          </p:nvSpPr>
          <p:spPr>
            <a:xfrm>
              <a:off x="7623650" y="46150"/>
              <a:ext cx="132250" cy="125950"/>
            </a:xfrm>
            <a:custGeom>
              <a:rect b="b" l="l" r="r" t="t"/>
              <a:pathLst>
                <a:path extrusionOk="0" h="5038" w="5290">
                  <a:moveTo>
                    <a:pt x="2660" y="1"/>
                  </a:moveTo>
                  <a:cubicBezTo>
                    <a:pt x="2577" y="1"/>
                    <a:pt x="2493" y="54"/>
                    <a:pt x="2463" y="160"/>
                  </a:cubicBezTo>
                  <a:lnTo>
                    <a:pt x="1855" y="1406"/>
                  </a:lnTo>
                  <a:cubicBezTo>
                    <a:pt x="1824" y="1467"/>
                    <a:pt x="1764" y="1558"/>
                    <a:pt x="1672" y="1558"/>
                  </a:cubicBezTo>
                  <a:lnTo>
                    <a:pt x="305" y="1741"/>
                  </a:lnTo>
                  <a:cubicBezTo>
                    <a:pt x="92" y="1771"/>
                    <a:pt x="1" y="2014"/>
                    <a:pt x="153" y="2166"/>
                  </a:cubicBezTo>
                  <a:lnTo>
                    <a:pt x="1156" y="3139"/>
                  </a:lnTo>
                  <a:cubicBezTo>
                    <a:pt x="1217" y="3230"/>
                    <a:pt x="1217" y="3291"/>
                    <a:pt x="1217" y="3382"/>
                  </a:cubicBezTo>
                  <a:lnTo>
                    <a:pt x="1004" y="4750"/>
                  </a:lnTo>
                  <a:cubicBezTo>
                    <a:pt x="952" y="4904"/>
                    <a:pt x="1097" y="5037"/>
                    <a:pt x="1253" y="5037"/>
                  </a:cubicBezTo>
                  <a:cubicBezTo>
                    <a:pt x="1282" y="5037"/>
                    <a:pt x="1310" y="5033"/>
                    <a:pt x="1338" y="5024"/>
                  </a:cubicBezTo>
                  <a:lnTo>
                    <a:pt x="2554" y="4355"/>
                  </a:lnTo>
                  <a:cubicBezTo>
                    <a:pt x="2584" y="4340"/>
                    <a:pt x="2622" y="4332"/>
                    <a:pt x="2660" y="4332"/>
                  </a:cubicBezTo>
                  <a:cubicBezTo>
                    <a:pt x="2698" y="4332"/>
                    <a:pt x="2736" y="4340"/>
                    <a:pt x="2767" y="4355"/>
                  </a:cubicBezTo>
                  <a:lnTo>
                    <a:pt x="4013" y="5024"/>
                  </a:lnTo>
                  <a:cubicBezTo>
                    <a:pt x="4031" y="5033"/>
                    <a:pt x="4053" y="5037"/>
                    <a:pt x="4076" y="5037"/>
                  </a:cubicBezTo>
                  <a:cubicBezTo>
                    <a:pt x="4202" y="5037"/>
                    <a:pt x="4373" y="4904"/>
                    <a:pt x="4347" y="4750"/>
                  </a:cubicBezTo>
                  <a:lnTo>
                    <a:pt x="4104" y="3382"/>
                  </a:lnTo>
                  <a:cubicBezTo>
                    <a:pt x="4104" y="3291"/>
                    <a:pt x="4104" y="3200"/>
                    <a:pt x="4195" y="3139"/>
                  </a:cubicBezTo>
                  <a:lnTo>
                    <a:pt x="5168" y="2166"/>
                  </a:lnTo>
                  <a:cubicBezTo>
                    <a:pt x="5290" y="2014"/>
                    <a:pt x="5229" y="1771"/>
                    <a:pt x="5016" y="1741"/>
                  </a:cubicBezTo>
                  <a:lnTo>
                    <a:pt x="3648" y="1558"/>
                  </a:lnTo>
                  <a:cubicBezTo>
                    <a:pt x="3587" y="1528"/>
                    <a:pt x="3496" y="1467"/>
                    <a:pt x="3466" y="1406"/>
                  </a:cubicBezTo>
                  <a:lnTo>
                    <a:pt x="2858" y="160"/>
                  </a:lnTo>
                  <a:cubicBezTo>
                    <a:pt x="2827" y="54"/>
                    <a:pt x="2744" y="1"/>
                    <a:pt x="266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
            <p:cNvSpPr/>
            <p:nvPr/>
          </p:nvSpPr>
          <p:spPr>
            <a:xfrm>
              <a:off x="7375175" y="267475"/>
              <a:ext cx="1121625" cy="599575"/>
            </a:xfrm>
            <a:custGeom>
              <a:rect b="b" l="l" r="r" t="t"/>
              <a:pathLst>
                <a:path extrusionOk="0" h="23983" w="44865">
                  <a:moveTo>
                    <a:pt x="1824" y="0"/>
                  </a:moveTo>
                  <a:cubicBezTo>
                    <a:pt x="760" y="0"/>
                    <a:pt x="0" y="973"/>
                    <a:pt x="213" y="2007"/>
                  </a:cubicBezTo>
                  <a:lnTo>
                    <a:pt x="5472" y="23983"/>
                  </a:lnTo>
                  <a:lnTo>
                    <a:pt x="44864" y="23983"/>
                  </a:lnTo>
                  <a:lnTo>
                    <a:pt x="39484" y="1247"/>
                  </a:lnTo>
                  <a:cubicBezTo>
                    <a:pt x="39272" y="517"/>
                    <a:pt x="38633" y="0"/>
                    <a:pt x="3787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
            <p:cNvSpPr/>
            <p:nvPr/>
          </p:nvSpPr>
          <p:spPr>
            <a:xfrm>
              <a:off x="5847025" y="536575"/>
              <a:ext cx="662650" cy="882975"/>
            </a:xfrm>
            <a:custGeom>
              <a:rect b="b" l="l" r="r" t="t"/>
              <a:pathLst>
                <a:path extrusionOk="0" h="35319" w="26506">
                  <a:moveTo>
                    <a:pt x="24981" y="1"/>
                  </a:moveTo>
                  <a:cubicBezTo>
                    <a:pt x="24573" y="1"/>
                    <a:pt x="24177" y="180"/>
                    <a:pt x="23922" y="544"/>
                  </a:cubicBezTo>
                  <a:lnTo>
                    <a:pt x="700" y="31821"/>
                  </a:lnTo>
                  <a:cubicBezTo>
                    <a:pt x="700" y="31851"/>
                    <a:pt x="669" y="31851"/>
                    <a:pt x="669" y="31912"/>
                  </a:cubicBezTo>
                  <a:cubicBezTo>
                    <a:pt x="1" y="32884"/>
                    <a:pt x="244" y="34252"/>
                    <a:pt x="1247" y="34951"/>
                  </a:cubicBezTo>
                  <a:cubicBezTo>
                    <a:pt x="1609" y="35201"/>
                    <a:pt x="2027" y="35319"/>
                    <a:pt x="2444" y="35319"/>
                  </a:cubicBezTo>
                  <a:cubicBezTo>
                    <a:pt x="3146" y="35319"/>
                    <a:pt x="3848" y="34984"/>
                    <a:pt x="4286" y="34374"/>
                  </a:cubicBezTo>
                  <a:lnTo>
                    <a:pt x="26080" y="2124"/>
                  </a:lnTo>
                  <a:cubicBezTo>
                    <a:pt x="26506" y="1547"/>
                    <a:pt x="26354" y="756"/>
                    <a:pt x="25776" y="240"/>
                  </a:cubicBezTo>
                  <a:cubicBezTo>
                    <a:pt x="25532" y="81"/>
                    <a:pt x="25254" y="1"/>
                    <a:pt x="249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
            <p:cNvSpPr/>
            <p:nvPr/>
          </p:nvSpPr>
          <p:spPr>
            <a:xfrm>
              <a:off x="6387300" y="492400"/>
              <a:ext cx="177850" cy="143575"/>
            </a:xfrm>
            <a:custGeom>
              <a:rect b="b" l="l" r="r" t="t"/>
              <a:pathLst>
                <a:path extrusionOk="0" h="5743" w="7114">
                  <a:moveTo>
                    <a:pt x="1095" y="0"/>
                  </a:moveTo>
                  <a:lnTo>
                    <a:pt x="1095" y="0"/>
                  </a:lnTo>
                  <a:cubicBezTo>
                    <a:pt x="1" y="1611"/>
                    <a:pt x="366" y="3770"/>
                    <a:pt x="1946" y="4894"/>
                  </a:cubicBezTo>
                  <a:lnTo>
                    <a:pt x="2189" y="5077"/>
                  </a:lnTo>
                  <a:cubicBezTo>
                    <a:pt x="2818" y="5528"/>
                    <a:pt x="3536" y="5742"/>
                    <a:pt x="4243" y="5742"/>
                  </a:cubicBezTo>
                  <a:cubicBezTo>
                    <a:pt x="5347" y="5742"/>
                    <a:pt x="6428" y="5219"/>
                    <a:pt x="7113" y="4256"/>
                  </a:cubicBezTo>
                  <a:lnTo>
                    <a:pt x="109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
            <p:cNvSpPr/>
            <p:nvPr/>
          </p:nvSpPr>
          <p:spPr>
            <a:xfrm>
              <a:off x="6229250" y="-222225"/>
              <a:ext cx="990175" cy="872950"/>
            </a:xfrm>
            <a:custGeom>
              <a:rect b="b" l="l" r="r" t="t"/>
              <a:pathLst>
                <a:path extrusionOk="0" h="34918" w="39607">
                  <a:moveTo>
                    <a:pt x="19874" y="2155"/>
                  </a:moveTo>
                  <a:cubicBezTo>
                    <a:pt x="22998" y="2155"/>
                    <a:pt x="26053" y="3117"/>
                    <a:pt x="28664" y="4968"/>
                  </a:cubicBezTo>
                  <a:cubicBezTo>
                    <a:pt x="35533" y="9831"/>
                    <a:pt x="37205" y="19406"/>
                    <a:pt x="32342" y="26306"/>
                  </a:cubicBezTo>
                  <a:cubicBezTo>
                    <a:pt x="30001" y="29649"/>
                    <a:pt x="26445" y="31868"/>
                    <a:pt x="22433" y="32567"/>
                  </a:cubicBezTo>
                  <a:cubicBezTo>
                    <a:pt x="21546" y="32721"/>
                    <a:pt x="20658" y="32796"/>
                    <a:pt x="19777" y="32796"/>
                  </a:cubicBezTo>
                  <a:cubicBezTo>
                    <a:pt x="16639" y="32796"/>
                    <a:pt x="13584" y="31835"/>
                    <a:pt x="10973" y="29984"/>
                  </a:cubicBezTo>
                  <a:cubicBezTo>
                    <a:pt x="4104" y="25120"/>
                    <a:pt x="2432" y="15546"/>
                    <a:pt x="7296" y="8646"/>
                  </a:cubicBezTo>
                  <a:cubicBezTo>
                    <a:pt x="9666" y="5272"/>
                    <a:pt x="13192" y="3053"/>
                    <a:pt x="17235" y="2385"/>
                  </a:cubicBezTo>
                  <a:cubicBezTo>
                    <a:pt x="18115" y="2231"/>
                    <a:pt x="18997" y="2155"/>
                    <a:pt x="19874" y="2155"/>
                  </a:cubicBezTo>
                  <a:close/>
                  <a:moveTo>
                    <a:pt x="19836" y="0"/>
                  </a:moveTo>
                  <a:cubicBezTo>
                    <a:pt x="18830" y="0"/>
                    <a:pt x="17827" y="87"/>
                    <a:pt x="16840" y="257"/>
                  </a:cubicBezTo>
                  <a:cubicBezTo>
                    <a:pt x="12432" y="1017"/>
                    <a:pt x="8329" y="3448"/>
                    <a:pt x="5563" y="7400"/>
                  </a:cubicBezTo>
                  <a:cubicBezTo>
                    <a:pt x="1" y="15242"/>
                    <a:pt x="1885" y="26154"/>
                    <a:pt x="9727" y="31716"/>
                  </a:cubicBezTo>
                  <a:cubicBezTo>
                    <a:pt x="12804" y="33870"/>
                    <a:pt x="16322" y="34918"/>
                    <a:pt x="19809" y="34918"/>
                  </a:cubicBezTo>
                  <a:cubicBezTo>
                    <a:pt x="20801" y="34918"/>
                    <a:pt x="21791" y="34833"/>
                    <a:pt x="22767" y="34665"/>
                  </a:cubicBezTo>
                  <a:cubicBezTo>
                    <a:pt x="27174" y="33905"/>
                    <a:pt x="31278" y="31473"/>
                    <a:pt x="34044" y="27522"/>
                  </a:cubicBezTo>
                  <a:cubicBezTo>
                    <a:pt x="39606" y="19649"/>
                    <a:pt x="37752" y="8768"/>
                    <a:pt x="29880" y="3205"/>
                  </a:cubicBezTo>
                  <a:cubicBezTo>
                    <a:pt x="26837" y="1035"/>
                    <a:pt x="23319" y="0"/>
                    <a:pt x="198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
            <p:cNvSpPr/>
            <p:nvPr/>
          </p:nvSpPr>
          <p:spPr>
            <a:xfrm>
              <a:off x="8211950" y="-238625"/>
              <a:ext cx="576650" cy="250800"/>
            </a:xfrm>
            <a:custGeom>
              <a:rect b="b" l="l" r="r" t="t"/>
              <a:pathLst>
                <a:path extrusionOk="0" h="10032" w="23066">
                  <a:moveTo>
                    <a:pt x="3521" y="1"/>
                  </a:moveTo>
                  <a:cubicBezTo>
                    <a:pt x="2974" y="1"/>
                    <a:pt x="2457" y="426"/>
                    <a:pt x="2457" y="1065"/>
                  </a:cubicBezTo>
                  <a:lnTo>
                    <a:pt x="2457" y="5472"/>
                  </a:lnTo>
                  <a:lnTo>
                    <a:pt x="147" y="9484"/>
                  </a:lnTo>
                  <a:cubicBezTo>
                    <a:pt x="1" y="9728"/>
                    <a:pt x="187" y="10031"/>
                    <a:pt x="439" y="10031"/>
                  </a:cubicBezTo>
                  <a:cubicBezTo>
                    <a:pt x="501" y="10031"/>
                    <a:pt x="567" y="10013"/>
                    <a:pt x="633" y="9971"/>
                  </a:cubicBezTo>
                  <a:lnTo>
                    <a:pt x="4676" y="7813"/>
                  </a:lnTo>
                  <a:lnTo>
                    <a:pt x="22001" y="7813"/>
                  </a:lnTo>
                  <a:cubicBezTo>
                    <a:pt x="22579" y="7813"/>
                    <a:pt x="23065" y="7357"/>
                    <a:pt x="23065" y="6749"/>
                  </a:cubicBezTo>
                  <a:lnTo>
                    <a:pt x="23065" y="1065"/>
                  </a:lnTo>
                  <a:cubicBezTo>
                    <a:pt x="23035" y="487"/>
                    <a:pt x="22518" y="1"/>
                    <a:pt x="219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
            <p:cNvSpPr/>
            <p:nvPr/>
          </p:nvSpPr>
          <p:spPr>
            <a:xfrm>
              <a:off x="8326550" y="-168700"/>
              <a:ext cx="60825" cy="60800"/>
            </a:xfrm>
            <a:custGeom>
              <a:rect b="b" l="l" r="r" t="t"/>
              <a:pathLst>
                <a:path extrusionOk="0" h="2432" w="2433">
                  <a:moveTo>
                    <a:pt x="1217" y="0"/>
                  </a:moveTo>
                  <a:cubicBezTo>
                    <a:pt x="548" y="0"/>
                    <a:pt x="1" y="517"/>
                    <a:pt x="1" y="1216"/>
                  </a:cubicBezTo>
                  <a:cubicBezTo>
                    <a:pt x="1" y="1885"/>
                    <a:pt x="548" y="2432"/>
                    <a:pt x="1217" y="2432"/>
                  </a:cubicBezTo>
                  <a:cubicBezTo>
                    <a:pt x="1916" y="2432"/>
                    <a:pt x="2432" y="1915"/>
                    <a:pt x="2432" y="1216"/>
                  </a:cubicBezTo>
                  <a:cubicBezTo>
                    <a:pt x="2432" y="578"/>
                    <a:pt x="1916" y="0"/>
                    <a:pt x="12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
            <p:cNvSpPr/>
            <p:nvPr/>
          </p:nvSpPr>
          <p:spPr>
            <a:xfrm>
              <a:off x="8442825" y="-168700"/>
              <a:ext cx="60800" cy="60800"/>
            </a:xfrm>
            <a:custGeom>
              <a:rect b="b" l="l" r="r" t="t"/>
              <a:pathLst>
                <a:path extrusionOk="0" h="2432" w="2432">
                  <a:moveTo>
                    <a:pt x="1216" y="0"/>
                  </a:moveTo>
                  <a:cubicBezTo>
                    <a:pt x="517" y="0"/>
                    <a:pt x="0" y="517"/>
                    <a:pt x="0" y="1216"/>
                  </a:cubicBezTo>
                  <a:cubicBezTo>
                    <a:pt x="0" y="1885"/>
                    <a:pt x="517" y="2432"/>
                    <a:pt x="1216" y="2432"/>
                  </a:cubicBezTo>
                  <a:cubicBezTo>
                    <a:pt x="1885" y="2432"/>
                    <a:pt x="2432" y="1915"/>
                    <a:pt x="2432" y="1216"/>
                  </a:cubicBezTo>
                  <a:cubicBezTo>
                    <a:pt x="2432" y="578"/>
                    <a:pt x="1854" y="0"/>
                    <a:pt x="12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
            <p:cNvSpPr/>
            <p:nvPr/>
          </p:nvSpPr>
          <p:spPr>
            <a:xfrm>
              <a:off x="8558325" y="-168700"/>
              <a:ext cx="60825" cy="60800"/>
            </a:xfrm>
            <a:custGeom>
              <a:rect b="b" l="l" r="r" t="t"/>
              <a:pathLst>
                <a:path extrusionOk="0" h="2432" w="2433">
                  <a:moveTo>
                    <a:pt x="1216" y="0"/>
                  </a:moveTo>
                  <a:cubicBezTo>
                    <a:pt x="548" y="0"/>
                    <a:pt x="0" y="517"/>
                    <a:pt x="0" y="1216"/>
                  </a:cubicBezTo>
                  <a:cubicBezTo>
                    <a:pt x="0" y="1885"/>
                    <a:pt x="548" y="2432"/>
                    <a:pt x="1216" y="2432"/>
                  </a:cubicBezTo>
                  <a:cubicBezTo>
                    <a:pt x="1915" y="2432"/>
                    <a:pt x="2432" y="1915"/>
                    <a:pt x="2432" y="1216"/>
                  </a:cubicBezTo>
                  <a:cubicBezTo>
                    <a:pt x="2432" y="578"/>
                    <a:pt x="1915" y="0"/>
                    <a:pt x="12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7" name="Google Shape;897;p1"/>
          <p:cNvSpPr/>
          <p:nvPr/>
        </p:nvSpPr>
        <p:spPr>
          <a:xfrm>
            <a:off x="4947575" y="3606575"/>
            <a:ext cx="297900" cy="262200"/>
          </a:xfrm>
          <a:custGeom>
            <a:rect b="b" l="l" r="r" t="t"/>
            <a:pathLst>
              <a:path extrusionOk="0" h="10488" w="11916">
                <a:moveTo>
                  <a:pt x="4560" y="1764"/>
                </a:moveTo>
                <a:cubicBezTo>
                  <a:pt x="5806" y="1764"/>
                  <a:pt x="6900" y="2280"/>
                  <a:pt x="7660" y="3162"/>
                </a:cubicBezTo>
                <a:lnTo>
                  <a:pt x="4620" y="6201"/>
                </a:lnTo>
                <a:lnTo>
                  <a:pt x="3101" y="4682"/>
                </a:lnTo>
                <a:cubicBezTo>
                  <a:pt x="2979" y="4545"/>
                  <a:pt x="2804" y="4477"/>
                  <a:pt x="2622" y="4477"/>
                </a:cubicBezTo>
                <a:cubicBezTo>
                  <a:pt x="2439" y="4477"/>
                  <a:pt x="2249" y="4545"/>
                  <a:pt x="2097" y="4682"/>
                </a:cubicBezTo>
                <a:cubicBezTo>
                  <a:pt x="1824" y="4955"/>
                  <a:pt x="1824" y="5411"/>
                  <a:pt x="2097" y="5715"/>
                </a:cubicBezTo>
                <a:lnTo>
                  <a:pt x="4134" y="7752"/>
                </a:lnTo>
                <a:cubicBezTo>
                  <a:pt x="4286" y="7904"/>
                  <a:pt x="4438" y="7995"/>
                  <a:pt x="4620" y="7995"/>
                </a:cubicBezTo>
                <a:cubicBezTo>
                  <a:pt x="4803" y="7995"/>
                  <a:pt x="5015" y="7904"/>
                  <a:pt x="5107" y="7752"/>
                </a:cubicBezTo>
                <a:lnTo>
                  <a:pt x="8420" y="4439"/>
                </a:lnTo>
                <a:cubicBezTo>
                  <a:pt x="8663" y="4894"/>
                  <a:pt x="8785" y="5411"/>
                  <a:pt x="8785" y="5958"/>
                </a:cubicBezTo>
                <a:cubicBezTo>
                  <a:pt x="8785" y="8299"/>
                  <a:pt x="6870" y="10183"/>
                  <a:pt x="4560" y="10183"/>
                </a:cubicBezTo>
                <a:cubicBezTo>
                  <a:pt x="2249" y="10183"/>
                  <a:pt x="334" y="8299"/>
                  <a:pt x="334" y="5958"/>
                </a:cubicBezTo>
                <a:cubicBezTo>
                  <a:pt x="334" y="3648"/>
                  <a:pt x="2249" y="1764"/>
                  <a:pt x="4560" y="1764"/>
                </a:cubicBezTo>
                <a:close/>
                <a:moveTo>
                  <a:pt x="11167" y="1"/>
                </a:moveTo>
                <a:cubicBezTo>
                  <a:pt x="10981" y="1"/>
                  <a:pt x="10791" y="62"/>
                  <a:pt x="10639" y="183"/>
                </a:cubicBezTo>
                <a:lnTo>
                  <a:pt x="7933" y="2888"/>
                </a:lnTo>
                <a:cubicBezTo>
                  <a:pt x="7082" y="1977"/>
                  <a:pt x="5897" y="1369"/>
                  <a:pt x="4560" y="1369"/>
                </a:cubicBezTo>
                <a:cubicBezTo>
                  <a:pt x="2037" y="1369"/>
                  <a:pt x="0" y="3435"/>
                  <a:pt x="0" y="5928"/>
                </a:cubicBezTo>
                <a:cubicBezTo>
                  <a:pt x="0" y="8451"/>
                  <a:pt x="2037" y="10487"/>
                  <a:pt x="4560" y="10487"/>
                </a:cubicBezTo>
                <a:cubicBezTo>
                  <a:pt x="7052" y="10487"/>
                  <a:pt x="9119" y="8451"/>
                  <a:pt x="9119" y="5928"/>
                </a:cubicBezTo>
                <a:cubicBezTo>
                  <a:pt x="9119" y="5290"/>
                  <a:pt x="8967" y="4682"/>
                  <a:pt x="8724" y="4104"/>
                </a:cubicBezTo>
                <a:lnTo>
                  <a:pt x="11672" y="1186"/>
                </a:lnTo>
                <a:cubicBezTo>
                  <a:pt x="11915" y="943"/>
                  <a:pt x="11915" y="487"/>
                  <a:pt x="11672" y="183"/>
                </a:cubicBezTo>
                <a:cubicBezTo>
                  <a:pt x="11535" y="62"/>
                  <a:pt x="11353" y="1"/>
                  <a:pt x="111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8" name="Google Shape;898;p1"/>
          <p:cNvGrpSpPr/>
          <p:nvPr/>
        </p:nvGrpSpPr>
        <p:grpSpPr>
          <a:xfrm>
            <a:off x="5171125" y="1046625"/>
            <a:ext cx="1007275" cy="452900"/>
            <a:chOff x="2525550" y="2769875"/>
            <a:chExt cx="1007275" cy="452900"/>
          </a:xfrm>
        </p:grpSpPr>
        <p:sp>
          <p:nvSpPr>
            <p:cNvPr id="899" name="Google Shape;899;p1"/>
            <p:cNvSpPr/>
            <p:nvPr/>
          </p:nvSpPr>
          <p:spPr>
            <a:xfrm>
              <a:off x="2525550" y="2858775"/>
              <a:ext cx="497775" cy="364000"/>
            </a:xfrm>
            <a:custGeom>
              <a:rect b="b" l="l" r="r" t="t"/>
              <a:pathLst>
                <a:path extrusionOk="0" h="14560" w="19911">
                  <a:moveTo>
                    <a:pt x="2676" y="0"/>
                  </a:moveTo>
                  <a:cubicBezTo>
                    <a:pt x="2341" y="0"/>
                    <a:pt x="2007" y="274"/>
                    <a:pt x="1916" y="608"/>
                  </a:cubicBezTo>
                  <a:cubicBezTo>
                    <a:pt x="1794" y="943"/>
                    <a:pt x="1521" y="1216"/>
                    <a:pt x="1156" y="1216"/>
                  </a:cubicBezTo>
                  <a:lnTo>
                    <a:pt x="791" y="1216"/>
                  </a:lnTo>
                  <a:cubicBezTo>
                    <a:pt x="335" y="1216"/>
                    <a:pt x="1" y="1551"/>
                    <a:pt x="1" y="2006"/>
                  </a:cubicBezTo>
                  <a:lnTo>
                    <a:pt x="335" y="14560"/>
                  </a:lnTo>
                  <a:lnTo>
                    <a:pt x="19910" y="14560"/>
                  </a:lnTo>
                  <a:lnTo>
                    <a:pt x="19545" y="2006"/>
                  </a:lnTo>
                  <a:cubicBezTo>
                    <a:pt x="19545" y="1611"/>
                    <a:pt x="19181" y="1216"/>
                    <a:pt x="18725" y="1216"/>
                  </a:cubicBezTo>
                  <a:lnTo>
                    <a:pt x="11794" y="1216"/>
                  </a:lnTo>
                  <a:cubicBezTo>
                    <a:pt x="11430" y="1216"/>
                    <a:pt x="11126" y="943"/>
                    <a:pt x="11004" y="608"/>
                  </a:cubicBezTo>
                  <a:cubicBezTo>
                    <a:pt x="10883" y="244"/>
                    <a:pt x="10579" y="0"/>
                    <a:pt x="1021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
            <p:cNvSpPr/>
            <p:nvPr/>
          </p:nvSpPr>
          <p:spPr>
            <a:xfrm>
              <a:off x="2831400" y="2769875"/>
              <a:ext cx="701425" cy="251525"/>
            </a:xfrm>
            <a:custGeom>
              <a:rect b="b" l="l" r="r" t="t"/>
              <a:pathLst>
                <a:path extrusionOk="0" h="10061" w="28057">
                  <a:moveTo>
                    <a:pt x="1399" y="0"/>
                  </a:moveTo>
                  <a:cubicBezTo>
                    <a:pt x="639" y="0"/>
                    <a:pt x="1" y="638"/>
                    <a:pt x="1" y="1398"/>
                  </a:cubicBezTo>
                  <a:lnTo>
                    <a:pt x="1" y="8663"/>
                  </a:lnTo>
                  <a:cubicBezTo>
                    <a:pt x="1" y="9423"/>
                    <a:pt x="639" y="10061"/>
                    <a:pt x="1399" y="10061"/>
                  </a:cubicBezTo>
                  <a:lnTo>
                    <a:pt x="26628" y="10061"/>
                  </a:lnTo>
                  <a:cubicBezTo>
                    <a:pt x="27387" y="10061"/>
                    <a:pt x="28056" y="9423"/>
                    <a:pt x="28056" y="8663"/>
                  </a:cubicBezTo>
                  <a:lnTo>
                    <a:pt x="28056" y="1398"/>
                  </a:lnTo>
                  <a:cubicBezTo>
                    <a:pt x="28056" y="638"/>
                    <a:pt x="27387" y="0"/>
                    <a:pt x="2662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
            <p:cNvSpPr/>
            <p:nvPr/>
          </p:nvSpPr>
          <p:spPr>
            <a:xfrm>
              <a:off x="2916900" y="2802525"/>
              <a:ext cx="88925" cy="89700"/>
            </a:xfrm>
            <a:custGeom>
              <a:rect b="b" l="l" r="r" t="t"/>
              <a:pathLst>
                <a:path extrusionOk="0" h="3588" w="3557">
                  <a:moveTo>
                    <a:pt x="1816" y="0"/>
                  </a:moveTo>
                  <a:cubicBezTo>
                    <a:pt x="1798" y="0"/>
                    <a:pt x="1781" y="1"/>
                    <a:pt x="1764" y="1"/>
                  </a:cubicBezTo>
                  <a:cubicBezTo>
                    <a:pt x="791" y="1"/>
                    <a:pt x="1" y="822"/>
                    <a:pt x="1" y="1794"/>
                  </a:cubicBezTo>
                  <a:cubicBezTo>
                    <a:pt x="1" y="2797"/>
                    <a:pt x="791" y="3588"/>
                    <a:pt x="1764" y="3588"/>
                  </a:cubicBezTo>
                  <a:cubicBezTo>
                    <a:pt x="2767" y="3588"/>
                    <a:pt x="3557" y="2797"/>
                    <a:pt x="3557" y="1794"/>
                  </a:cubicBezTo>
                  <a:cubicBezTo>
                    <a:pt x="3557" y="839"/>
                    <a:pt x="2794" y="0"/>
                    <a:pt x="18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
            <p:cNvSpPr/>
            <p:nvPr/>
          </p:nvSpPr>
          <p:spPr>
            <a:xfrm>
              <a:off x="2878900" y="2905125"/>
              <a:ext cx="164925" cy="82850"/>
            </a:xfrm>
            <a:custGeom>
              <a:rect b="b" l="l" r="r" t="t"/>
              <a:pathLst>
                <a:path extrusionOk="0" h="3314" w="6597">
                  <a:moveTo>
                    <a:pt x="3284" y="0"/>
                  </a:moveTo>
                  <a:cubicBezTo>
                    <a:pt x="1460" y="0"/>
                    <a:pt x="1" y="1490"/>
                    <a:pt x="1" y="3314"/>
                  </a:cubicBezTo>
                  <a:lnTo>
                    <a:pt x="6597" y="3314"/>
                  </a:lnTo>
                  <a:cubicBezTo>
                    <a:pt x="6597" y="1490"/>
                    <a:pt x="5107" y="0"/>
                    <a:pt x="328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
            <p:cNvSpPr/>
            <p:nvPr/>
          </p:nvSpPr>
          <p:spPr>
            <a:xfrm>
              <a:off x="3063575" y="2920325"/>
              <a:ext cx="201375" cy="26625"/>
            </a:xfrm>
            <a:custGeom>
              <a:rect b="b" l="l" r="r" t="t"/>
              <a:pathLst>
                <a:path extrusionOk="0" h="1065" w="8055">
                  <a:moveTo>
                    <a:pt x="547" y="0"/>
                  </a:moveTo>
                  <a:cubicBezTo>
                    <a:pt x="243" y="0"/>
                    <a:pt x="0" y="244"/>
                    <a:pt x="0" y="548"/>
                  </a:cubicBezTo>
                  <a:cubicBezTo>
                    <a:pt x="0" y="851"/>
                    <a:pt x="243" y="1064"/>
                    <a:pt x="547" y="1064"/>
                  </a:cubicBezTo>
                  <a:lnTo>
                    <a:pt x="7538" y="1064"/>
                  </a:lnTo>
                  <a:cubicBezTo>
                    <a:pt x="7812" y="1064"/>
                    <a:pt x="8025" y="851"/>
                    <a:pt x="8055" y="548"/>
                  </a:cubicBezTo>
                  <a:cubicBezTo>
                    <a:pt x="8055" y="244"/>
                    <a:pt x="7842" y="0"/>
                    <a:pt x="75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
            <p:cNvSpPr/>
            <p:nvPr/>
          </p:nvSpPr>
          <p:spPr>
            <a:xfrm>
              <a:off x="3062800" y="2961350"/>
              <a:ext cx="436975" cy="26625"/>
            </a:xfrm>
            <a:custGeom>
              <a:rect b="b" l="l" r="r" t="t"/>
              <a:pathLst>
                <a:path extrusionOk="0" h="1065" w="17479">
                  <a:moveTo>
                    <a:pt x="548" y="1"/>
                  </a:moveTo>
                  <a:cubicBezTo>
                    <a:pt x="244" y="1"/>
                    <a:pt x="1" y="244"/>
                    <a:pt x="1" y="548"/>
                  </a:cubicBezTo>
                  <a:cubicBezTo>
                    <a:pt x="1" y="852"/>
                    <a:pt x="244" y="1065"/>
                    <a:pt x="548" y="1065"/>
                  </a:cubicBezTo>
                  <a:lnTo>
                    <a:pt x="16961" y="1065"/>
                  </a:lnTo>
                  <a:cubicBezTo>
                    <a:pt x="17205" y="1065"/>
                    <a:pt x="17478" y="852"/>
                    <a:pt x="17478" y="548"/>
                  </a:cubicBezTo>
                  <a:cubicBezTo>
                    <a:pt x="17478" y="244"/>
                    <a:pt x="17265" y="1"/>
                    <a:pt x="1696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
            <p:cNvSpPr/>
            <p:nvPr/>
          </p:nvSpPr>
          <p:spPr>
            <a:xfrm>
              <a:off x="3060525" y="2816025"/>
              <a:ext cx="67650" cy="62700"/>
            </a:xfrm>
            <a:custGeom>
              <a:rect b="b" l="l" r="r" t="t"/>
              <a:pathLst>
                <a:path extrusionOk="0" h="2508" w="2706">
                  <a:moveTo>
                    <a:pt x="1387" y="1"/>
                  </a:moveTo>
                  <a:cubicBezTo>
                    <a:pt x="1338" y="1"/>
                    <a:pt x="1277" y="23"/>
                    <a:pt x="1216" y="69"/>
                  </a:cubicBezTo>
                  <a:lnTo>
                    <a:pt x="912" y="677"/>
                  </a:lnTo>
                  <a:cubicBezTo>
                    <a:pt x="912" y="738"/>
                    <a:pt x="882" y="768"/>
                    <a:pt x="852" y="768"/>
                  </a:cubicBezTo>
                  <a:lnTo>
                    <a:pt x="152" y="890"/>
                  </a:lnTo>
                  <a:cubicBezTo>
                    <a:pt x="61" y="890"/>
                    <a:pt x="0" y="981"/>
                    <a:pt x="92" y="1072"/>
                  </a:cubicBezTo>
                  <a:lnTo>
                    <a:pt x="578" y="1558"/>
                  </a:lnTo>
                  <a:cubicBezTo>
                    <a:pt x="608" y="1589"/>
                    <a:pt x="608" y="1650"/>
                    <a:pt x="608" y="1680"/>
                  </a:cubicBezTo>
                  <a:lnTo>
                    <a:pt x="517" y="2349"/>
                  </a:lnTo>
                  <a:cubicBezTo>
                    <a:pt x="517" y="2424"/>
                    <a:pt x="579" y="2478"/>
                    <a:pt x="652" y="2478"/>
                  </a:cubicBezTo>
                  <a:cubicBezTo>
                    <a:pt x="667" y="2478"/>
                    <a:pt x="683" y="2476"/>
                    <a:pt x="700" y="2470"/>
                  </a:cubicBezTo>
                  <a:lnTo>
                    <a:pt x="1307" y="2166"/>
                  </a:lnTo>
                  <a:lnTo>
                    <a:pt x="1429" y="2166"/>
                  </a:lnTo>
                  <a:lnTo>
                    <a:pt x="2037" y="2470"/>
                  </a:lnTo>
                  <a:cubicBezTo>
                    <a:pt x="2071" y="2496"/>
                    <a:pt x="2101" y="2507"/>
                    <a:pt x="2126" y="2507"/>
                  </a:cubicBezTo>
                  <a:cubicBezTo>
                    <a:pt x="2188" y="2507"/>
                    <a:pt x="2219" y="2436"/>
                    <a:pt x="2219" y="2349"/>
                  </a:cubicBezTo>
                  <a:lnTo>
                    <a:pt x="2098" y="1680"/>
                  </a:lnTo>
                  <a:cubicBezTo>
                    <a:pt x="2098" y="1650"/>
                    <a:pt x="2098" y="1589"/>
                    <a:pt x="2159" y="1558"/>
                  </a:cubicBezTo>
                  <a:lnTo>
                    <a:pt x="2645" y="1072"/>
                  </a:lnTo>
                  <a:cubicBezTo>
                    <a:pt x="2706" y="1042"/>
                    <a:pt x="2675" y="890"/>
                    <a:pt x="2554" y="890"/>
                  </a:cubicBezTo>
                  <a:lnTo>
                    <a:pt x="1885" y="768"/>
                  </a:lnTo>
                  <a:cubicBezTo>
                    <a:pt x="1855" y="768"/>
                    <a:pt x="1794" y="738"/>
                    <a:pt x="1794" y="677"/>
                  </a:cubicBezTo>
                  <a:lnTo>
                    <a:pt x="1490" y="69"/>
                  </a:lnTo>
                  <a:cubicBezTo>
                    <a:pt x="1475" y="23"/>
                    <a:pt x="1437" y="1"/>
                    <a:pt x="138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
            <p:cNvSpPr/>
            <p:nvPr/>
          </p:nvSpPr>
          <p:spPr>
            <a:xfrm>
              <a:off x="3150200" y="2816025"/>
              <a:ext cx="67650" cy="62700"/>
            </a:xfrm>
            <a:custGeom>
              <a:rect b="b" l="l" r="r" t="t"/>
              <a:pathLst>
                <a:path extrusionOk="0" h="2508" w="2706">
                  <a:moveTo>
                    <a:pt x="1376" y="1"/>
                  </a:moveTo>
                  <a:cubicBezTo>
                    <a:pt x="1322" y="1"/>
                    <a:pt x="1262" y="23"/>
                    <a:pt x="1216" y="69"/>
                  </a:cubicBezTo>
                  <a:lnTo>
                    <a:pt x="912" y="677"/>
                  </a:lnTo>
                  <a:cubicBezTo>
                    <a:pt x="912" y="738"/>
                    <a:pt x="882" y="768"/>
                    <a:pt x="821" y="768"/>
                  </a:cubicBezTo>
                  <a:lnTo>
                    <a:pt x="152" y="890"/>
                  </a:lnTo>
                  <a:cubicBezTo>
                    <a:pt x="31" y="890"/>
                    <a:pt x="0" y="981"/>
                    <a:pt x="61" y="1072"/>
                  </a:cubicBezTo>
                  <a:lnTo>
                    <a:pt x="578" y="1558"/>
                  </a:lnTo>
                  <a:cubicBezTo>
                    <a:pt x="608" y="1589"/>
                    <a:pt x="608" y="1650"/>
                    <a:pt x="608" y="1680"/>
                  </a:cubicBezTo>
                  <a:lnTo>
                    <a:pt x="486" y="2349"/>
                  </a:lnTo>
                  <a:cubicBezTo>
                    <a:pt x="486" y="2424"/>
                    <a:pt x="569" y="2478"/>
                    <a:pt x="632" y="2478"/>
                  </a:cubicBezTo>
                  <a:cubicBezTo>
                    <a:pt x="645" y="2478"/>
                    <a:pt x="658" y="2476"/>
                    <a:pt x="669" y="2470"/>
                  </a:cubicBezTo>
                  <a:lnTo>
                    <a:pt x="1277" y="2166"/>
                  </a:lnTo>
                  <a:lnTo>
                    <a:pt x="1398" y="2166"/>
                  </a:lnTo>
                  <a:lnTo>
                    <a:pt x="2006" y="2470"/>
                  </a:lnTo>
                  <a:cubicBezTo>
                    <a:pt x="2041" y="2496"/>
                    <a:pt x="2073" y="2507"/>
                    <a:pt x="2101" y="2507"/>
                  </a:cubicBezTo>
                  <a:cubicBezTo>
                    <a:pt x="2172" y="2507"/>
                    <a:pt x="2219" y="2436"/>
                    <a:pt x="2219" y="2349"/>
                  </a:cubicBezTo>
                  <a:lnTo>
                    <a:pt x="2097" y="1680"/>
                  </a:lnTo>
                  <a:cubicBezTo>
                    <a:pt x="2097" y="1650"/>
                    <a:pt x="2097" y="1589"/>
                    <a:pt x="2128" y="1558"/>
                  </a:cubicBezTo>
                  <a:lnTo>
                    <a:pt x="2614" y="1072"/>
                  </a:lnTo>
                  <a:cubicBezTo>
                    <a:pt x="2705" y="1042"/>
                    <a:pt x="2675" y="890"/>
                    <a:pt x="2553" y="890"/>
                  </a:cubicBezTo>
                  <a:lnTo>
                    <a:pt x="1854" y="768"/>
                  </a:lnTo>
                  <a:cubicBezTo>
                    <a:pt x="1824" y="768"/>
                    <a:pt x="1793" y="738"/>
                    <a:pt x="1793" y="677"/>
                  </a:cubicBezTo>
                  <a:lnTo>
                    <a:pt x="1490" y="69"/>
                  </a:lnTo>
                  <a:cubicBezTo>
                    <a:pt x="1474" y="23"/>
                    <a:pt x="1429" y="1"/>
                    <a:pt x="13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
            <p:cNvSpPr/>
            <p:nvPr/>
          </p:nvSpPr>
          <p:spPr>
            <a:xfrm>
              <a:off x="3238350" y="2816025"/>
              <a:ext cx="67650" cy="62700"/>
            </a:xfrm>
            <a:custGeom>
              <a:rect b="b" l="l" r="r" t="t"/>
              <a:pathLst>
                <a:path extrusionOk="0" h="2508" w="2706">
                  <a:moveTo>
                    <a:pt x="1387" y="1"/>
                  </a:moveTo>
                  <a:cubicBezTo>
                    <a:pt x="1337" y="1"/>
                    <a:pt x="1277" y="23"/>
                    <a:pt x="1216" y="69"/>
                  </a:cubicBezTo>
                  <a:lnTo>
                    <a:pt x="912" y="677"/>
                  </a:lnTo>
                  <a:cubicBezTo>
                    <a:pt x="912" y="738"/>
                    <a:pt x="882" y="768"/>
                    <a:pt x="851" y="768"/>
                  </a:cubicBezTo>
                  <a:lnTo>
                    <a:pt x="152" y="890"/>
                  </a:lnTo>
                  <a:cubicBezTo>
                    <a:pt x="30" y="890"/>
                    <a:pt x="0" y="981"/>
                    <a:pt x="91" y="1072"/>
                  </a:cubicBezTo>
                  <a:lnTo>
                    <a:pt x="578" y="1558"/>
                  </a:lnTo>
                  <a:cubicBezTo>
                    <a:pt x="608" y="1589"/>
                    <a:pt x="608" y="1650"/>
                    <a:pt x="608" y="1680"/>
                  </a:cubicBezTo>
                  <a:lnTo>
                    <a:pt x="486" y="2349"/>
                  </a:lnTo>
                  <a:cubicBezTo>
                    <a:pt x="486" y="2424"/>
                    <a:pt x="569" y="2478"/>
                    <a:pt x="649" y="2478"/>
                  </a:cubicBezTo>
                  <a:cubicBezTo>
                    <a:pt x="666" y="2478"/>
                    <a:pt x="683" y="2476"/>
                    <a:pt x="699" y="2470"/>
                  </a:cubicBezTo>
                  <a:lnTo>
                    <a:pt x="1307" y="2166"/>
                  </a:lnTo>
                  <a:lnTo>
                    <a:pt x="1429" y="2166"/>
                  </a:lnTo>
                  <a:lnTo>
                    <a:pt x="2037" y="2470"/>
                  </a:lnTo>
                  <a:cubicBezTo>
                    <a:pt x="2062" y="2496"/>
                    <a:pt x="2088" y="2507"/>
                    <a:pt x="2112" y="2507"/>
                  </a:cubicBezTo>
                  <a:cubicBezTo>
                    <a:pt x="2172" y="2507"/>
                    <a:pt x="2219" y="2436"/>
                    <a:pt x="2219" y="2349"/>
                  </a:cubicBezTo>
                  <a:lnTo>
                    <a:pt x="2097" y="1680"/>
                  </a:lnTo>
                  <a:cubicBezTo>
                    <a:pt x="2097" y="1650"/>
                    <a:pt x="2097" y="1589"/>
                    <a:pt x="2128" y="1558"/>
                  </a:cubicBezTo>
                  <a:lnTo>
                    <a:pt x="2644" y="1072"/>
                  </a:lnTo>
                  <a:cubicBezTo>
                    <a:pt x="2705" y="1042"/>
                    <a:pt x="2675" y="890"/>
                    <a:pt x="2553" y="890"/>
                  </a:cubicBezTo>
                  <a:lnTo>
                    <a:pt x="1885" y="768"/>
                  </a:lnTo>
                  <a:cubicBezTo>
                    <a:pt x="1824" y="768"/>
                    <a:pt x="1793" y="738"/>
                    <a:pt x="1793" y="677"/>
                  </a:cubicBezTo>
                  <a:lnTo>
                    <a:pt x="1489" y="69"/>
                  </a:lnTo>
                  <a:cubicBezTo>
                    <a:pt x="1474" y="23"/>
                    <a:pt x="1436" y="1"/>
                    <a:pt x="138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
            <p:cNvSpPr/>
            <p:nvPr/>
          </p:nvSpPr>
          <p:spPr>
            <a:xfrm>
              <a:off x="3316975" y="2816025"/>
              <a:ext cx="67650" cy="62700"/>
            </a:xfrm>
            <a:custGeom>
              <a:rect b="b" l="l" r="r" t="t"/>
              <a:pathLst>
                <a:path extrusionOk="0" h="2508" w="2706">
                  <a:moveTo>
                    <a:pt x="1353" y="1"/>
                  </a:moveTo>
                  <a:cubicBezTo>
                    <a:pt x="1300" y="1"/>
                    <a:pt x="1247" y="23"/>
                    <a:pt x="1217" y="69"/>
                  </a:cubicBezTo>
                  <a:lnTo>
                    <a:pt x="913" y="677"/>
                  </a:lnTo>
                  <a:cubicBezTo>
                    <a:pt x="913" y="738"/>
                    <a:pt x="852" y="768"/>
                    <a:pt x="821" y="768"/>
                  </a:cubicBezTo>
                  <a:lnTo>
                    <a:pt x="153" y="890"/>
                  </a:lnTo>
                  <a:cubicBezTo>
                    <a:pt x="31" y="890"/>
                    <a:pt x="1" y="981"/>
                    <a:pt x="62" y="1072"/>
                  </a:cubicBezTo>
                  <a:lnTo>
                    <a:pt x="548" y="1558"/>
                  </a:lnTo>
                  <a:cubicBezTo>
                    <a:pt x="609" y="1589"/>
                    <a:pt x="609" y="1650"/>
                    <a:pt x="609" y="1680"/>
                  </a:cubicBezTo>
                  <a:lnTo>
                    <a:pt x="487" y="2349"/>
                  </a:lnTo>
                  <a:cubicBezTo>
                    <a:pt x="487" y="2424"/>
                    <a:pt x="569" y="2478"/>
                    <a:pt x="632" y="2478"/>
                  </a:cubicBezTo>
                  <a:cubicBezTo>
                    <a:pt x="646" y="2478"/>
                    <a:pt x="659" y="2476"/>
                    <a:pt x="669" y="2470"/>
                  </a:cubicBezTo>
                  <a:lnTo>
                    <a:pt x="1277" y="2166"/>
                  </a:lnTo>
                  <a:lnTo>
                    <a:pt x="1399" y="2166"/>
                  </a:lnTo>
                  <a:lnTo>
                    <a:pt x="2007" y="2470"/>
                  </a:lnTo>
                  <a:cubicBezTo>
                    <a:pt x="2041" y="2496"/>
                    <a:pt x="2071" y="2507"/>
                    <a:pt x="2096" y="2507"/>
                  </a:cubicBezTo>
                  <a:cubicBezTo>
                    <a:pt x="2158" y="2507"/>
                    <a:pt x="2189" y="2436"/>
                    <a:pt x="2189" y="2349"/>
                  </a:cubicBezTo>
                  <a:lnTo>
                    <a:pt x="2098" y="1680"/>
                  </a:lnTo>
                  <a:cubicBezTo>
                    <a:pt x="2098" y="1650"/>
                    <a:pt x="2098" y="1589"/>
                    <a:pt x="2128" y="1558"/>
                  </a:cubicBezTo>
                  <a:lnTo>
                    <a:pt x="2615" y="1072"/>
                  </a:lnTo>
                  <a:cubicBezTo>
                    <a:pt x="2706" y="1042"/>
                    <a:pt x="2645" y="890"/>
                    <a:pt x="2554" y="890"/>
                  </a:cubicBezTo>
                  <a:lnTo>
                    <a:pt x="1855" y="768"/>
                  </a:lnTo>
                  <a:cubicBezTo>
                    <a:pt x="1824" y="768"/>
                    <a:pt x="1794" y="738"/>
                    <a:pt x="1794" y="677"/>
                  </a:cubicBezTo>
                  <a:lnTo>
                    <a:pt x="1490" y="69"/>
                  </a:lnTo>
                  <a:cubicBezTo>
                    <a:pt x="1460" y="23"/>
                    <a:pt x="1407" y="1"/>
                    <a:pt x="135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
            <p:cNvSpPr/>
            <p:nvPr/>
          </p:nvSpPr>
          <p:spPr>
            <a:xfrm>
              <a:off x="3405125" y="2816025"/>
              <a:ext cx="67650" cy="62700"/>
            </a:xfrm>
            <a:custGeom>
              <a:rect b="b" l="l" r="r" t="t"/>
              <a:pathLst>
                <a:path extrusionOk="0" h="2508" w="2706">
                  <a:moveTo>
                    <a:pt x="1387" y="1"/>
                  </a:moveTo>
                  <a:cubicBezTo>
                    <a:pt x="1338" y="1"/>
                    <a:pt x="1277" y="23"/>
                    <a:pt x="1216" y="69"/>
                  </a:cubicBezTo>
                  <a:lnTo>
                    <a:pt x="913" y="677"/>
                  </a:lnTo>
                  <a:cubicBezTo>
                    <a:pt x="913" y="738"/>
                    <a:pt x="882" y="768"/>
                    <a:pt x="821" y="768"/>
                  </a:cubicBezTo>
                  <a:lnTo>
                    <a:pt x="153" y="890"/>
                  </a:lnTo>
                  <a:cubicBezTo>
                    <a:pt x="31" y="890"/>
                    <a:pt x="1" y="981"/>
                    <a:pt x="61" y="1072"/>
                  </a:cubicBezTo>
                  <a:lnTo>
                    <a:pt x="578" y="1558"/>
                  </a:lnTo>
                  <a:cubicBezTo>
                    <a:pt x="609" y="1589"/>
                    <a:pt x="609" y="1650"/>
                    <a:pt x="609" y="1680"/>
                  </a:cubicBezTo>
                  <a:lnTo>
                    <a:pt x="487" y="2349"/>
                  </a:lnTo>
                  <a:cubicBezTo>
                    <a:pt x="487" y="2424"/>
                    <a:pt x="569" y="2478"/>
                    <a:pt x="632" y="2478"/>
                  </a:cubicBezTo>
                  <a:cubicBezTo>
                    <a:pt x="646" y="2478"/>
                    <a:pt x="659" y="2476"/>
                    <a:pt x="669" y="2470"/>
                  </a:cubicBezTo>
                  <a:lnTo>
                    <a:pt x="1277" y="2166"/>
                  </a:lnTo>
                  <a:lnTo>
                    <a:pt x="1399" y="2166"/>
                  </a:lnTo>
                  <a:lnTo>
                    <a:pt x="2007" y="2470"/>
                  </a:lnTo>
                  <a:cubicBezTo>
                    <a:pt x="2041" y="2496"/>
                    <a:pt x="2073" y="2507"/>
                    <a:pt x="2101" y="2507"/>
                  </a:cubicBezTo>
                  <a:cubicBezTo>
                    <a:pt x="2173" y="2507"/>
                    <a:pt x="2220" y="2436"/>
                    <a:pt x="2220" y="2349"/>
                  </a:cubicBezTo>
                  <a:lnTo>
                    <a:pt x="2098" y="1680"/>
                  </a:lnTo>
                  <a:cubicBezTo>
                    <a:pt x="2098" y="1650"/>
                    <a:pt x="2098" y="1589"/>
                    <a:pt x="2128" y="1558"/>
                  </a:cubicBezTo>
                  <a:lnTo>
                    <a:pt x="2615" y="1072"/>
                  </a:lnTo>
                  <a:cubicBezTo>
                    <a:pt x="2706" y="1042"/>
                    <a:pt x="2675" y="890"/>
                    <a:pt x="2554" y="890"/>
                  </a:cubicBezTo>
                  <a:lnTo>
                    <a:pt x="1855" y="768"/>
                  </a:lnTo>
                  <a:cubicBezTo>
                    <a:pt x="1824" y="768"/>
                    <a:pt x="1794" y="738"/>
                    <a:pt x="1794" y="677"/>
                  </a:cubicBezTo>
                  <a:lnTo>
                    <a:pt x="1490" y="69"/>
                  </a:lnTo>
                  <a:cubicBezTo>
                    <a:pt x="1475" y="23"/>
                    <a:pt x="1437" y="1"/>
                    <a:pt x="138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
            <p:cNvSpPr/>
            <p:nvPr/>
          </p:nvSpPr>
          <p:spPr>
            <a:xfrm>
              <a:off x="2533925" y="2925650"/>
              <a:ext cx="556250" cy="297125"/>
            </a:xfrm>
            <a:custGeom>
              <a:rect b="b" l="l" r="r" t="t"/>
              <a:pathLst>
                <a:path extrusionOk="0" h="11885" w="22250">
                  <a:moveTo>
                    <a:pt x="3435" y="0"/>
                  </a:moveTo>
                  <a:cubicBezTo>
                    <a:pt x="3070" y="0"/>
                    <a:pt x="2766" y="243"/>
                    <a:pt x="2645" y="608"/>
                  </a:cubicBezTo>
                  <a:lnTo>
                    <a:pt x="0" y="11885"/>
                  </a:lnTo>
                  <a:lnTo>
                    <a:pt x="19575" y="11885"/>
                  </a:lnTo>
                  <a:lnTo>
                    <a:pt x="22159" y="973"/>
                  </a:lnTo>
                  <a:cubicBezTo>
                    <a:pt x="22250" y="486"/>
                    <a:pt x="21885" y="0"/>
                    <a:pt x="2133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1" name="Google Shape;911;p1"/>
          <p:cNvSpPr/>
          <p:nvPr/>
        </p:nvSpPr>
        <p:spPr>
          <a:xfrm>
            <a:off x="7219725" y="1017750"/>
            <a:ext cx="297900" cy="262200"/>
          </a:xfrm>
          <a:custGeom>
            <a:rect b="b" l="l" r="r" t="t"/>
            <a:pathLst>
              <a:path extrusionOk="0" h="10488" w="11916">
                <a:moveTo>
                  <a:pt x="4560" y="1764"/>
                </a:moveTo>
                <a:cubicBezTo>
                  <a:pt x="5806" y="1764"/>
                  <a:pt x="6900" y="2280"/>
                  <a:pt x="7660" y="3162"/>
                </a:cubicBezTo>
                <a:lnTo>
                  <a:pt x="4620" y="6201"/>
                </a:lnTo>
                <a:lnTo>
                  <a:pt x="3101" y="4682"/>
                </a:lnTo>
                <a:cubicBezTo>
                  <a:pt x="2979" y="4545"/>
                  <a:pt x="2804" y="4477"/>
                  <a:pt x="2622" y="4477"/>
                </a:cubicBezTo>
                <a:cubicBezTo>
                  <a:pt x="2439" y="4477"/>
                  <a:pt x="2249" y="4545"/>
                  <a:pt x="2097" y="4682"/>
                </a:cubicBezTo>
                <a:cubicBezTo>
                  <a:pt x="1824" y="4955"/>
                  <a:pt x="1824" y="5411"/>
                  <a:pt x="2097" y="5715"/>
                </a:cubicBezTo>
                <a:lnTo>
                  <a:pt x="4134" y="7752"/>
                </a:lnTo>
                <a:cubicBezTo>
                  <a:pt x="4286" y="7904"/>
                  <a:pt x="4438" y="7995"/>
                  <a:pt x="4620" y="7995"/>
                </a:cubicBezTo>
                <a:cubicBezTo>
                  <a:pt x="4803" y="7995"/>
                  <a:pt x="5015" y="7904"/>
                  <a:pt x="5107" y="7752"/>
                </a:cubicBezTo>
                <a:lnTo>
                  <a:pt x="8420" y="4439"/>
                </a:lnTo>
                <a:cubicBezTo>
                  <a:pt x="8663" y="4894"/>
                  <a:pt x="8785" y="5411"/>
                  <a:pt x="8785" y="5958"/>
                </a:cubicBezTo>
                <a:cubicBezTo>
                  <a:pt x="8785" y="8299"/>
                  <a:pt x="6870" y="10183"/>
                  <a:pt x="4560" y="10183"/>
                </a:cubicBezTo>
                <a:cubicBezTo>
                  <a:pt x="2249" y="10183"/>
                  <a:pt x="334" y="8299"/>
                  <a:pt x="334" y="5958"/>
                </a:cubicBezTo>
                <a:cubicBezTo>
                  <a:pt x="334" y="3648"/>
                  <a:pt x="2249" y="1764"/>
                  <a:pt x="4560" y="1764"/>
                </a:cubicBezTo>
                <a:close/>
                <a:moveTo>
                  <a:pt x="11167" y="1"/>
                </a:moveTo>
                <a:cubicBezTo>
                  <a:pt x="10981" y="1"/>
                  <a:pt x="10791" y="62"/>
                  <a:pt x="10639" y="183"/>
                </a:cubicBezTo>
                <a:lnTo>
                  <a:pt x="7933" y="2888"/>
                </a:lnTo>
                <a:cubicBezTo>
                  <a:pt x="7082" y="1977"/>
                  <a:pt x="5897" y="1369"/>
                  <a:pt x="4560" y="1369"/>
                </a:cubicBezTo>
                <a:cubicBezTo>
                  <a:pt x="2037" y="1369"/>
                  <a:pt x="0" y="3435"/>
                  <a:pt x="0" y="5928"/>
                </a:cubicBezTo>
                <a:cubicBezTo>
                  <a:pt x="0" y="8451"/>
                  <a:pt x="2037" y="10487"/>
                  <a:pt x="4560" y="10487"/>
                </a:cubicBezTo>
                <a:cubicBezTo>
                  <a:pt x="7052" y="10487"/>
                  <a:pt x="9119" y="8451"/>
                  <a:pt x="9119" y="5928"/>
                </a:cubicBezTo>
                <a:cubicBezTo>
                  <a:pt x="9119" y="5290"/>
                  <a:pt x="8967" y="4682"/>
                  <a:pt x="8724" y="4104"/>
                </a:cubicBezTo>
                <a:lnTo>
                  <a:pt x="11672" y="1186"/>
                </a:lnTo>
                <a:cubicBezTo>
                  <a:pt x="11915" y="943"/>
                  <a:pt x="11915" y="487"/>
                  <a:pt x="11672" y="183"/>
                </a:cubicBezTo>
                <a:cubicBezTo>
                  <a:pt x="11535" y="62"/>
                  <a:pt x="11353" y="1"/>
                  <a:pt x="111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2" name="Google Shape;912;p1"/>
          <p:cNvGrpSpPr/>
          <p:nvPr/>
        </p:nvGrpSpPr>
        <p:grpSpPr>
          <a:xfrm>
            <a:off x="4434175" y="4243650"/>
            <a:ext cx="100325" cy="100325"/>
            <a:chOff x="3879350" y="945625"/>
            <a:chExt cx="100325" cy="100325"/>
          </a:xfrm>
        </p:grpSpPr>
        <p:sp>
          <p:nvSpPr>
            <p:cNvPr id="913" name="Google Shape;913;p1"/>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g250f0725bd3_0_4"/>
          <p:cNvSpPr txBox="1"/>
          <p:nvPr>
            <p:ph type="title"/>
          </p:nvPr>
        </p:nvSpPr>
        <p:spPr>
          <a:xfrm>
            <a:off x="713225" y="324950"/>
            <a:ext cx="7516500" cy="7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Pembagian Tugas</a:t>
            </a:r>
            <a:endParaRPr sz="3500"/>
          </a:p>
        </p:txBody>
      </p:sp>
      <p:sp>
        <p:nvSpPr>
          <p:cNvPr id="994" name="Google Shape;994;g250f0725bd3_0_4"/>
          <p:cNvSpPr txBox="1"/>
          <p:nvPr>
            <p:ph idx="1" type="subTitle"/>
          </p:nvPr>
        </p:nvSpPr>
        <p:spPr>
          <a:xfrm>
            <a:off x="713225" y="1176675"/>
            <a:ext cx="8430900" cy="41736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AutoNum type="arabicPeriod"/>
            </a:pPr>
            <a:r>
              <a:rPr lang="en" sz="2000"/>
              <a:t>Ahmad Rafi S. (22031554030)</a:t>
            </a:r>
            <a:endParaRPr sz="2000"/>
          </a:p>
          <a:p>
            <a:pPr indent="-355600" lvl="0" marL="914400" rtl="0" algn="l">
              <a:lnSpc>
                <a:spcPct val="115000"/>
              </a:lnSpc>
              <a:spcBef>
                <a:spcPts val="0"/>
              </a:spcBef>
              <a:spcAft>
                <a:spcPts val="0"/>
              </a:spcAft>
              <a:buClr>
                <a:schemeClr val="dk1"/>
              </a:buClr>
              <a:buSzPts val="2000"/>
              <a:buChar char="●"/>
            </a:pPr>
            <a:r>
              <a:rPr lang="en" sz="2000"/>
              <a:t>Login page</a:t>
            </a:r>
            <a:endParaRPr sz="2000"/>
          </a:p>
          <a:p>
            <a:pPr indent="-355600" lvl="0" marL="914400" rtl="0" algn="l">
              <a:lnSpc>
                <a:spcPct val="115000"/>
              </a:lnSpc>
              <a:spcBef>
                <a:spcPts val="0"/>
              </a:spcBef>
              <a:spcAft>
                <a:spcPts val="0"/>
              </a:spcAft>
              <a:buClr>
                <a:schemeClr val="dk1"/>
              </a:buClr>
              <a:buSzPts val="2000"/>
              <a:buChar char="●"/>
            </a:pPr>
            <a:r>
              <a:rPr lang="en" sz="2000"/>
              <a:t>Class lihat penjadwalan</a:t>
            </a:r>
            <a:endParaRPr sz="2000"/>
          </a:p>
          <a:p>
            <a:pPr indent="-355600" lvl="0" marL="914400" rtl="0" algn="l">
              <a:lnSpc>
                <a:spcPct val="115000"/>
              </a:lnSpc>
              <a:spcBef>
                <a:spcPts val="0"/>
              </a:spcBef>
              <a:spcAft>
                <a:spcPts val="0"/>
              </a:spcAft>
              <a:buClr>
                <a:schemeClr val="dk1"/>
              </a:buClr>
              <a:buSzPts val="2000"/>
              <a:buChar char="●"/>
            </a:pPr>
            <a:r>
              <a:rPr lang="en" sz="2000"/>
              <a:t>Algoritma bubble sort</a:t>
            </a:r>
            <a:endParaRPr sz="2000"/>
          </a:p>
          <a:p>
            <a:pPr indent="-355600" lvl="0" marL="914400" rtl="0" algn="l">
              <a:lnSpc>
                <a:spcPct val="115000"/>
              </a:lnSpc>
              <a:spcBef>
                <a:spcPts val="0"/>
              </a:spcBef>
              <a:spcAft>
                <a:spcPts val="0"/>
              </a:spcAft>
              <a:buClr>
                <a:schemeClr val="dk1"/>
              </a:buClr>
              <a:buSzPts val="2000"/>
              <a:buChar char="●"/>
            </a:pPr>
            <a:r>
              <a:rPr lang="en" sz="2000"/>
              <a:t>Algoritma binary search</a:t>
            </a:r>
            <a:endParaRPr sz="2000"/>
          </a:p>
          <a:p>
            <a:pPr indent="-355600" lvl="0" marL="914400" rtl="0" algn="l">
              <a:lnSpc>
                <a:spcPct val="115000"/>
              </a:lnSpc>
              <a:spcBef>
                <a:spcPts val="0"/>
              </a:spcBef>
              <a:spcAft>
                <a:spcPts val="0"/>
              </a:spcAft>
              <a:buClr>
                <a:schemeClr val="dk1"/>
              </a:buClr>
              <a:buSzPts val="2000"/>
              <a:buChar char="●"/>
            </a:pPr>
            <a:r>
              <a:rPr lang="en" sz="2000"/>
              <a:t>Tabel sorting</a:t>
            </a:r>
            <a:endParaRPr sz="2000"/>
          </a:p>
          <a:p>
            <a:pPr indent="0" lvl="0" marL="1371600" rtl="0" algn="l">
              <a:lnSpc>
                <a:spcPct val="115000"/>
              </a:lnSpc>
              <a:spcBef>
                <a:spcPts val="0"/>
              </a:spcBef>
              <a:spcAft>
                <a:spcPts val="0"/>
              </a:spcAft>
              <a:buNone/>
            </a:pPr>
            <a:r>
              <a:t/>
            </a:r>
            <a:endParaRPr sz="2000"/>
          </a:p>
          <a:p>
            <a:pPr indent="0" lvl="0" marL="914400" rtl="0" algn="l">
              <a:spcBef>
                <a:spcPts val="0"/>
              </a:spcBef>
              <a:spcAft>
                <a:spcPts val="0"/>
              </a:spcAft>
              <a:buNone/>
            </a:pPr>
            <a:r>
              <a:t/>
            </a:r>
            <a:endParaRPr sz="1800"/>
          </a:p>
        </p:txBody>
      </p:sp>
      <p:sp>
        <p:nvSpPr>
          <p:cNvPr id="995" name="Google Shape;995;g250f0725bd3_0_4"/>
          <p:cNvSpPr txBox="1"/>
          <p:nvPr>
            <p:ph idx="1" type="subTitle"/>
          </p:nvPr>
        </p:nvSpPr>
        <p:spPr>
          <a:xfrm>
            <a:off x="4935350" y="1176675"/>
            <a:ext cx="3742800" cy="4173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00"/>
          </a:p>
          <a:p>
            <a:pPr indent="-355600" lvl="0" marL="914400" rtl="0" algn="l">
              <a:lnSpc>
                <a:spcPct val="115000"/>
              </a:lnSpc>
              <a:spcBef>
                <a:spcPts val="0"/>
              </a:spcBef>
              <a:spcAft>
                <a:spcPts val="0"/>
              </a:spcAft>
              <a:buClr>
                <a:schemeClr val="dk1"/>
              </a:buClr>
              <a:buSzPts val="2000"/>
              <a:buChar char="●"/>
            </a:pPr>
            <a:r>
              <a:rPr lang="en" sz="2000"/>
              <a:t>Fitur ambil lokasi</a:t>
            </a:r>
            <a:endParaRPr sz="2000"/>
          </a:p>
          <a:p>
            <a:pPr indent="-355600" lvl="0" marL="914400" rtl="0" algn="l">
              <a:lnSpc>
                <a:spcPct val="115000"/>
              </a:lnSpc>
              <a:spcBef>
                <a:spcPts val="0"/>
              </a:spcBef>
              <a:spcAft>
                <a:spcPts val="0"/>
              </a:spcAft>
              <a:buClr>
                <a:schemeClr val="dk1"/>
              </a:buClr>
              <a:buSzPts val="2000"/>
              <a:buChar char="●"/>
            </a:pPr>
            <a:r>
              <a:rPr lang="en" sz="2000"/>
              <a:t>Class emergency</a:t>
            </a:r>
            <a:endParaRPr sz="2000"/>
          </a:p>
          <a:p>
            <a:pPr indent="-355600" lvl="0" marL="914400" rtl="0" algn="l">
              <a:lnSpc>
                <a:spcPct val="115000"/>
              </a:lnSpc>
              <a:spcBef>
                <a:spcPts val="0"/>
              </a:spcBef>
              <a:spcAft>
                <a:spcPts val="0"/>
              </a:spcAft>
              <a:buClr>
                <a:schemeClr val="dk1"/>
              </a:buClr>
              <a:buSzPts val="2000"/>
              <a:buChar char="●"/>
            </a:pPr>
            <a:r>
              <a:rPr lang="en" sz="2000"/>
              <a:t>Class task manager</a:t>
            </a:r>
            <a:endParaRPr sz="2000"/>
          </a:p>
          <a:p>
            <a:pPr indent="-355600" lvl="0" marL="914400" rtl="0" algn="l">
              <a:lnSpc>
                <a:spcPct val="115000"/>
              </a:lnSpc>
              <a:spcBef>
                <a:spcPts val="0"/>
              </a:spcBef>
              <a:spcAft>
                <a:spcPts val="0"/>
              </a:spcAft>
              <a:buClr>
                <a:schemeClr val="dk1"/>
              </a:buClr>
              <a:buSzPts val="2000"/>
              <a:buChar char="●"/>
            </a:pPr>
            <a:r>
              <a:rPr lang="en" sz="2000"/>
              <a:t>Class lihat penjadwalan</a:t>
            </a:r>
            <a:endParaRPr sz="2000"/>
          </a:p>
          <a:p>
            <a:pPr indent="-355600" lvl="0" marL="914400" rtl="0" algn="l">
              <a:lnSpc>
                <a:spcPct val="115000"/>
              </a:lnSpc>
              <a:spcBef>
                <a:spcPts val="0"/>
              </a:spcBef>
              <a:spcAft>
                <a:spcPts val="0"/>
              </a:spcAft>
              <a:buClr>
                <a:schemeClr val="dk1"/>
              </a:buClr>
              <a:buSzPts val="2000"/>
              <a:buChar char="●"/>
            </a:pPr>
            <a:r>
              <a:rPr lang="en" sz="2000"/>
              <a:t>Class tambah pejadwalan</a:t>
            </a:r>
            <a:endParaRPr sz="2000"/>
          </a:p>
          <a:p>
            <a:pPr indent="-355600" lvl="0" marL="914400" rtl="0" algn="l">
              <a:lnSpc>
                <a:spcPct val="115000"/>
              </a:lnSpc>
              <a:spcBef>
                <a:spcPts val="0"/>
              </a:spcBef>
              <a:spcAft>
                <a:spcPts val="0"/>
              </a:spcAft>
              <a:buClr>
                <a:schemeClr val="dk1"/>
              </a:buClr>
              <a:buSzPts val="2000"/>
              <a:buChar char="●"/>
            </a:pPr>
            <a:r>
              <a:rPr lang="en" sz="2000"/>
              <a:t>PPT</a:t>
            </a:r>
            <a:endParaRPr sz="2000"/>
          </a:p>
          <a:p>
            <a:pPr indent="0" lvl="0" marL="914400" rtl="0" algn="l">
              <a:spcBef>
                <a:spcPts val="0"/>
              </a:spcBef>
              <a:spcAft>
                <a:spcPts val="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g250f38a4e6e_0_10"/>
          <p:cNvSpPr txBox="1"/>
          <p:nvPr>
            <p:ph idx="1" type="subTitle"/>
          </p:nvPr>
        </p:nvSpPr>
        <p:spPr>
          <a:xfrm>
            <a:off x="820675" y="1228200"/>
            <a:ext cx="7716000" cy="39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2.	Achmad Ryvaldy (22031554027)</a:t>
            </a:r>
            <a:endParaRPr sz="2000"/>
          </a:p>
          <a:p>
            <a:pPr indent="-355600" lvl="0" marL="914400" rtl="0" algn="l">
              <a:spcBef>
                <a:spcPts val="0"/>
              </a:spcBef>
              <a:spcAft>
                <a:spcPts val="0"/>
              </a:spcAft>
              <a:buSzPts val="2000"/>
              <a:buChar char="●"/>
            </a:pPr>
            <a:r>
              <a:rPr lang="en" sz="2000"/>
              <a:t>Class lihat penjadwalan</a:t>
            </a:r>
            <a:endParaRPr sz="2000"/>
          </a:p>
          <a:p>
            <a:pPr indent="-355600" lvl="0" marL="914400" rtl="0" algn="l">
              <a:spcBef>
                <a:spcPts val="0"/>
              </a:spcBef>
              <a:spcAft>
                <a:spcPts val="0"/>
              </a:spcAft>
              <a:buSzPts val="2000"/>
              <a:buChar char="●"/>
            </a:pPr>
            <a:r>
              <a:rPr lang="en" sz="2000"/>
              <a:t>Algoritma bubble sort</a:t>
            </a:r>
            <a:endParaRPr sz="2000"/>
          </a:p>
          <a:p>
            <a:pPr indent="-355600" lvl="0" marL="914400" rtl="0" algn="l">
              <a:spcBef>
                <a:spcPts val="0"/>
              </a:spcBef>
              <a:spcAft>
                <a:spcPts val="0"/>
              </a:spcAft>
              <a:buSzPts val="2000"/>
              <a:buChar char="●"/>
            </a:pPr>
            <a:r>
              <a:rPr lang="en" sz="2000"/>
              <a:t>Algoritma binary search</a:t>
            </a:r>
            <a:endParaRPr sz="2000"/>
          </a:p>
          <a:p>
            <a:pPr indent="-355600" lvl="0" marL="914400" rtl="0" algn="l">
              <a:spcBef>
                <a:spcPts val="0"/>
              </a:spcBef>
              <a:spcAft>
                <a:spcPts val="0"/>
              </a:spcAft>
              <a:buSzPts val="2000"/>
              <a:buChar char="●"/>
            </a:pPr>
            <a:r>
              <a:rPr lang="en" sz="2000"/>
              <a:t>Box algoritma searching</a:t>
            </a:r>
            <a:endParaRPr sz="2000"/>
          </a:p>
          <a:p>
            <a:pPr indent="-355600" lvl="0" marL="914400" rtl="0" algn="l">
              <a:spcBef>
                <a:spcPts val="0"/>
              </a:spcBef>
              <a:spcAft>
                <a:spcPts val="0"/>
              </a:spcAft>
              <a:buSzPts val="2000"/>
              <a:buChar char="●"/>
            </a:pPr>
            <a:r>
              <a:rPr lang="en" sz="2000"/>
              <a:t>Treeview</a:t>
            </a:r>
            <a:endParaRPr sz="2000"/>
          </a:p>
          <a:p>
            <a:pPr indent="-355600" lvl="0" marL="914400" rtl="0" algn="l">
              <a:spcBef>
                <a:spcPts val="0"/>
              </a:spcBef>
              <a:spcAft>
                <a:spcPts val="0"/>
              </a:spcAft>
              <a:buSzPts val="2000"/>
              <a:buChar char="●"/>
            </a:pPr>
            <a:r>
              <a:rPr lang="en" sz="2000"/>
              <a:t>Class tambah penjadwalan</a:t>
            </a:r>
            <a:endParaRPr sz="2000"/>
          </a:p>
          <a:p>
            <a:pPr indent="-355600" lvl="0" marL="914400" rtl="0" algn="l">
              <a:spcBef>
                <a:spcPts val="0"/>
              </a:spcBef>
              <a:spcAft>
                <a:spcPts val="0"/>
              </a:spcAft>
              <a:buSzPts val="2000"/>
              <a:buChar char="●"/>
            </a:pPr>
            <a:r>
              <a:rPr lang="en" sz="2000"/>
              <a:t>Menyambungkan CSV ke treeview</a:t>
            </a:r>
            <a:endParaRPr sz="2000"/>
          </a:p>
          <a:p>
            <a:pPr indent="0" lvl="0" marL="0" rtl="0" algn="l">
              <a:spcBef>
                <a:spcPts val="0"/>
              </a:spcBef>
              <a:spcAft>
                <a:spcPts val="0"/>
              </a:spcAft>
              <a:buNone/>
            </a:pPr>
            <a:r>
              <a:t/>
            </a:r>
            <a:endParaRPr sz="2000"/>
          </a:p>
        </p:txBody>
      </p:sp>
      <p:sp>
        <p:nvSpPr>
          <p:cNvPr id="1001" name="Google Shape;1001;g250f38a4e6e_0_10"/>
          <p:cNvSpPr txBox="1"/>
          <p:nvPr>
            <p:ph type="title"/>
          </p:nvPr>
        </p:nvSpPr>
        <p:spPr>
          <a:xfrm>
            <a:off x="713225" y="324950"/>
            <a:ext cx="7516500" cy="7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Pembagian Tugas</a:t>
            </a:r>
            <a:endParaRPr sz="3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g250f38a4e6e_0_20"/>
          <p:cNvSpPr txBox="1"/>
          <p:nvPr>
            <p:ph idx="4294967295" type="subTitle"/>
          </p:nvPr>
        </p:nvSpPr>
        <p:spPr>
          <a:xfrm>
            <a:off x="1305125" y="1151525"/>
            <a:ext cx="7639200" cy="38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3. 	Rihadatul ‘Aisy Nur J. (22031554028)</a:t>
            </a:r>
            <a:endParaRPr sz="2000"/>
          </a:p>
          <a:p>
            <a:pPr indent="-355600" lvl="0" marL="914400" rtl="0" algn="l">
              <a:spcBef>
                <a:spcPts val="0"/>
              </a:spcBef>
              <a:spcAft>
                <a:spcPts val="0"/>
              </a:spcAft>
              <a:buSzPts val="2000"/>
              <a:buChar char="●"/>
            </a:pPr>
            <a:r>
              <a:rPr lang="en" sz="2000"/>
              <a:t>GUI tampilan</a:t>
            </a:r>
            <a:endParaRPr sz="2000"/>
          </a:p>
          <a:p>
            <a:pPr indent="-355600" lvl="0" marL="914400" rtl="0" algn="l">
              <a:spcBef>
                <a:spcPts val="0"/>
              </a:spcBef>
              <a:spcAft>
                <a:spcPts val="0"/>
              </a:spcAft>
              <a:buSzPts val="2000"/>
              <a:buChar char="●"/>
            </a:pPr>
            <a:r>
              <a:rPr lang="en" sz="2000"/>
              <a:t>GUI halaman</a:t>
            </a:r>
            <a:endParaRPr sz="2000"/>
          </a:p>
          <a:p>
            <a:pPr indent="-355600" lvl="0" marL="914400" rtl="0" algn="l">
              <a:spcBef>
                <a:spcPts val="0"/>
              </a:spcBef>
              <a:spcAft>
                <a:spcPts val="0"/>
              </a:spcAft>
              <a:buSzPts val="2000"/>
              <a:buChar char="●"/>
            </a:pPr>
            <a:r>
              <a:rPr lang="en" sz="2000"/>
              <a:t>CSV struktur data</a:t>
            </a:r>
            <a:endParaRPr sz="2000"/>
          </a:p>
          <a:p>
            <a:pPr indent="-355600" lvl="0" marL="914400" rtl="0" algn="l">
              <a:spcBef>
                <a:spcPts val="0"/>
              </a:spcBef>
              <a:spcAft>
                <a:spcPts val="0"/>
              </a:spcAft>
              <a:buSzPts val="2000"/>
              <a:buChar char="●"/>
            </a:pPr>
            <a:r>
              <a:rPr lang="en" sz="2000"/>
              <a:t>Datetime</a:t>
            </a:r>
            <a:endParaRPr sz="2000"/>
          </a:p>
          <a:p>
            <a:pPr indent="-355600" lvl="0" marL="914400" rtl="0" algn="l">
              <a:spcBef>
                <a:spcPts val="0"/>
              </a:spcBef>
              <a:spcAft>
                <a:spcPts val="0"/>
              </a:spcAft>
              <a:buSzPts val="2000"/>
              <a:buChar char="●"/>
            </a:pPr>
            <a:r>
              <a:rPr lang="en" sz="2000"/>
              <a:t>Design GUI</a:t>
            </a:r>
            <a:endParaRPr sz="2000"/>
          </a:p>
          <a:p>
            <a:pPr indent="-355600" lvl="0" marL="914400" rtl="0" algn="l">
              <a:spcBef>
                <a:spcPts val="0"/>
              </a:spcBef>
              <a:spcAft>
                <a:spcPts val="0"/>
              </a:spcAft>
              <a:buSzPts val="2000"/>
              <a:buChar char="●"/>
            </a:pPr>
            <a:r>
              <a:rPr lang="en" sz="2000"/>
              <a:t>Class tambah penjadwalan</a:t>
            </a:r>
            <a:endParaRPr sz="2000"/>
          </a:p>
          <a:p>
            <a:pPr indent="-355600" lvl="0" marL="914400" rtl="0" algn="l">
              <a:spcBef>
                <a:spcPts val="0"/>
              </a:spcBef>
              <a:spcAft>
                <a:spcPts val="0"/>
              </a:spcAft>
              <a:buSzPts val="2000"/>
              <a:buChar char="●"/>
            </a:pPr>
            <a:r>
              <a:rPr lang="en" sz="2000"/>
              <a:t>Laporan</a:t>
            </a:r>
            <a:endParaRPr sz="2000"/>
          </a:p>
          <a:p>
            <a:pPr indent="-355600" lvl="0" marL="914400" rtl="0" algn="l">
              <a:spcBef>
                <a:spcPts val="0"/>
              </a:spcBef>
              <a:spcAft>
                <a:spcPts val="0"/>
              </a:spcAft>
              <a:buSzPts val="2000"/>
              <a:buChar char="●"/>
            </a:pPr>
            <a:r>
              <a:rPr lang="en" sz="2000"/>
              <a:t>PPT</a:t>
            </a:r>
            <a:endParaRPr sz="2000"/>
          </a:p>
        </p:txBody>
      </p:sp>
      <p:sp>
        <p:nvSpPr>
          <p:cNvPr id="1007" name="Google Shape;1007;g250f38a4e6e_0_20"/>
          <p:cNvSpPr txBox="1"/>
          <p:nvPr>
            <p:ph type="title"/>
          </p:nvPr>
        </p:nvSpPr>
        <p:spPr>
          <a:xfrm>
            <a:off x="1366475" y="395225"/>
            <a:ext cx="7516500" cy="7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Pembagian Tugas</a:t>
            </a:r>
            <a:endParaRPr sz="3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grpSp>
        <p:nvGrpSpPr>
          <p:cNvPr id="1012" name="Google Shape;1012;p6"/>
          <p:cNvGrpSpPr/>
          <p:nvPr/>
        </p:nvGrpSpPr>
        <p:grpSpPr>
          <a:xfrm>
            <a:off x="5541988" y="3019250"/>
            <a:ext cx="3442387" cy="2277275"/>
            <a:chOff x="3662263" y="2041500"/>
            <a:chExt cx="3442387" cy="2277275"/>
          </a:xfrm>
        </p:grpSpPr>
        <p:sp>
          <p:nvSpPr>
            <p:cNvPr id="1013" name="Google Shape;1013;p6"/>
            <p:cNvSpPr/>
            <p:nvPr/>
          </p:nvSpPr>
          <p:spPr>
            <a:xfrm flipH="1">
              <a:off x="3662263" y="2773475"/>
              <a:ext cx="780425" cy="1333675"/>
            </a:xfrm>
            <a:custGeom>
              <a:rect b="b" l="l" r="r" t="t"/>
              <a:pathLst>
                <a:path extrusionOk="0" h="53347" w="31217">
                  <a:moveTo>
                    <a:pt x="18072" y="0"/>
                  </a:moveTo>
                  <a:cubicBezTo>
                    <a:pt x="16428" y="0"/>
                    <a:pt x="14796" y="781"/>
                    <a:pt x="13618" y="1934"/>
                  </a:cubicBezTo>
                  <a:cubicBezTo>
                    <a:pt x="12159" y="3332"/>
                    <a:pt x="11247" y="5156"/>
                    <a:pt x="10456" y="7010"/>
                  </a:cubicBezTo>
                  <a:cubicBezTo>
                    <a:pt x="8511" y="11509"/>
                    <a:pt x="7295" y="16250"/>
                    <a:pt x="6110" y="20992"/>
                  </a:cubicBezTo>
                  <a:cubicBezTo>
                    <a:pt x="3709" y="30871"/>
                    <a:pt x="1672" y="40871"/>
                    <a:pt x="0" y="50871"/>
                  </a:cubicBezTo>
                  <a:lnTo>
                    <a:pt x="2067" y="52847"/>
                  </a:lnTo>
                  <a:cubicBezTo>
                    <a:pt x="3355" y="53184"/>
                    <a:pt x="4683" y="53347"/>
                    <a:pt x="6014" y="53347"/>
                  </a:cubicBezTo>
                  <a:cubicBezTo>
                    <a:pt x="10558" y="53347"/>
                    <a:pt x="15134" y="51450"/>
                    <a:pt x="18238" y="48135"/>
                  </a:cubicBezTo>
                  <a:cubicBezTo>
                    <a:pt x="19423" y="46859"/>
                    <a:pt x="20457" y="45096"/>
                    <a:pt x="19788" y="43485"/>
                  </a:cubicBezTo>
                  <a:cubicBezTo>
                    <a:pt x="19423" y="42543"/>
                    <a:pt x="18542" y="41904"/>
                    <a:pt x="17599" y="41600"/>
                  </a:cubicBezTo>
                  <a:cubicBezTo>
                    <a:pt x="16657" y="41296"/>
                    <a:pt x="15624" y="41266"/>
                    <a:pt x="14621" y="41205"/>
                  </a:cubicBezTo>
                  <a:cubicBezTo>
                    <a:pt x="19758" y="40263"/>
                    <a:pt x="24651" y="37375"/>
                    <a:pt x="27843" y="33241"/>
                  </a:cubicBezTo>
                  <a:cubicBezTo>
                    <a:pt x="28542" y="32330"/>
                    <a:pt x="29180" y="31357"/>
                    <a:pt x="29454" y="30263"/>
                  </a:cubicBezTo>
                  <a:cubicBezTo>
                    <a:pt x="29727" y="29168"/>
                    <a:pt x="29575" y="27922"/>
                    <a:pt x="28846" y="27041"/>
                  </a:cubicBezTo>
                  <a:cubicBezTo>
                    <a:pt x="28181" y="26229"/>
                    <a:pt x="27119" y="25855"/>
                    <a:pt x="26061" y="25855"/>
                  </a:cubicBezTo>
                  <a:cubicBezTo>
                    <a:pt x="25812" y="25855"/>
                    <a:pt x="25563" y="25876"/>
                    <a:pt x="25320" y="25916"/>
                  </a:cubicBezTo>
                  <a:cubicBezTo>
                    <a:pt x="24074" y="26068"/>
                    <a:pt x="22888" y="26676"/>
                    <a:pt x="21733" y="27284"/>
                  </a:cubicBezTo>
                  <a:cubicBezTo>
                    <a:pt x="25198" y="25156"/>
                    <a:pt x="28208" y="21904"/>
                    <a:pt x="29879" y="18196"/>
                  </a:cubicBezTo>
                  <a:cubicBezTo>
                    <a:pt x="30730" y="16281"/>
                    <a:pt x="31217" y="13849"/>
                    <a:pt x="29849" y="12299"/>
                  </a:cubicBezTo>
                  <a:cubicBezTo>
                    <a:pt x="29115" y="11486"/>
                    <a:pt x="28031" y="11125"/>
                    <a:pt x="26928" y="11125"/>
                  </a:cubicBezTo>
                  <a:cubicBezTo>
                    <a:pt x="26340" y="11125"/>
                    <a:pt x="25747" y="11227"/>
                    <a:pt x="25198" y="11417"/>
                  </a:cubicBezTo>
                  <a:cubicBezTo>
                    <a:pt x="23587" y="11995"/>
                    <a:pt x="22341" y="13150"/>
                    <a:pt x="21095" y="14275"/>
                  </a:cubicBezTo>
                  <a:cubicBezTo>
                    <a:pt x="22128" y="11721"/>
                    <a:pt x="23679" y="9047"/>
                    <a:pt x="23557" y="6311"/>
                  </a:cubicBezTo>
                  <a:cubicBezTo>
                    <a:pt x="23435" y="3575"/>
                    <a:pt x="21764" y="718"/>
                    <a:pt x="19119" y="110"/>
                  </a:cubicBezTo>
                  <a:cubicBezTo>
                    <a:pt x="18773" y="36"/>
                    <a:pt x="18422" y="0"/>
                    <a:pt x="1807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6"/>
            <p:cNvSpPr/>
            <p:nvPr/>
          </p:nvSpPr>
          <p:spPr>
            <a:xfrm flipH="1">
              <a:off x="3977613" y="2932000"/>
              <a:ext cx="362500" cy="1126175"/>
            </a:xfrm>
            <a:custGeom>
              <a:rect b="b" l="l" r="r" t="t"/>
              <a:pathLst>
                <a:path extrusionOk="0" fill="none" h="45047" w="14500">
                  <a:moveTo>
                    <a:pt x="14500" y="0"/>
                  </a:moveTo>
                  <a:cubicBezTo>
                    <a:pt x="8664" y="14712"/>
                    <a:pt x="3861" y="29758"/>
                    <a:pt x="1" y="45047"/>
                  </a:cubicBezTo>
                </a:path>
              </a:pathLst>
            </a:custGeom>
            <a:noFill/>
            <a:ln cap="flat" cmpd="sng" w="987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6"/>
            <p:cNvSpPr/>
            <p:nvPr/>
          </p:nvSpPr>
          <p:spPr>
            <a:xfrm flipH="1">
              <a:off x="4011038" y="3878050"/>
              <a:ext cx="313875" cy="86650"/>
            </a:xfrm>
            <a:custGeom>
              <a:rect b="b" l="l" r="r" t="t"/>
              <a:pathLst>
                <a:path extrusionOk="0" fill="none" h="3466" w="12555">
                  <a:moveTo>
                    <a:pt x="12554" y="1"/>
                  </a:moveTo>
                  <a:cubicBezTo>
                    <a:pt x="8633" y="1977"/>
                    <a:pt x="4347" y="3162"/>
                    <a:pt x="1" y="3466"/>
                  </a:cubicBezTo>
                </a:path>
              </a:pathLst>
            </a:custGeom>
            <a:noFill/>
            <a:ln cap="flat" cmpd="sng" w="987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6"/>
            <p:cNvSpPr/>
            <p:nvPr/>
          </p:nvSpPr>
          <p:spPr>
            <a:xfrm>
              <a:off x="6324225" y="2768875"/>
              <a:ext cx="780425" cy="1333675"/>
            </a:xfrm>
            <a:custGeom>
              <a:rect b="b" l="l" r="r" t="t"/>
              <a:pathLst>
                <a:path extrusionOk="0" h="53347" w="31217">
                  <a:moveTo>
                    <a:pt x="18072" y="0"/>
                  </a:moveTo>
                  <a:cubicBezTo>
                    <a:pt x="16428" y="0"/>
                    <a:pt x="14796" y="781"/>
                    <a:pt x="13618" y="1934"/>
                  </a:cubicBezTo>
                  <a:cubicBezTo>
                    <a:pt x="12159" y="3332"/>
                    <a:pt x="11247" y="5156"/>
                    <a:pt x="10456" y="7010"/>
                  </a:cubicBezTo>
                  <a:cubicBezTo>
                    <a:pt x="8511" y="11509"/>
                    <a:pt x="7295" y="16250"/>
                    <a:pt x="6110" y="20992"/>
                  </a:cubicBezTo>
                  <a:cubicBezTo>
                    <a:pt x="3709" y="30871"/>
                    <a:pt x="1672" y="40871"/>
                    <a:pt x="0" y="50871"/>
                  </a:cubicBezTo>
                  <a:lnTo>
                    <a:pt x="2067" y="52847"/>
                  </a:lnTo>
                  <a:cubicBezTo>
                    <a:pt x="3355" y="53184"/>
                    <a:pt x="4683" y="53347"/>
                    <a:pt x="6014" y="53347"/>
                  </a:cubicBezTo>
                  <a:cubicBezTo>
                    <a:pt x="10558" y="53347"/>
                    <a:pt x="15134" y="51450"/>
                    <a:pt x="18238" y="48135"/>
                  </a:cubicBezTo>
                  <a:cubicBezTo>
                    <a:pt x="19423" y="46859"/>
                    <a:pt x="20457" y="45096"/>
                    <a:pt x="19788" y="43485"/>
                  </a:cubicBezTo>
                  <a:cubicBezTo>
                    <a:pt x="19423" y="42543"/>
                    <a:pt x="18542" y="41904"/>
                    <a:pt x="17599" y="41600"/>
                  </a:cubicBezTo>
                  <a:cubicBezTo>
                    <a:pt x="16657" y="41296"/>
                    <a:pt x="15624" y="41266"/>
                    <a:pt x="14621" y="41205"/>
                  </a:cubicBezTo>
                  <a:cubicBezTo>
                    <a:pt x="19758" y="40263"/>
                    <a:pt x="24651" y="37375"/>
                    <a:pt x="27843" y="33241"/>
                  </a:cubicBezTo>
                  <a:cubicBezTo>
                    <a:pt x="28542" y="32330"/>
                    <a:pt x="29180" y="31357"/>
                    <a:pt x="29454" y="30263"/>
                  </a:cubicBezTo>
                  <a:cubicBezTo>
                    <a:pt x="29727" y="29168"/>
                    <a:pt x="29575" y="27922"/>
                    <a:pt x="28846" y="27041"/>
                  </a:cubicBezTo>
                  <a:cubicBezTo>
                    <a:pt x="28181" y="26229"/>
                    <a:pt x="27119" y="25855"/>
                    <a:pt x="26061" y="25855"/>
                  </a:cubicBezTo>
                  <a:cubicBezTo>
                    <a:pt x="25812" y="25855"/>
                    <a:pt x="25563" y="25876"/>
                    <a:pt x="25320" y="25916"/>
                  </a:cubicBezTo>
                  <a:cubicBezTo>
                    <a:pt x="24074" y="26068"/>
                    <a:pt x="22888" y="26676"/>
                    <a:pt x="21733" y="27284"/>
                  </a:cubicBezTo>
                  <a:cubicBezTo>
                    <a:pt x="25198" y="25156"/>
                    <a:pt x="28208" y="21904"/>
                    <a:pt x="29879" y="18196"/>
                  </a:cubicBezTo>
                  <a:cubicBezTo>
                    <a:pt x="30730" y="16281"/>
                    <a:pt x="31217" y="13849"/>
                    <a:pt x="29849" y="12299"/>
                  </a:cubicBezTo>
                  <a:cubicBezTo>
                    <a:pt x="29115" y="11486"/>
                    <a:pt x="28031" y="11125"/>
                    <a:pt x="26928" y="11125"/>
                  </a:cubicBezTo>
                  <a:cubicBezTo>
                    <a:pt x="26340" y="11125"/>
                    <a:pt x="25747" y="11227"/>
                    <a:pt x="25198" y="11417"/>
                  </a:cubicBezTo>
                  <a:cubicBezTo>
                    <a:pt x="23587" y="11995"/>
                    <a:pt x="22341" y="13150"/>
                    <a:pt x="21095" y="14275"/>
                  </a:cubicBezTo>
                  <a:cubicBezTo>
                    <a:pt x="22128" y="11721"/>
                    <a:pt x="23679" y="9047"/>
                    <a:pt x="23557" y="6311"/>
                  </a:cubicBezTo>
                  <a:cubicBezTo>
                    <a:pt x="23435" y="3575"/>
                    <a:pt x="21764" y="718"/>
                    <a:pt x="19119" y="110"/>
                  </a:cubicBezTo>
                  <a:cubicBezTo>
                    <a:pt x="18773" y="36"/>
                    <a:pt x="18422" y="0"/>
                    <a:pt x="1807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6"/>
            <p:cNvSpPr/>
            <p:nvPr/>
          </p:nvSpPr>
          <p:spPr>
            <a:xfrm>
              <a:off x="6426800" y="2927400"/>
              <a:ext cx="362500" cy="1126175"/>
            </a:xfrm>
            <a:custGeom>
              <a:rect b="b" l="l" r="r" t="t"/>
              <a:pathLst>
                <a:path extrusionOk="0" fill="none" h="45047" w="14500">
                  <a:moveTo>
                    <a:pt x="14500" y="0"/>
                  </a:moveTo>
                  <a:cubicBezTo>
                    <a:pt x="8664" y="14712"/>
                    <a:pt x="3861" y="29758"/>
                    <a:pt x="1" y="45047"/>
                  </a:cubicBezTo>
                </a:path>
              </a:pathLst>
            </a:custGeom>
            <a:noFill/>
            <a:ln cap="flat" cmpd="sng" w="987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6"/>
            <p:cNvSpPr/>
            <p:nvPr/>
          </p:nvSpPr>
          <p:spPr>
            <a:xfrm>
              <a:off x="6442000" y="3873450"/>
              <a:ext cx="313875" cy="86650"/>
            </a:xfrm>
            <a:custGeom>
              <a:rect b="b" l="l" r="r" t="t"/>
              <a:pathLst>
                <a:path extrusionOk="0" fill="none" h="3466" w="12555">
                  <a:moveTo>
                    <a:pt x="12554" y="1"/>
                  </a:moveTo>
                  <a:cubicBezTo>
                    <a:pt x="8633" y="1977"/>
                    <a:pt x="4347" y="3162"/>
                    <a:pt x="1" y="3466"/>
                  </a:cubicBezTo>
                </a:path>
              </a:pathLst>
            </a:custGeom>
            <a:noFill/>
            <a:ln cap="flat" cmpd="sng" w="987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6"/>
            <p:cNvSpPr/>
            <p:nvPr/>
          </p:nvSpPr>
          <p:spPr>
            <a:xfrm>
              <a:off x="4673725" y="2043650"/>
              <a:ext cx="429375" cy="428600"/>
            </a:xfrm>
            <a:custGeom>
              <a:rect b="b" l="l" r="r" t="t"/>
              <a:pathLst>
                <a:path extrusionOk="0" h="17144" w="17175">
                  <a:moveTo>
                    <a:pt x="8572" y="5563"/>
                  </a:moveTo>
                  <a:cubicBezTo>
                    <a:pt x="10244" y="5563"/>
                    <a:pt x="11612" y="6931"/>
                    <a:pt x="11612" y="8602"/>
                  </a:cubicBezTo>
                  <a:cubicBezTo>
                    <a:pt x="11612" y="10274"/>
                    <a:pt x="10244" y="11642"/>
                    <a:pt x="8572" y="11642"/>
                  </a:cubicBezTo>
                  <a:cubicBezTo>
                    <a:pt x="6901" y="11642"/>
                    <a:pt x="5533" y="10274"/>
                    <a:pt x="5533" y="8602"/>
                  </a:cubicBezTo>
                  <a:cubicBezTo>
                    <a:pt x="5533" y="6931"/>
                    <a:pt x="6901" y="5563"/>
                    <a:pt x="8572" y="5563"/>
                  </a:cubicBezTo>
                  <a:close/>
                  <a:moveTo>
                    <a:pt x="8421" y="0"/>
                  </a:moveTo>
                  <a:cubicBezTo>
                    <a:pt x="7782" y="0"/>
                    <a:pt x="7265" y="547"/>
                    <a:pt x="7265" y="1186"/>
                  </a:cubicBezTo>
                  <a:lnTo>
                    <a:pt x="7265" y="2371"/>
                  </a:lnTo>
                  <a:cubicBezTo>
                    <a:pt x="7265" y="3086"/>
                    <a:pt x="6676" y="3553"/>
                    <a:pt x="6059" y="3553"/>
                  </a:cubicBezTo>
                  <a:cubicBezTo>
                    <a:pt x="5757" y="3553"/>
                    <a:pt x="5448" y="3441"/>
                    <a:pt x="5199" y="3192"/>
                  </a:cubicBezTo>
                  <a:lnTo>
                    <a:pt x="4378" y="2371"/>
                  </a:lnTo>
                  <a:cubicBezTo>
                    <a:pt x="4150" y="2143"/>
                    <a:pt x="3846" y="2029"/>
                    <a:pt x="3534" y="2029"/>
                  </a:cubicBezTo>
                  <a:cubicBezTo>
                    <a:pt x="3223" y="2029"/>
                    <a:pt x="2904" y="2143"/>
                    <a:pt x="2645" y="2371"/>
                  </a:cubicBezTo>
                  <a:lnTo>
                    <a:pt x="2402" y="2645"/>
                  </a:lnTo>
                  <a:cubicBezTo>
                    <a:pt x="1946" y="3101"/>
                    <a:pt x="1946" y="3861"/>
                    <a:pt x="2402" y="4347"/>
                  </a:cubicBezTo>
                  <a:lnTo>
                    <a:pt x="3223" y="5168"/>
                  </a:lnTo>
                  <a:cubicBezTo>
                    <a:pt x="3983" y="5927"/>
                    <a:pt x="3466" y="7234"/>
                    <a:pt x="2402" y="7234"/>
                  </a:cubicBezTo>
                  <a:lnTo>
                    <a:pt x="1186" y="7234"/>
                  </a:lnTo>
                  <a:cubicBezTo>
                    <a:pt x="518" y="7234"/>
                    <a:pt x="1" y="7751"/>
                    <a:pt x="1" y="8420"/>
                  </a:cubicBezTo>
                  <a:lnTo>
                    <a:pt x="1" y="8785"/>
                  </a:lnTo>
                  <a:cubicBezTo>
                    <a:pt x="1" y="9423"/>
                    <a:pt x="518" y="9970"/>
                    <a:pt x="1186" y="9970"/>
                  </a:cubicBezTo>
                  <a:lnTo>
                    <a:pt x="2311" y="9970"/>
                  </a:lnTo>
                  <a:cubicBezTo>
                    <a:pt x="3375" y="9970"/>
                    <a:pt x="3922" y="11247"/>
                    <a:pt x="3162" y="12007"/>
                  </a:cubicBezTo>
                  <a:lnTo>
                    <a:pt x="2311" y="12858"/>
                  </a:lnTo>
                  <a:cubicBezTo>
                    <a:pt x="1855" y="13314"/>
                    <a:pt x="1855" y="14074"/>
                    <a:pt x="2311" y="14529"/>
                  </a:cubicBezTo>
                  <a:lnTo>
                    <a:pt x="2585" y="14803"/>
                  </a:lnTo>
                  <a:cubicBezTo>
                    <a:pt x="2813" y="15031"/>
                    <a:pt x="3116" y="15145"/>
                    <a:pt x="3420" y="15145"/>
                  </a:cubicBezTo>
                  <a:cubicBezTo>
                    <a:pt x="3724" y="15145"/>
                    <a:pt x="4028" y="15031"/>
                    <a:pt x="4256" y="14803"/>
                  </a:cubicBezTo>
                  <a:lnTo>
                    <a:pt x="5077" y="13952"/>
                  </a:lnTo>
                  <a:cubicBezTo>
                    <a:pt x="5322" y="13707"/>
                    <a:pt x="5623" y="13598"/>
                    <a:pt x="5919" y="13598"/>
                  </a:cubicBezTo>
                  <a:cubicBezTo>
                    <a:pt x="6543" y="13598"/>
                    <a:pt x="7144" y="14082"/>
                    <a:pt x="7144" y="14803"/>
                  </a:cubicBezTo>
                  <a:lnTo>
                    <a:pt x="7144" y="15958"/>
                  </a:lnTo>
                  <a:cubicBezTo>
                    <a:pt x="7144" y="16627"/>
                    <a:pt x="7661" y="17143"/>
                    <a:pt x="8299" y="17143"/>
                  </a:cubicBezTo>
                  <a:lnTo>
                    <a:pt x="8694" y="17143"/>
                  </a:lnTo>
                  <a:cubicBezTo>
                    <a:pt x="9332" y="17143"/>
                    <a:pt x="9880" y="16627"/>
                    <a:pt x="9880" y="15958"/>
                  </a:cubicBezTo>
                  <a:lnTo>
                    <a:pt x="9880" y="14803"/>
                  </a:lnTo>
                  <a:cubicBezTo>
                    <a:pt x="9880" y="14082"/>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4"/>
                    <a:pt x="15199" y="13314"/>
                    <a:pt x="14743" y="12827"/>
                  </a:cubicBezTo>
                  <a:lnTo>
                    <a:pt x="13892" y="11976"/>
                  </a:lnTo>
                  <a:cubicBezTo>
                    <a:pt x="13132" y="11216"/>
                    <a:pt x="13679" y="9940"/>
                    <a:pt x="14743" y="9940"/>
                  </a:cubicBezTo>
                  <a:lnTo>
                    <a:pt x="15898" y="9940"/>
                  </a:lnTo>
                  <a:cubicBezTo>
                    <a:pt x="16567" y="9940"/>
                    <a:pt x="17083" y="9393"/>
                    <a:pt x="17083" y="8754"/>
                  </a:cubicBezTo>
                  <a:lnTo>
                    <a:pt x="17083" y="8359"/>
                  </a:lnTo>
                  <a:cubicBezTo>
                    <a:pt x="17174" y="7721"/>
                    <a:pt x="16627" y="7204"/>
                    <a:pt x="15959" y="7204"/>
                  </a:cubicBezTo>
                  <a:lnTo>
                    <a:pt x="14804" y="7204"/>
                  </a:lnTo>
                  <a:cubicBezTo>
                    <a:pt x="13740" y="7204"/>
                    <a:pt x="13223" y="5897"/>
                    <a:pt x="13983" y="5137"/>
                  </a:cubicBezTo>
                  <a:lnTo>
                    <a:pt x="14804" y="4317"/>
                  </a:lnTo>
                  <a:cubicBezTo>
                    <a:pt x="15260" y="3861"/>
                    <a:pt x="15260" y="3101"/>
                    <a:pt x="14804" y="2645"/>
                  </a:cubicBezTo>
                  <a:lnTo>
                    <a:pt x="14560" y="2371"/>
                  </a:lnTo>
                  <a:cubicBezTo>
                    <a:pt x="14332" y="2143"/>
                    <a:pt x="14029" y="2029"/>
                    <a:pt x="13725" y="2029"/>
                  </a:cubicBezTo>
                  <a:cubicBezTo>
                    <a:pt x="13421" y="2029"/>
                    <a:pt x="13117" y="2143"/>
                    <a:pt x="12889" y="2371"/>
                  </a:cubicBezTo>
                  <a:lnTo>
                    <a:pt x="12038" y="3192"/>
                  </a:lnTo>
                  <a:cubicBezTo>
                    <a:pt x="11788" y="3441"/>
                    <a:pt x="11483" y="3553"/>
                    <a:pt x="11185" y="3553"/>
                  </a:cubicBezTo>
                  <a:cubicBezTo>
                    <a:pt x="10577" y="3553"/>
                    <a:pt x="10001" y="3086"/>
                    <a:pt x="10001" y="2371"/>
                  </a:cubicBezTo>
                  <a:lnTo>
                    <a:pt x="10001" y="1186"/>
                  </a:lnTo>
                  <a:cubicBezTo>
                    <a:pt x="10001" y="547"/>
                    <a:pt x="9454" y="0"/>
                    <a:pt x="881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6"/>
            <p:cNvSpPr/>
            <p:nvPr/>
          </p:nvSpPr>
          <p:spPr>
            <a:xfrm>
              <a:off x="4851550" y="2221450"/>
              <a:ext cx="72225" cy="72225"/>
            </a:xfrm>
            <a:custGeom>
              <a:rect b="b" l="l" r="r" t="t"/>
              <a:pathLst>
                <a:path extrusionOk="0" h="2889" w="2889">
                  <a:moveTo>
                    <a:pt x="1429" y="1"/>
                  </a:moveTo>
                  <a:cubicBezTo>
                    <a:pt x="639" y="1"/>
                    <a:pt x="1" y="639"/>
                    <a:pt x="1" y="1460"/>
                  </a:cubicBezTo>
                  <a:cubicBezTo>
                    <a:pt x="1" y="2250"/>
                    <a:pt x="639" y="2888"/>
                    <a:pt x="1429" y="2888"/>
                  </a:cubicBezTo>
                  <a:cubicBezTo>
                    <a:pt x="2219" y="2888"/>
                    <a:pt x="2888" y="2250"/>
                    <a:pt x="2888" y="1460"/>
                  </a:cubicBezTo>
                  <a:cubicBezTo>
                    <a:pt x="2888" y="639"/>
                    <a:pt x="2219" y="1"/>
                    <a:pt x="14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6"/>
            <p:cNvSpPr/>
            <p:nvPr/>
          </p:nvSpPr>
          <p:spPr>
            <a:xfrm>
              <a:off x="5783950" y="3099900"/>
              <a:ext cx="171000" cy="252300"/>
            </a:xfrm>
            <a:custGeom>
              <a:rect b="b" l="l" r="r" t="t"/>
              <a:pathLst>
                <a:path extrusionOk="0" h="10092" w="6840">
                  <a:moveTo>
                    <a:pt x="3404" y="0"/>
                  </a:moveTo>
                  <a:lnTo>
                    <a:pt x="1702" y="2371"/>
                  </a:lnTo>
                  <a:lnTo>
                    <a:pt x="0" y="4681"/>
                  </a:lnTo>
                  <a:lnTo>
                    <a:pt x="1976" y="4681"/>
                  </a:lnTo>
                  <a:lnTo>
                    <a:pt x="1976" y="10092"/>
                  </a:lnTo>
                  <a:lnTo>
                    <a:pt x="4894" y="10092"/>
                  </a:lnTo>
                  <a:lnTo>
                    <a:pt x="4894" y="4681"/>
                  </a:lnTo>
                  <a:lnTo>
                    <a:pt x="6839" y="4681"/>
                  </a:lnTo>
                  <a:lnTo>
                    <a:pt x="5137" y="2371"/>
                  </a:lnTo>
                  <a:lnTo>
                    <a:pt x="340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6"/>
            <p:cNvSpPr/>
            <p:nvPr/>
          </p:nvSpPr>
          <p:spPr>
            <a:xfrm>
              <a:off x="5881975" y="2195625"/>
              <a:ext cx="145925" cy="196075"/>
            </a:xfrm>
            <a:custGeom>
              <a:rect b="b" l="l" r="r" t="t"/>
              <a:pathLst>
                <a:path extrusionOk="0" h="7843" w="5837">
                  <a:moveTo>
                    <a:pt x="1763" y="1642"/>
                  </a:moveTo>
                  <a:lnTo>
                    <a:pt x="2341" y="3162"/>
                  </a:lnTo>
                  <a:cubicBezTo>
                    <a:pt x="2185" y="3204"/>
                    <a:pt x="2043" y="3227"/>
                    <a:pt x="1917" y="3227"/>
                  </a:cubicBezTo>
                  <a:cubicBezTo>
                    <a:pt x="1772" y="3227"/>
                    <a:pt x="1648" y="3196"/>
                    <a:pt x="1550" y="3131"/>
                  </a:cubicBezTo>
                  <a:cubicBezTo>
                    <a:pt x="1368" y="3040"/>
                    <a:pt x="1216" y="2949"/>
                    <a:pt x="1125" y="2706"/>
                  </a:cubicBezTo>
                  <a:cubicBezTo>
                    <a:pt x="1064" y="2463"/>
                    <a:pt x="1064" y="2280"/>
                    <a:pt x="1155" y="2098"/>
                  </a:cubicBezTo>
                  <a:cubicBezTo>
                    <a:pt x="1277" y="1915"/>
                    <a:pt x="1489" y="1763"/>
                    <a:pt x="1763" y="1642"/>
                  </a:cubicBezTo>
                  <a:close/>
                  <a:moveTo>
                    <a:pt x="3727" y="4149"/>
                  </a:moveTo>
                  <a:cubicBezTo>
                    <a:pt x="3919" y="4149"/>
                    <a:pt x="4091" y="4187"/>
                    <a:pt x="4225" y="4225"/>
                  </a:cubicBezTo>
                  <a:cubicBezTo>
                    <a:pt x="4438" y="4347"/>
                    <a:pt x="4559" y="4499"/>
                    <a:pt x="4681" y="4773"/>
                  </a:cubicBezTo>
                  <a:cubicBezTo>
                    <a:pt x="4742" y="4985"/>
                    <a:pt x="4742" y="5229"/>
                    <a:pt x="4620" y="5411"/>
                  </a:cubicBezTo>
                  <a:cubicBezTo>
                    <a:pt x="4529" y="5593"/>
                    <a:pt x="4286" y="5745"/>
                    <a:pt x="3982" y="5867"/>
                  </a:cubicBezTo>
                  <a:lnTo>
                    <a:pt x="3374" y="4195"/>
                  </a:lnTo>
                  <a:cubicBezTo>
                    <a:pt x="3497" y="4162"/>
                    <a:pt x="3616" y="4149"/>
                    <a:pt x="3727" y="4149"/>
                  </a:cubicBezTo>
                  <a:close/>
                  <a:moveTo>
                    <a:pt x="1702" y="0"/>
                  </a:moveTo>
                  <a:lnTo>
                    <a:pt x="1186" y="183"/>
                  </a:lnTo>
                  <a:lnTo>
                    <a:pt x="1398" y="760"/>
                  </a:lnTo>
                  <a:cubicBezTo>
                    <a:pt x="821" y="1034"/>
                    <a:pt x="456" y="1368"/>
                    <a:pt x="213" y="1794"/>
                  </a:cubicBezTo>
                  <a:cubicBezTo>
                    <a:pt x="30" y="2219"/>
                    <a:pt x="0" y="2675"/>
                    <a:pt x="182" y="3162"/>
                  </a:cubicBezTo>
                  <a:cubicBezTo>
                    <a:pt x="334" y="3618"/>
                    <a:pt x="638" y="3921"/>
                    <a:pt x="1064" y="4104"/>
                  </a:cubicBezTo>
                  <a:cubicBezTo>
                    <a:pt x="1339" y="4222"/>
                    <a:pt x="1664" y="4289"/>
                    <a:pt x="2049" y="4289"/>
                  </a:cubicBezTo>
                  <a:cubicBezTo>
                    <a:pt x="2259" y="4289"/>
                    <a:pt x="2488" y="4269"/>
                    <a:pt x="2736" y="4225"/>
                  </a:cubicBezTo>
                  <a:lnTo>
                    <a:pt x="3404" y="6049"/>
                  </a:lnTo>
                  <a:cubicBezTo>
                    <a:pt x="3298" y="6064"/>
                    <a:pt x="3184" y="6072"/>
                    <a:pt x="3070" y="6072"/>
                  </a:cubicBezTo>
                  <a:cubicBezTo>
                    <a:pt x="2956" y="6072"/>
                    <a:pt x="2842" y="6064"/>
                    <a:pt x="2736" y="6049"/>
                  </a:cubicBezTo>
                  <a:cubicBezTo>
                    <a:pt x="2493" y="6019"/>
                    <a:pt x="2249" y="5897"/>
                    <a:pt x="1945" y="5715"/>
                  </a:cubicBezTo>
                  <a:lnTo>
                    <a:pt x="1520" y="6657"/>
                  </a:lnTo>
                  <a:cubicBezTo>
                    <a:pt x="1854" y="6900"/>
                    <a:pt x="2249" y="6991"/>
                    <a:pt x="2645" y="7083"/>
                  </a:cubicBezTo>
                  <a:cubicBezTo>
                    <a:pt x="2776" y="7103"/>
                    <a:pt x="2905" y="7113"/>
                    <a:pt x="3033" y="7113"/>
                  </a:cubicBezTo>
                  <a:cubicBezTo>
                    <a:pt x="3290" y="7113"/>
                    <a:pt x="3546" y="7073"/>
                    <a:pt x="3830" y="6991"/>
                  </a:cubicBezTo>
                  <a:lnTo>
                    <a:pt x="4134" y="7843"/>
                  </a:lnTo>
                  <a:lnTo>
                    <a:pt x="4681" y="7630"/>
                  </a:lnTo>
                  <a:lnTo>
                    <a:pt x="4377" y="6809"/>
                  </a:lnTo>
                  <a:cubicBezTo>
                    <a:pt x="4985" y="6566"/>
                    <a:pt x="5380" y="6232"/>
                    <a:pt x="5623" y="5776"/>
                  </a:cubicBezTo>
                  <a:cubicBezTo>
                    <a:pt x="5836" y="5320"/>
                    <a:pt x="5836" y="4864"/>
                    <a:pt x="5654" y="4347"/>
                  </a:cubicBezTo>
                  <a:cubicBezTo>
                    <a:pt x="5471" y="3830"/>
                    <a:pt x="5167" y="3496"/>
                    <a:pt x="4742" y="3314"/>
                  </a:cubicBezTo>
                  <a:cubicBezTo>
                    <a:pt x="4451" y="3210"/>
                    <a:pt x="4075" y="3163"/>
                    <a:pt x="3624" y="3163"/>
                  </a:cubicBezTo>
                  <a:cubicBezTo>
                    <a:pt x="3414" y="3163"/>
                    <a:pt x="3189" y="3173"/>
                    <a:pt x="2948" y="3192"/>
                  </a:cubicBezTo>
                  <a:lnTo>
                    <a:pt x="2310" y="1520"/>
                  </a:lnTo>
                  <a:cubicBezTo>
                    <a:pt x="2417" y="1485"/>
                    <a:pt x="2545" y="1470"/>
                    <a:pt x="2675" y="1470"/>
                  </a:cubicBezTo>
                  <a:cubicBezTo>
                    <a:pt x="2767" y="1470"/>
                    <a:pt x="2860" y="1477"/>
                    <a:pt x="2948" y="1490"/>
                  </a:cubicBezTo>
                  <a:cubicBezTo>
                    <a:pt x="3161" y="1520"/>
                    <a:pt x="3374" y="1642"/>
                    <a:pt x="3648" y="1794"/>
                  </a:cubicBezTo>
                  <a:lnTo>
                    <a:pt x="4073" y="852"/>
                  </a:lnTo>
                  <a:cubicBezTo>
                    <a:pt x="3678" y="639"/>
                    <a:pt x="3344" y="548"/>
                    <a:pt x="3009" y="487"/>
                  </a:cubicBezTo>
                  <a:cubicBezTo>
                    <a:pt x="2888" y="477"/>
                    <a:pt x="2769" y="470"/>
                    <a:pt x="2652" y="470"/>
                  </a:cubicBezTo>
                  <a:cubicBezTo>
                    <a:pt x="2418" y="470"/>
                    <a:pt x="2189" y="497"/>
                    <a:pt x="1945" y="578"/>
                  </a:cubicBezTo>
                  <a:lnTo>
                    <a:pt x="170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6"/>
            <p:cNvSpPr/>
            <p:nvPr/>
          </p:nvSpPr>
          <p:spPr>
            <a:xfrm>
              <a:off x="6011900" y="2179525"/>
              <a:ext cx="758400" cy="1076175"/>
            </a:xfrm>
            <a:custGeom>
              <a:rect b="b" l="l" r="r" t="t"/>
              <a:pathLst>
                <a:path extrusionOk="0" h="43047" w="30336">
                  <a:moveTo>
                    <a:pt x="20459" y="1"/>
                  </a:moveTo>
                  <a:cubicBezTo>
                    <a:pt x="18100" y="1"/>
                    <a:pt x="17446" y="11889"/>
                    <a:pt x="17326" y="14170"/>
                  </a:cubicBezTo>
                  <a:cubicBezTo>
                    <a:pt x="17326" y="14414"/>
                    <a:pt x="17144" y="14566"/>
                    <a:pt x="16901" y="14596"/>
                  </a:cubicBezTo>
                  <a:cubicBezTo>
                    <a:pt x="16883" y="14598"/>
                    <a:pt x="16866" y="14599"/>
                    <a:pt x="16849" y="14599"/>
                  </a:cubicBezTo>
                  <a:cubicBezTo>
                    <a:pt x="16604" y="14599"/>
                    <a:pt x="16445" y="14398"/>
                    <a:pt x="16445" y="14170"/>
                  </a:cubicBezTo>
                  <a:cubicBezTo>
                    <a:pt x="16445" y="11940"/>
                    <a:pt x="16270" y="2667"/>
                    <a:pt x="14298" y="2667"/>
                  </a:cubicBezTo>
                  <a:cubicBezTo>
                    <a:pt x="14255" y="2667"/>
                    <a:pt x="14210" y="2672"/>
                    <a:pt x="14165" y="2681"/>
                  </a:cubicBezTo>
                  <a:cubicBezTo>
                    <a:pt x="11764" y="3137"/>
                    <a:pt x="13709" y="13107"/>
                    <a:pt x="13648" y="16906"/>
                  </a:cubicBezTo>
                  <a:cubicBezTo>
                    <a:pt x="13561" y="20540"/>
                    <a:pt x="13307" y="22144"/>
                    <a:pt x="11690" y="22144"/>
                  </a:cubicBezTo>
                  <a:cubicBezTo>
                    <a:pt x="11616" y="22144"/>
                    <a:pt x="11539" y="22141"/>
                    <a:pt x="11460" y="22134"/>
                  </a:cubicBezTo>
                  <a:cubicBezTo>
                    <a:pt x="9916" y="22005"/>
                    <a:pt x="5321" y="18086"/>
                    <a:pt x="2879" y="18086"/>
                  </a:cubicBezTo>
                  <a:cubicBezTo>
                    <a:pt x="2436" y="18086"/>
                    <a:pt x="2064" y="18214"/>
                    <a:pt x="1794" y="18517"/>
                  </a:cubicBezTo>
                  <a:cubicBezTo>
                    <a:pt x="1" y="20493"/>
                    <a:pt x="5198" y="21587"/>
                    <a:pt x="7964" y="24961"/>
                  </a:cubicBezTo>
                  <a:cubicBezTo>
                    <a:pt x="10761" y="28365"/>
                    <a:pt x="12797" y="28274"/>
                    <a:pt x="13436" y="30645"/>
                  </a:cubicBezTo>
                  <a:cubicBezTo>
                    <a:pt x="14104" y="32985"/>
                    <a:pt x="11703" y="41922"/>
                    <a:pt x="11703" y="41922"/>
                  </a:cubicBezTo>
                  <a:lnTo>
                    <a:pt x="22372" y="43046"/>
                  </a:lnTo>
                  <a:cubicBezTo>
                    <a:pt x="22372" y="43046"/>
                    <a:pt x="22190" y="35599"/>
                    <a:pt x="23071" y="33016"/>
                  </a:cubicBezTo>
                  <a:cubicBezTo>
                    <a:pt x="23892" y="30432"/>
                    <a:pt x="26263" y="24019"/>
                    <a:pt x="27144" y="19034"/>
                  </a:cubicBezTo>
                  <a:cubicBezTo>
                    <a:pt x="27995" y="14049"/>
                    <a:pt x="30336" y="10219"/>
                    <a:pt x="28755" y="9155"/>
                  </a:cubicBezTo>
                  <a:cubicBezTo>
                    <a:pt x="28690" y="9112"/>
                    <a:pt x="28622" y="9091"/>
                    <a:pt x="28550" y="9091"/>
                  </a:cubicBezTo>
                  <a:cubicBezTo>
                    <a:pt x="27609" y="9091"/>
                    <a:pt x="26092" y="12626"/>
                    <a:pt x="25047" y="15478"/>
                  </a:cubicBezTo>
                  <a:cubicBezTo>
                    <a:pt x="24943" y="15711"/>
                    <a:pt x="24729" y="15856"/>
                    <a:pt x="24518" y="15856"/>
                  </a:cubicBezTo>
                  <a:cubicBezTo>
                    <a:pt x="24481" y="15856"/>
                    <a:pt x="24444" y="15851"/>
                    <a:pt x="24408" y="15842"/>
                  </a:cubicBezTo>
                  <a:cubicBezTo>
                    <a:pt x="24105" y="15812"/>
                    <a:pt x="23861" y="15478"/>
                    <a:pt x="23922" y="15174"/>
                  </a:cubicBezTo>
                  <a:cubicBezTo>
                    <a:pt x="24439" y="12955"/>
                    <a:pt x="26111" y="5417"/>
                    <a:pt x="24682" y="3593"/>
                  </a:cubicBezTo>
                  <a:cubicBezTo>
                    <a:pt x="24560" y="3410"/>
                    <a:pt x="24363" y="3319"/>
                    <a:pt x="24158" y="3319"/>
                  </a:cubicBezTo>
                  <a:cubicBezTo>
                    <a:pt x="23953" y="3319"/>
                    <a:pt x="23740" y="3410"/>
                    <a:pt x="23588" y="3593"/>
                  </a:cubicBezTo>
                  <a:cubicBezTo>
                    <a:pt x="22980" y="4383"/>
                    <a:pt x="21916" y="6815"/>
                    <a:pt x="21035" y="14322"/>
                  </a:cubicBezTo>
                  <a:cubicBezTo>
                    <a:pt x="21006" y="14576"/>
                    <a:pt x="20821" y="14751"/>
                    <a:pt x="20577" y="14751"/>
                  </a:cubicBezTo>
                  <a:cubicBezTo>
                    <a:pt x="20557" y="14751"/>
                    <a:pt x="20538" y="14750"/>
                    <a:pt x="20518" y="14748"/>
                  </a:cubicBezTo>
                  <a:cubicBezTo>
                    <a:pt x="20244" y="14718"/>
                    <a:pt x="20092" y="14474"/>
                    <a:pt x="20092" y="14231"/>
                  </a:cubicBezTo>
                  <a:cubicBezTo>
                    <a:pt x="20275" y="11526"/>
                    <a:pt x="22494" y="280"/>
                    <a:pt x="20548" y="6"/>
                  </a:cubicBezTo>
                  <a:cubicBezTo>
                    <a:pt x="20518" y="2"/>
                    <a:pt x="20489" y="1"/>
                    <a:pt x="20459" y="1"/>
                  </a:cubicBezTo>
                  <a:close/>
                </a:path>
              </a:pathLst>
            </a:custGeom>
            <a:solidFill>
              <a:srgbClr val="D45C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6"/>
            <p:cNvSpPr/>
            <p:nvPr/>
          </p:nvSpPr>
          <p:spPr>
            <a:xfrm>
              <a:off x="6319675" y="3026175"/>
              <a:ext cx="264450" cy="160375"/>
            </a:xfrm>
            <a:custGeom>
              <a:rect b="b" l="l" r="r" t="t"/>
              <a:pathLst>
                <a:path extrusionOk="0" h="6415" w="10578">
                  <a:moveTo>
                    <a:pt x="851" y="1"/>
                  </a:moveTo>
                  <a:lnTo>
                    <a:pt x="0" y="4165"/>
                  </a:lnTo>
                  <a:lnTo>
                    <a:pt x="7781" y="5837"/>
                  </a:lnTo>
                  <a:lnTo>
                    <a:pt x="8845" y="6110"/>
                  </a:lnTo>
                  <a:lnTo>
                    <a:pt x="10213" y="6414"/>
                  </a:lnTo>
                  <a:lnTo>
                    <a:pt x="10578" y="1186"/>
                  </a:lnTo>
                  <a:lnTo>
                    <a:pt x="9301" y="1034"/>
                  </a:lnTo>
                  <a:lnTo>
                    <a:pt x="8237" y="913"/>
                  </a:lnTo>
                  <a:lnTo>
                    <a:pt x="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6"/>
            <p:cNvSpPr/>
            <p:nvPr/>
          </p:nvSpPr>
          <p:spPr>
            <a:xfrm>
              <a:off x="6095500" y="3118900"/>
              <a:ext cx="495475" cy="1199875"/>
            </a:xfrm>
            <a:custGeom>
              <a:rect b="b" l="l" r="r" t="t"/>
              <a:pathLst>
                <a:path extrusionOk="0" h="47995" w="19819">
                  <a:moveTo>
                    <a:pt x="8541" y="0"/>
                  </a:moveTo>
                  <a:lnTo>
                    <a:pt x="0" y="45715"/>
                  </a:lnTo>
                  <a:lnTo>
                    <a:pt x="16232" y="47995"/>
                  </a:lnTo>
                  <a:lnTo>
                    <a:pt x="19818" y="1611"/>
                  </a:lnTo>
                  <a:lnTo>
                    <a:pt x="854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6"/>
            <p:cNvSpPr/>
            <p:nvPr/>
          </p:nvSpPr>
          <p:spPr>
            <a:xfrm>
              <a:off x="6346250" y="3000350"/>
              <a:ext cx="239400" cy="53975"/>
            </a:xfrm>
            <a:custGeom>
              <a:rect b="b" l="l" r="r" t="t"/>
              <a:pathLst>
                <a:path extrusionOk="0" h="2159" w="9576">
                  <a:moveTo>
                    <a:pt x="122" y="0"/>
                  </a:moveTo>
                  <a:lnTo>
                    <a:pt x="1" y="1034"/>
                  </a:lnTo>
                  <a:lnTo>
                    <a:pt x="9272" y="2158"/>
                  </a:lnTo>
                  <a:lnTo>
                    <a:pt x="9575" y="548"/>
                  </a:lnTo>
                  <a:lnTo>
                    <a:pt x="122" y="0"/>
                  </a:lnTo>
                  <a:close/>
                </a:path>
              </a:pathLst>
            </a:custGeom>
            <a:solidFill>
              <a:srgbClr val="A849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6"/>
            <p:cNvSpPr/>
            <p:nvPr/>
          </p:nvSpPr>
          <p:spPr>
            <a:xfrm>
              <a:off x="5179075" y="2041500"/>
              <a:ext cx="457475" cy="1036375"/>
            </a:xfrm>
            <a:custGeom>
              <a:rect b="b" l="l" r="r" t="t"/>
              <a:pathLst>
                <a:path extrusionOk="0" h="41455" w="18299">
                  <a:moveTo>
                    <a:pt x="16671" y="0"/>
                  </a:moveTo>
                  <a:cubicBezTo>
                    <a:pt x="16118" y="0"/>
                    <a:pt x="15631" y="458"/>
                    <a:pt x="15228" y="1667"/>
                  </a:cubicBezTo>
                  <a:cubicBezTo>
                    <a:pt x="14712" y="3096"/>
                    <a:pt x="12827" y="12153"/>
                    <a:pt x="12827" y="12153"/>
                  </a:cubicBezTo>
                  <a:lnTo>
                    <a:pt x="11915" y="12093"/>
                  </a:lnTo>
                  <a:cubicBezTo>
                    <a:pt x="11915" y="12093"/>
                    <a:pt x="11625" y="9687"/>
                    <a:pt x="10112" y="9687"/>
                  </a:cubicBezTo>
                  <a:cubicBezTo>
                    <a:pt x="10075" y="9687"/>
                    <a:pt x="10038" y="9688"/>
                    <a:pt x="10000" y="9691"/>
                  </a:cubicBezTo>
                  <a:cubicBezTo>
                    <a:pt x="8328" y="9843"/>
                    <a:pt x="8328" y="11758"/>
                    <a:pt x="8328" y="11758"/>
                  </a:cubicBezTo>
                  <a:cubicBezTo>
                    <a:pt x="8328" y="11758"/>
                    <a:pt x="8257" y="10827"/>
                    <a:pt x="7055" y="10827"/>
                  </a:cubicBezTo>
                  <a:cubicBezTo>
                    <a:pt x="6901" y="10827"/>
                    <a:pt x="6729" y="10842"/>
                    <a:pt x="6535" y="10877"/>
                  </a:cubicBezTo>
                  <a:cubicBezTo>
                    <a:pt x="4833" y="11181"/>
                    <a:pt x="4863" y="13552"/>
                    <a:pt x="4863" y="13552"/>
                  </a:cubicBezTo>
                  <a:cubicBezTo>
                    <a:pt x="4591" y="12924"/>
                    <a:pt x="4122" y="12248"/>
                    <a:pt x="3347" y="12248"/>
                  </a:cubicBezTo>
                  <a:cubicBezTo>
                    <a:pt x="3259" y="12248"/>
                    <a:pt x="3166" y="12256"/>
                    <a:pt x="3070" y="12275"/>
                  </a:cubicBezTo>
                  <a:cubicBezTo>
                    <a:pt x="1368" y="12640"/>
                    <a:pt x="1824" y="15618"/>
                    <a:pt x="1824" y="15618"/>
                  </a:cubicBezTo>
                  <a:cubicBezTo>
                    <a:pt x="0" y="21211"/>
                    <a:pt x="2401" y="27078"/>
                    <a:pt x="2888" y="29935"/>
                  </a:cubicBezTo>
                  <a:cubicBezTo>
                    <a:pt x="3344" y="32762"/>
                    <a:pt x="2553" y="39935"/>
                    <a:pt x="2553" y="39935"/>
                  </a:cubicBezTo>
                  <a:lnTo>
                    <a:pt x="13557" y="41455"/>
                  </a:lnTo>
                  <a:cubicBezTo>
                    <a:pt x="13222" y="38294"/>
                    <a:pt x="13222" y="30300"/>
                    <a:pt x="13222" y="30300"/>
                  </a:cubicBezTo>
                  <a:cubicBezTo>
                    <a:pt x="14620" y="28324"/>
                    <a:pt x="16627" y="24342"/>
                    <a:pt x="16687" y="23035"/>
                  </a:cubicBezTo>
                  <a:cubicBezTo>
                    <a:pt x="16718" y="21758"/>
                    <a:pt x="14955" y="17959"/>
                    <a:pt x="14955" y="17959"/>
                  </a:cubicBezTo>
                  <a:cubicBezTo>
                    <a:pt x="14955" y="17959"/>
                    <a:pt x="17082" y="9114"/>
                    <a:pt x="17690" y="5314"/>
                  </a:cubicBezTo>
                  <a:cubicBezTo>
                    <a:pt x="18298" y="1515"/>
                    <a:pt x="17660" y="299"/>
                    <a:pt x="17022" y="56"/>
                  </a:cubicBezTo>
                  <a:cubicBezTo>
                    <a:pt x="16902" y="20"/>
                    <a:pt x="16785" y="0"/>
                    <a:pt x="16671" y="0"/>
                  </a:cubicBezTo>
                  <a:close/>
                </a:path>
              </a:pathLst>
            </a:custGeom>
            <a:solidFill>
              <a:srgbClr val="F87F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6"/>
            <p:cNvSpPr/>
            <p:nvPr/>
          </p:nvSpPr>
          <p:spPr>
            <a:xfrm>
              <a:off x="5224650" y="2928925"/>
              <a:ext cx="308550" cy="101850"/>
            </a:xfrm>
            <a:custGeom>
              <a:rect b="b" l="l" r="r" t="t"/>
              <a:pathLst>
                <a:path extrusionOk="0" h="4074" w="12342">
                  <a:moveTo>
                    <a:pt x="12341" y="0"/>
                  </a:moveTo>
                  <a:lnTo>
                    <a:pt x="1" y="61"/>
                  </a:lnTo>
                  <a:lnTo>
                    <a:pt x="122" y="3769"/>
                  </a:lnTo>
                  <a:lnTo>
                    <a:pt x="11977" y="4073"/>
                  </a:lnTo>
                  <a:lnTo>
                    <a:pt x="1234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6"/>
            <p:cNvSpPr/>
            <p:nvPr/>
          </p:nvSpPr>
          <p:spPr>
            <a:xfrm>
              <a:off x="5071925" y="2989700"/>
              <a:ext cx="479500" cy="1321475"/>
            </a:xfrm>
            <a:custGeom>
              <a:rect b="b" l="l" r="r" t="t"/>
              <a:pathLst>
                <a:path extrusionOk="0" h="52859" w="19180">
                  <a:moveTo>
                    <a:pt x="5563" y="1"/>
                  </a:moveTo>
                  <a:lnTo>
                    <a:pt x="0" y="51126"/>
                  </a:lnTo>
                  <a:lnTo>
                    <a:pt x="19180" y="52859"/>
                  </a:lnTo>
                  <a:lnTo>
                    <a:pt x="18846" y="17174"/>
                  </a:lnTo>
                  <a:lnTo>
                    <a:pt x="18876" y="305"/>
                  </a:lnTo>
                  <a:lnTo>
                    <a:pt x="55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6"/>
            <p:cNvSpPr/>
            <p:nvPr/>
          </p:nvSpPr>
          <p:spPr>
            <a:xfrm>
              <a:off x="5489100" y="3032800"/>
              <a:ext cx="33450" cy="31450"/>
            </a:xfrm>
            <a:custGeom>
              <a:rect b="b" l="l" r="r" t="t"/>
              <a:pathLst>
                <a:path extrusionOk="0" h="1258" w="1338">
                  <a:moveTo>
                    <a:pt x="628" y="0"/>
                  </a:moveTo>
                  <a:cubicBezTo>
                    <a:pt x="336" y="0"/>
                    <a:pt x="89" y="229"/>
                    <a:pt x="61" y="557"/>
                  </a:cubicBezTo>
                  <a:cubicBezTo>
                    <a:pt x="0" y="921"/>
                    <a:pt x="274" y="1225"/>
                    <a:pt x="639" y="1256"/>
                  </a:cubicBezTo>
                  <a:cubicBezTo>
                    <a:pt x="656" y="1257"/>
                    <a:pt x="673" y="1258"/>
                    <a:pt x="690" y="1258"/>
                  </a:cubicBezTo>
                  <a:cubicBezTo>
                    <a:pt x="1003" y="1258"/>
                    <a:pt x="1279" y="995"/>
                    <a:pt x="1308" y="678"/>
                  </a:cubicBezTo>
                  <a:cubicBezTo>
                    <a:pt x="1338" y="344"/>
                    <a:pt x="1095" y="40"/>
                    <a:pt x="730" y="9"/>
                  </a:cubicBezTo>
                  <a:cubicBezTo>
                    <a:pt x="695" y="3"/>
                    <a:pt x="661" y="0"/>
                    <a:pt x="62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6"/>
            <p:cNvSpPr/>
            <p:nvPr/>
          </p:nvSpPr>
          <p:spPr>
            <a:xfrm>
              <a:off x="5488350" y="3099075"/>
              <a:ext cx="33450" cy="31450"/>
            </a:xfrm>
            <a:custGeom>
              <a:rect b="b" l="l" r="r" t="t"/>
              <a:pathLst>
                <a:path extrusionOk="0" h="1258" w="1338">
                  <a:moveTo>
                    <a:pt x="679" y="0"/>
                  </a:moveTo>
                  <a:cubicBezTo>
                    <a:pt x="365" y="0"/>
                    <a:pt x="90" y="263"/>
                    <a:pt x="61" y="580"/>
                  </a:cubicBezTo>
                  <a:cubicBezTo>
                    <a:pt x="0" y="915"/>
                    <a:pt x="274" y="1219"/>
                    <a:pt x="608" y="1249"/>
                  </a:cubicBezTo>
                  <a:cubicBezTo>
                    <a:pt x="643" y="1255"/>
                    <a:pt x="676" y="1258"/>
                    <a:pt x="710" y="1258"/>
                  </a:cubicBezTo>
                  <a:cubicBezTo>
                    <a:pt x="1028" y="1258"/>
                    <a:pt x="1280" y="1005"/>
                    <a:pt x="1307" y="702"/>
                  </a:cubicBezTo>
                  <a:cubicBezTo>
                    <a:pt x="1338" y="337"/>
                    <a:pt x="1064" y="33"/>
                    <a:pt x="730" y="3"/>
                  </a:cubicBezTo>
                  <a:cubicBezTo>
                    <a:pt x="713" y="1"/>
                    <a:pt x="696" y="0"/>
                    <a:pt x="67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6"/>
            <p:cNvSpPr/>
            <p:nvPr/>
          </p:nvSpPr>
          <p:spPr>
            <a:xfrm>
              <a:off x="5487575" y="3165800"/>
              <a:ext cx="33475" cy="31450"/>
            </a:xfrm>
            <a:custGeom>
              <a:rect b="b" l="l" r="r" t="t"/>
              <a:pathLst>
                <a:path extrusionOk="0" h="1258" w="1339">
                  <a:moveTo>
                    <a:pt x="636" y="0"/>
                  </a:moveTo>
                  <a:cubicBezTo>
                    <a:pt x="341" y="0"/>
                    <a:pt x="86" y="253"/>
                    <a:pt x="31" y="556"/>
                  </a:cubicBezTo>
                  <a:cubicBezTo>
                    <a:pt x="1" y="920"/>
                    <a:pt x="274" y="1224"/>
                    <a:pt x="609" y="1255"/>
                  </a:cubicBezTo>
                  <a:cubicBezTo>
                    <a:pt x="626" y="1256"/>
                    <a:pt x="643" y="1257"/>
                    <a:pt x="660" y="1257"/>
                  </a:cubicBezTo>
                  <a:cubicBezTo>
                    <a:pt x="973" y="1257"/>
                    <a:pt x="1250" y="995"/>
                    <a:pt x="1308" y="677"/>
                  </a:cubicBezTo>
                  <a:cubicBezTo>
                    <a:pt x="1338" y="343"/>
                    <a:pt x="1065" y="39"/>
                    <a:pt x="730" y="9"/>
                  </a:cubicBezTo>
                  <a:cubicBezTo>
                    <a:pt x="699" y="3"/>
                    <a:pt x="667" y="0"/>
                    <a:pt x="63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6"/>
            <p:cNvSpPr/>
            <p:nvPr/>
          </p:nvSpPr>
          <p:spPr>
            <a:xfrm>
              <a:off x="5250500" y="2868125"/>
              <a:ext cx="258375" cy="62325"/>
            </a:xfrm>
            <a:custGeom>
              <a:rect b="b" l="l" r="r" t="t"/>
              <a:pathLst>
                <a:path extrusionOk="0" h="2493" w="10335">
                  <a:moveTo>
                    <a:pt x="10274" y="1"/>
                  </a:moveTo>
                  <a:lnTo>
                    <a:pt x="61" y="882"/>
                  </a:lnTo>
                  <a:lnTo>
                    <a:pt x="0" y="2493"/>
                  </a:lnTo>
                  <a:lnTo>
                    <a:pt x="10335" y="2432"/>
                  </a:lnTo>
                  <a:lnTo>
                    <a:pt x="10274" y="1"/>
                  </a:lnTo>
                  <a:close/>
                </a:path>
              </a:pathLst>
            </a:custGeom>
            <a:solidFill>
              <a:srgbClr val="D46D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6"/>
            <p:cNvSpPr/>
            <p:nvPr/>
          </p:nvSpPr>
          <p:spPr>
            <a:xfrm>
              <a:off x="4122050" y="3171325"/>
              <a:ext cx="439250" cy="1104900"/>
            </a:xfrm>
            <a:custGeom>
              <a:rect b="b" l="l" r="r" t="t"/>
              <a:pathLst>
                <a:path extrusionOk="0" h="44196" w="17570">
                  <a:moveTo>
                    <a:pt x="3283" y="0"/>
                  </a:moveTo>
                  <a:lnTo>
                    <a:pt x="1" y="42706"/>
                  </a:lnTo>
                  <a:lnTo>
                    <a:pt x="17569" y="44196"/>
                  </a:lnTo>
                  <a:lnTo>
                    <a:pt x="17569" y="44196"/>
                  </a:lnTo>
                  <a:lnTo>
                    <a:pt x="16202" y="152"/>
                  </a:lnTo>
                  <a:lnTo>
                    <a:pt x="328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6"/>
            <p:cNvSpPr/>
            <p:nvPr/>
          </p:nvSpPr>
          <p:spPr>
            <a:xfrm>
              <a:off x="4161575" y="2334200"/>
              <a:ext cx="405050" cy="845500"/>
            </a:xfrm>
            <a:custGeom>
              <a:rect b="b" l="l" r="r" t="t"/>
              <a:pathLst>
                <a:path extrusionOk="0" h="33820" w="16202">
                  <a:moveTo>
                    <a:pt x="6991" y="1"/>
                  </a:moveTo>
                  <a:cubicBezTo>
                    <a:pt x="5429" y="1"/>
                    <a:pt x="5015" y="2482"/>
                    <a:pt x="5015" y="2482"/>
                  </a:cubicBezTo>
                  <a:cubicBezTo>
                    <a:pt x="5015" y="2482"/>
                    <a:pt x="4343" y="465"/>
                    <a:pt x="2751" y="465"/>
                  </a:cubicBezTo>
                  <a:cubicBezTo>
                    <a:pt x="2584" y="465"/>
                    <a:pt x="2407" y="488"/>
                    <a:pt x="2219" y="537"/>
                  </a:cubicBezTo>
                  <a:cubicBezTo>
                    <a:pt x="274" y="1084"/>
                    <a:pt x="790" y="3515"/>
                    <a:pt x="942" y="4366"/>
                  </a:cubicBezTo>
                  <a:cubicBezTo>
                    <a:pt x="1155" y="5248"/>
                    <a:pt x="1854" y="8865"/>
                    <a:pt x="1854" y="8865"/>
                  </a:cubicBezTo>
                  <a:cubicBezTo>
                    <a:pt x="1854" y="8865"/>
                    <a:pt x="274" y="12543"/>
                    <a:pt x="122" y="13303"/>
                  </a:cubicBezTo>
                  <a:cubicBezTo>
                    <a:pt x="0" y="14063"/>
                    <a:pt x="122" y="15582"/>
                    <a:pt x="851" y="17133"/>
                  </a:cubicBezTo>
                  <a:cubicBezTo>
                    <a:pt x="1550" y="18744"/>
                    <a:pt x="3678" y="21023"/>
                    <a:pt x="3800" y="22330"/>
                  </a:cubicBezTo>
                  <a:cubicBezTo>
                    <a:pt x="3921" y="23607"/>
                    <a:pt x="2766" y="33789"/>
                    <a:pt x="2827" y="33820"/>
                  </a:cubicBezTo>
                  <a:lnTo>
                    <a:pt x="13769" y="32969"/>
                  </a:lnTo>
                  <a:cubicBezTo>
                    <a:pt x="13769" y="32969"/>
                    <a:pt x="13526" y="25127"/>
                    <a:pt x="14134" y="22026"/>
                  </a:cubicBezTo>
                  <a:cubicBezTo>
                    <a:pt x="14712" y="18896"/>
                    <a:pt x="15958" y="15400"/>
                    <a:pt x="16080" y="12999"/>
                  </a:cubicBezTo>
                  <a:cubicBezTo>
                    <a:pt x="16201" y="10567"/>
                    <a:pt x="15806" y="6494"/>
                    <a:pt x="15441" y="6251"/>
                  </a:cubicBezTo>
                  <a:cubicBezTo>
                    <a:pt x="15441" y="6251"/>
                    <a:pt x="15745" y="3698"/>
                    <a:pt x="14560" y="3120"/>
                  </a:cubicBezTo>
                  <a:cubicBezTo>
                    <a:pt x="14266" y="2992"/>
                    <a:pt x="14009" y="2933"/>
                    <a:pt x="13784" y="2933"/>
                  </a:cubicBezTo>
                  <a:cubicBezTo>
                    <a:pt x="13103" y="2933"/>
                    <a:pt x="12714" y="3475"/>
                    <a:pt x="12462" y="4275"/>
                  </a:cubicBezTo>
                  <a:cubicBezTo>
                    <a:pt x="12462" y="4275"/>
                    <a:pt x="12462" y="1564"/>
                    <a:pt x="10636" y="1564"/>
                  </a:cubicBezTo>
                  <a:cubicBezTo>
                    <a:pt x="10588" y="1564"/>
                    <a:pt x="10538" y="1566"/>
                    <a:pt x="10487" y="1570"/>
                  </a:cubicBezTo>
                  <a:cubicBezTo>
                    <a:pt x="9149" y="1692"/>
                    <a:pt x="8815" y="2208"/>
                    <a:pt x="8754" y="2512"/>
                  </a:cubicBezTo>
                  <a:cubicBezTo>
                    <a:pt x="8754" y="1874"/>
                    <a:pt x="8633" y="233"/>
                    <a:pt x="7234" y="20"/>
                  </a:cubicBezTo>
                  <a:cubicBezTo>
                    <a:pt x="7150" y="7"/>
                    <a:pt x="7069" y="1"/>
                    <a:pt x="6991" y="1"/>
                  </a:cubicBezTo>
                  <a:close/>
                </a:path>
              </a:pathLst>
            </a:custGeom>
            <a:solidFill>
              <a:srgbClr val="FAA3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6"/>
            <p:cNvSpPr/>
            <p:nvPr/>
          </p:nvSpPr>
          <p:spPr>
            <a:xfrm>
              <a:off x="4168400" y="2999575"/>
              <a:ext cx="396700" cy="194575"/>
            </a:xfrm>
            <a:custGeom>
              <a:rect b="b" l="l" r="r" t="t"/>
              <a:pathLst>
                <a:path extrusionOk="0" h="7783" w="15868">
                  <a:moveTo>
                    <a:pt x="761" y="1"/>
                  </a:moveTo>
                  <a:lnTo>
                    <a:pt x="1" y="7448"/>
                  </a:lnTo>
                  <a:lnTo>
                    <a:pt x="15776" y="7782"/>
                  </a:lnTo>
                  <a:lnTo>
                    <a:pt x="15867" y="518"/>
                  </a:lnTo>
                  <a:lnTo>
                    <a:pt x="76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6"/>
            <p:cNvSpPr/>
            <p:nvPr/>
          </p:nvSpPr>
          <p:spPr>
            <a:xfrm>
              <a:off x="4248950" y="2954000"/>
              <a:ext cx="257625" cy="57000"/>
            </a:xfrm>
            <a:custGeom>
              <a:rect b="b" l="l" r="r" t="t"/>
              <a:pathLst>
                <a:path extrusionOk="0" h="2280" w="10305">
                  <a:moveTo>
                    <a:pt x="10305" y="0"/>
                  </a:moveTo>
                  <a:lnTo>
                    <a:pt x="122" y="487"/>
                  </a:lnTo>
                  <a:lnTo>
                    <a:pt x="1" y="1885"/>
                  </a:lnTo>
                  <a:lnTo>
                    <a:pt x="10214" y="2280"/>
                  </a:lnTo>
                  <a:lnTo>
                    <a:pt x="10305" y="0"/>
                  </a:lnTo>
                  <a:close/>
                </a:path>
              </a:pathLst>
            </a:custGeom>
            <a:solidFill>
              <a:srgbClr val="FA8D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6"/>
            <p:cNvSpPr/>
            <p:nvPr/>
          </p:nvSpPr>
          <p:spPr>
            <a:xfrm>
              <a:off x="4378125" y="3626025"/>
              <a:ext cx="88175" cy="528625"/>
            </a:xfrm>
            <a:custGeom>
              <a:rect b="b" l="l" r="r" t="t"/>
              <a:pathLst>
                <a:path extrusionOk="0" h="21145" w="3527">
                  <a:moveTo>
                    <a:pt x="2560" y="0"/>
                  </a:moveTo>
                  <a:cubicBezTo>
                    <a:pt x="2449" y="0"/>
                    <a:pt x="2341" y="69"/>
                    <a:pt x="2311" y="202"/>
                  </a:cubicBezTo>
                  <a:lnTo>
                    <a:pt x="1" y="21144"/>
                  </a:lnTo>
                  <a:lnTo>
                    <a:pt x="3527" y="21144"/>
                  </a:lnTo>
                  <a:lnTo>
                    <a:pt x="2828" y="232"/>
                  </a:lnTo>
                  <a:cubicBezTo>
                    <a:pt x="2797" y="76"/>
                    <a:pt x="2677" y="0"/>
                    <a:pt x="256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9" name="Google Shape;1039;p6"/>
          <p:cNvSpPr/>
          <p:nvPr/>
        </p:nvSpPr>
        <p:spPr>
          <a:xfrm>
            <a:off x="7239900" y="2117588"/>
            <a:ext cx="297900" cy="262200"/>
          </a:xfrm>
          <a:custGeom>
            <a:rect b="b" l="l" r="r" t="t"/>
            <a:pathLst>
              <a:path extrusionOk="0" h="10488" w="11916">
                <a:moveTo>
                  <a:pt x="4560" y="1764"/>
                </a:moveTo>
                <a:cubicBezTo>
                  <a:pt x="5806" y="1764"/>
                  <a:pt x="6900" y="2280"/>
                  <a:pt x="7660" y="3162"/>
                </a:cubicBezTo>
                <a:lnTo>
                  <a:pt x="4620" y="6201"/>
                </a:lnTo>
                <a:lnTo>
                  <a:pt x="3101" y="4682"/>
                </a:lnTo>
                <a:cubicBezTo>
                  <a:pt x="2979" y="4545"/>
                  <a:pt x="2804" y="4477"/>
                  <a:pt x="2622" y="4477"/>
                </a:cubicBezTo>
                <a:cubicBezTo>
                  <a:pt x="2439" y="4477"/>
                  <a:pt x="2249" y="4545"/>
                  <a:pt x="2097" y="4682"/>
                </a:cubicBezTo>
                <a:cubicBezTo>
                  <a:pt x="1824" y="4955"/>
                  <a:pt x="1824" y="5411"/>
                  <a:pt x="2097" y="5715"/>
                </a:cubicBezTo>
                <a:lnTo>
                  <a:pt x="4134" y="7752"/>
                </a:lnTo>
                <a:cubicBezTo>
                  <a:pt x="4286" y="7904"/>
                  <a:pt x="4438" y="7995"/>
                  <a:pt x="4620" y="7995"/>
                </a:cubicBezTo>
                <a:cubicBezTo>
                  <a:pt x="4803" y="7995"/>
                  <a:pt x="5015" y="7904"/>
                  <a:pt x="5107" y="7752"/>
                </a:cubicBezTo>
                <a:lnTo>
                  <a:pt x="8420" y="4439"/>
                </a:lnTo>
                <a:cubicBezTo>
                  <a:pt x="8663" y="4894"/>
                  <a:pt x="8785" y="5411"/>
                  <a:pt x="8785" y="5958"/>
                </a:cubicBezTo>
                <a:cubicBezTo>
                  <a:pt x="8785" y="8299"/>
                  <a:pt x="6870" y="10183"/>
                  <a:pt x="4560" y="10183"/>
                </a:cubicBezTo>
                <a:cubicBezTo>
                  <a:pt x="2249" y="10183"/>
                  <a:pt x="334" y="8299"/>
                  <a:pt x="334" y="5958"/>
                </a:cubicBezTo>
                <a:cubicBezTo>
                  <a:pt x="334" y="3648"/>
                  <a:pt x="2249" y="1764"/>
                  <a:pt x="4560" y="1764"/>
                </a:cubicBezTo>
                <a:close/>
                <a:moveTo>
                  <a:pt x="11167" y="1"/>
                </a:moveTo>
                <a:cubicBezTo>
                  <a:pt x="10981" y="1"/>
                  <a:pt x="10791" y="62"/>
                  <a:pt x="10639" y="183"/>
                </a:cubicBezTo>
                <a:lnTo>
                  <a:pt x="7933" y="2888"/>
                </a:lnTo>
                <a:cubicBezTo>
                  <a:pt x="7082" y="1977"/>
                  <a:pt x="5897" y="1369"/>
                  <a:pt x="4560" y="1369"/>
                </a:cubicBezTo>
                <a:cubicBezTo>
                  <a:pt x="2037" y="1369"/>
                  <a:pt x="0" y="3435"/>
                  <a:pt x="0" y="5928"/>
                </a:cubicBezTo>
                <a:cubicBezTo>
                  <a:pt x="0" y="8451"/>
                  <a:pt x="2037" y="10487"/>
                  <a:pt x="4560" y="10487"/>
                </a:cubicBezTo>
                <a:cubicBezTo>
                  <a:pt x="7052" y="10487"/>
                  <a:pt x="9119" y="8451"/>
                  <a:pt x="9119" y="5928"/>
                </a:cubicBezTo>
                <a:cubicBezTo>
                  <a:pt x="9119" y="5290"/>
                  <a:pt x="8967" y="4682"/>
                  <a:pt x="8724" y="4104"/>
                </a:cubicBezTo>
                <a:lnTo>
                  <a:pt x="11672" y="1186"/>
                </a:lnTo>
                <a:cubicBezTo>
                  <a:pt x="11915" y="943"/>
                  <a:pt x="11915" y="487"/>
                  <a:pt x="11672" y="183"/>
                </a:cubicBezTo>
                <a:cubicBezTo>
                  <a:pt x="11535" y="62"/>
                  <a:pt x="11353" y="1"/>
                  <a:pt x="111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0" name="Google Shape;1040;p6"/>
          <p:cNvGrpSpPr/>
          <p:nvPr/>
        </p:nvGrpSpPr>
        <p:grpSpPr>
          <a:xfrm>
            <a:off x="7759700" y="1848325"/>
            <a:ext cx="759625" cy="712525"/>
            <a:chOff x="2462300" y="1258000"/>
            <a:chExt cx="759625" cy="712525"/>
          </a:xfrm>
        </p:grpSpPr>
        <p:sp>
          <p:nvSpPr>
            <p:cNvPr id="1041" name="Google Shape;1041;p6"/>
            <p:cNvSpPr/>
            <p:nvPr/>
          </p:nvSpPr>
          <p:spPr>
            <a:xfrm>
              <a:off x="2462300" y="1258000"/>
              <a:ext cx="759625" cy="712525"/>
            </a:xfrm>
            <a:custGeom>
              <a:rect b="b" l="l" r="r" t="t"/>
              <a:pathLst>
                <a:path extrusionOk="0" h="28501" w="30385">
                  <a:moveTo>
                    <a:pt x="4669" y="1"/>
                  </a:moveTo>
                  <a:cubicBezTo>
                    <a:pt x="3909" y="1"/>
                    <a:pt x="3271" y="609"/>
                    <a:pt x="3271" y="1429"/>
                  </a:cubicBezTo>
                  <a:lnTo>
                    <a:pt x="3271" y="22463"/>
                  </a:lnTo>
                  <a:lnTo>
                    <a:pt x="171" y="27782"/>
                  </a:lnTo>
                  <a:cubicBezTo>
                    <a:pt x="1" y="28122"/>
                    <a:pt x="257" y="28500"/>
                    <a:pt x="568" y="28500"/>
                  </a:cubicBezTo>
                  <a:cubicBezTo>
                    <a:pt x="647" y="28500"/>
                    <a:pt x="729" y="28476"/>
                    <a:pt x="809" y="28421"/>
                  </a:cubicBezTo>
                  <a:lnTo>
                    <a:pt x="6128" y="25533"/>
                  </a:lnTo>
                  <a:lnTo>
                    <a:pt x="28986" y="25533"/>
                  </a:lnTo>
                  <a:cubicBezTo>
                    <a:pt x="29746" y="25533"/>
                    <a:pt x="30384" y="24925"/>
                    <a:pt x="30384" y="24135"/>
                  </a:cubicBezTo>
                  <a:lnTo>
                    <a:pt x="30384" y="1338"/>
                  </a:lnTo>
                  <a:cubicBezTo>
                    <a:pt x="30384" y="609"/>
                    <a:pt x="29746" y="1"/>
                    <a:pt x="2898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6"/>
            <p:cNvSpPr/>
            <p:nvPr/>
          </p:nvSpPr>
          <p:spPr>
            <a:xfrm>
              <a:off x="2762925" y="1389475"/>
              <a:ext cx="250025" cy="372375"/>
            </a:xfrm>
            <a:custGeom>
              <a:rect b="b" l="l" r="r" t="t"/>
              <a:pathLst>
                <a:path extrusionOk="0" h="14895" w="10001">
                  <a:moveTo>
                    <a:pt x="4073" y="0"/>
                  </a:moveTo>
                  <a:lnTo>
                    <a:pt x="4073" y="1702"/>
                  </a:lnTo>
                  <a:cubicBezTo>
                    <a:pt x="2827" y="1854"/>
                    <a:pt x="1854" y="2310"/>
                    <a:pt x="1186" y="2949"/>
                  </a:cubicBezTo>
                  <a:cubicBezTo>
                    <a:pt x="547" y="3648"/>
                    <a:pt x="182" y="4438"/>
                    <a:pt x="182" y="5350"/>
                  </a:cubicBezTo>
                  <a:cubicBezTo>
                    <a:pt x="182" y="6140"/>
                    <a:pt x="426" y="6809"/>
                    <a:pt x="851" y="7265"/>
                  </a:cubicBezTo>
                  <a:cubicBezTo>
                    <a:pt x="1246" y="7751"/>
                    <a:pt x="1763" y="8085"/>
                    <a:pt x="2310" y="8268"/>
                  </a:cubicBezTo>
                  <a:cubicBezTo>
                    <a:pt x="2888" y="8481"/>
                    <a:pt x="3617" y="8663"/>
                    <a:pt x="4438" y="8845"/>
                  </a:cubicBezTo>
                  <a:cubicBezTo>
                    <a:pt x="5137" y="8997"/>
                    <a:pt x="5593" y="9119"/>
                    <a:pt x="5897" y="9241"/>
                  </a:cubicBezTo>
                  <a:cubicBezTo>
                    <a:pt x="6170" y="9332"/>
                    <a:pt x="6322" y="9544"/>
                    <a:pt x="6322" y="9757"/>
                  </a:cubicBezTo>
                  <a:cubicBezTo>
                    <a:pt x="6322" y="9940"/>
                    <a:pt x="6201" y="10092"/>
                    <a:pt x="5958" y="10213"/>
                  </a:cubicBezTo>
                  <a:cubicBezTo>
                    <a:pt x="5745" y="10335"/>
                    <a:pt x="5411" y="10365"/>
                    <a:pt x="4863" y="10365"/>
                  </a:cubicBezTo>
                  <a:cubicBezTo>
                    <a:pt x="4286" y="10365"/>
                    <a:pt x="3648" y="10304"/>
                    <a:pt x="3009" y="10092"/>
                  </a:cubicBezTo>
                  <a:cubicBezTo>
                    <a:pt x="2341" y="9909"/>
                    <a:pt x="1763" y="9696"/>
                    <a:pt x="1216" y="9392"/>
                  </a:cubicBezTo>
                  <a:lnTo>
                    <a:pt x="0" y="12067"/>
                  </a:lnTo>
                  <a:cubicBezTo>
                    <a:pt x="456" y="12371"/>
                    <a:pt x="1064" y="12645"/>
                    <a:pt x="1793" y="12827"/>
                  </a:cubicBezTo>
                  <a:cubicBezTo>
                    <a:pt x="2523" y="13070"/>
                    <a:pt x="3283" y="13192"/>
                    <a:pt x="4073" y="13222"/>
                  </a:cubicBezTo>
                  <a:lnTo>
                    <a:pt x="4073" y="14894"/>
                  </a:lnTo>
                  <a:lnTo>
                    <a:pt x="6322" y="14894"/>
                  </a:lnTo>
                  <a:lnTo>
                    <a:pt x="6322" y="13131"/>
                  </a:lnTo>
                  <a:cubicBezTo>
                    <a:pt x="7477" y="12949"/>
                    <a:pt x="8420" y="12493"/>
                    <a:pt x="9058" y="11855"/>
                  </a:cubicBezTo>
                  <a:cubicBezTo>
                    <a:pt x="9696" y="11186"/>
                    <a:pt x="10000" y="10426"/>
                    <a:pt x="10000" y="9392"/>
                  </a:cubicBezTo>
                  <a:cubicBezTo>
                    <a:pt x="10000" y="8572"/>
                    <a:pt x="9757" y="7934"/>
                    <a:pt x="9362" y="7478"/>
                  </a:cubicBezTo>
                  <a:cubicBezTo>
                    <a:pt x="8906" y="7022"/>
                    <a:pt x="8389" y="6687"/>
                    <a:pt x="7842" y="6505"/>
                  </a:cubicBezTo>
                  <a:cubicBezTo>
                    <a:pt x="7265" y="6292"/>
                    <a:pt x="6535" y="6110"/>
                    <a:pt x="5714" y="5958"/>
                  </a:cubicBezTo>
                  <a:cubicBezTo>
                    <a:pt x="5046" y="5836"/>
                    <a:pt x="4559" y="5745"/>
                    <a:pt x="4286" y="5623"/>
                  </a:cubicBezTo>
                  <a:cubicBezTo>
                    <a:pt x="4043" y="5502"/>
                    <a:pt x="3891" y="5350"/>
                    <a:pt x="3891" y="5137"/>
                  </a:cubicBezTo>
                  <a:cubicBezTo>
                    <a:pt x="3891" y="4681"/>
                    <a:pt x="4377" y="4438"/>
                    <a:pt x="5319" y="4438"/>
                  </a:cubicBezTo>
                  <a:cubicBezTo>
                    <a:pt x="6262" y="4438"/>
                    <a:pt x="7295" y="4742"/>
                    <a:pt x="8389" y="5289"/>
                  </a:cubicBezTo>
                  <a:lnTo>
                    <a:pt x="9514" y="2584"/>
                  </a:lnTo>
                  <a:cubicBezTo>
                    <a:pt x="8632" y="2098"/>
                    <a:pt x="7569" y="1794"/>
                    <a:pt x="6322" y="1672"/>
                  </a:cubicBezTo>
                  <a:lnTo>
                    <a:pt x="632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3" name="Google Shape;1043;p6"/>
          <p:cNvSpPr/>
          <p:nvPr/>
        </p:nvSpPr>
        <p:spPr>
          <a:xfrm>
            <a:off x="5143088" y="4698475"/>
            <a:ext cx="428625" cy="428600"/>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6"/>
          <p:cNvSpPr/>
          <p:nvPr/>
        </p:nvSpPr>
        <p:spPr>
          <a:xfrm>
            <a:off x="400475" y="12091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6"/>
          <p:cNvSpPr/>
          <p:nvPr/>
        </p:nvSpPr>
        <p:spPr>
          <a:xfrm>
            <a:off x="4433175" y="3812275"/>
            <a:ext cx="127675" cy="203675"/>
          </a:xfrm>
          <a:custGeom>
            <a:rect b="b" l="l" r="r" t="t"/>
            <a:pathLst>
              <a:path extrusionOk="0" h="8147" w="5107">
                <a:moveTo>
                  <a:pt x="1976" y="1581"/>
                </a:moveTo>
                <a:lnTo>
                  <a:pt x="2189" y="3223"/>
                </a:lnTo>
                <a:cubicBezTo>
                  <a:pt x="1824" y="3192"/>
                  <a:pt x="1581" y="3101"/>
                  <a:pt x="1429" y="3010"/>
                </a:cubicBezTo>
                <a:cubicBezTo>
                  <a:pt x="1216" y="2888"/>
                  <a:pt x="1155" y="2706"/>
                  <a:pt x="1125" y="2463"/>
                </a:cubicBezTo>
                <a:cubicBezTo>
                  <a:pt x="1064" y="2250"/>
                  <a:pt x="1155" y="2037"/>
                  <a:pt x="1307" y="1885"/>
                </a:cubicBezTo>
                <a:cubicBezTo>
                  <a:pt x="1459" y="1733"/>
                  <a:pt x="1672" y="1612"/>
                  <a:pt x="1976" y="1581"/>
                </a:cubicBezTo>
                <a:close/>
                <a:moveTo>
                  <a:pt x="2888" y="4408"/>
                </a:moveTo>
                <a:lnTo>
                  <a:pt x="2888" y="4408"/>
                </a:lnTo>
                <a:cubicBezTo>
                  <a:pt x="3253" y="4439"/>
                  <a:pt x="3496" y="4530"/>
                  <a:pt x="3708" y="4682"/>
                </a:cubicBezTo>
                <a:cubicBezTo>
                  <a:pt x="3891" y="4773"/>
                  <a:pt x="3952" y="5016"/>
                  <a:pt x="4012" y="5290"/>
                </a:cubicBezTo>
                <a:cubicBezTo>
                  <a:pt x="4043" y="5533"/>
                  <a:pt x="3952" y="5776"/>
                  <a:pt x="3800" y="5928"/>
                </a:cubicBezTo>
                <a:cubicBezTo>
                  <a:pt x="3648" y="6080"/>
                  <a:pt x="3435" y="6202"/>
                  <a:pt x="3101" y="6232"/>
                </a:cubicBezTo>
                <a:lnTo>
                  <a:pt x="2888" y="4408"/>
                </a:lnTo>
                <a:close/>
                <a:moveTo>
                  <a:pt x="2371" y="1"/>
                </a:moveTo>
                <a:lnTo>
                  <a:pt x="1794" y="62"/>
                </a:lnTo>
                <a:lnTo>
                  <a:pt x="1885" y="670"/>
                </a:lnTo>
                <a:cubicBezTo>
                  <a:pt x="1277" y="791"/>
                  <a:pt x="760" y="1034"/>
                  <a:pt x="456" y="1369"/>
                </a:cubicBezTo>
                <a:cubicBezTo>
                  <a:pt x="152" y="1733"/>
                  <a:pt x="0" y="2159"/>
                  <a:pt x="91" y="2706"/>
                </a:cubicBezTo>
                <a:cubicBezTo>
                  <a:pt x="122" y="3192"/>
                  <a:pt x="365" y="3557"/>
                  <a:pt x="699" y="3831"/>
                </a:cubicBezTo>
                <a:cubicBezTo>
                  <a:pt x="1064" y="4104"/>
                  <a:pt x="1611" y="4256"/>
                  <a:pt x="2280" y="4317"/>
                </a:cubicBezTo>
                <a:lnTo>
                  <a:pt x="2523" y="6262"/>
                </a:lnTo>
                <a:cubicBezTo>
                  <a:pt x="2481" y="6268"/>
                  <a:pt x="2441" y="6270"/>
                  <a:pt x="2400" y="6270"/>
                </a:cubicBezTo>
                <a:cubicBezTo>
                  <a:pt x="2206" y="6270"/>
                  <a:pt x="2025" y="6211"/>
                  <a:pt x="1824" y="6110"/>
                </a:cubicBezTo>
                <a:cubicBezTo>
                  <a:pt x="1642" y="5958"/>
                  <a:pt x="1368" y="5806"/>
                  <a:pt x="1155" y="5533"/>
                </a:cubicBezTo>
                <a:lnTo>
                  <a:pt x="517" y="6353"/>
                </a:lnTo>
                <a:cubicBezTo>
                  <a:pt x="821" y="6688"/>
                  <a:pt x="1125" y="6901"/>
                  <a:pt x="1429" y="7022"/>
                </a:cubicBezTo>
                <a:cubicBezTo>
                  <a:pt x="1763" y="7174"/>
                  <a:pt x="2189" y="7235"/>
                  <a:pt x="2584" y="7235"/>
                </a:cubicBezTo>
                <a:lnTo>
                  <a:pt x="2705" y="8147"/>
                </a:lnTo>
                <a:lnTo>
                  <a:pt x="3283" y="8086"/>
                </a:lnTo>
                <a:lnTo>
                  <a:pt x="3161" y="7174"/>
                </a:lnTo>
                <a:cubicBezTo>
                  <a:pt x="3769" y="7083"/>
                  <a:pt x="4256" y="6870"/>
                  <a:pt x="4620" y="6475"/>
                </a:cubicBezTo>
                <a:cubicBezTo>
                  <a:pt x="4955" y="6110"/>
                  <a:pt x="5107" y="5624"/>
                  <a:pt x="5016" y="5077"/>
                </a:cubicBezTo>
                <a:cubicBezTo>
                  <a:pt x="4985" y="4560"/>
                  <a:pt x="4772" y="4135"/>
                  <a:pt x="4408" y="3861"/>
                </a:cubicBezTo>
                <a:cubicBezTo>
                  <a:pt x="4073" y="3618"/>
                  <a:pt x="3496" y="3405"/>
                  <a:pt x="2736" y="3314"/>
                </a:cubicBezTo>
                <a:lnTo>
                  <a:pt x="2553" y="1551"/>
                </a:lnTo>
                <a:cubicBezTo>
                  <a:pt x="2797" y="1551"/>
                  <a:pt x="3009" y="1581"/>
                  <a:pt x="3192" y="1703"/>
                </a:cubicBezTo>
                <a:cubicBezTo>
                  <a:pt x="3435" y="1825"/>
                  <a:pt x="3617" y="1977"/>
                  <a:pt x="3800" y="2189"/>
                </a:cubicBezTo>
                <a:lnTo>
                  <a:pt x="4468" y="1369"/>
                </a:lnTo>
                <a:cubicBezTo>
                  <a:pt x="4164" y="1095"/>
                  <a:pt x="3860" y="913"/>
                  <a:pt x="3496" y="791"/>
                </a:cubicBezTo>
                <a:cubicBezTo>
                  <a:pt x="3161" y="639"/>
                  <a:pt x="2827" y="609"/>
                  <a:pt x="2432" y="609"/>
                </a:cubicBezTo>
                <a:lnTo>
                  <a:pt x="23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6"/>
          <p:cNvSpPr/>
          <p:nvPr/>
        </p:nvSpPr>
        <p:spPr>
          <a:xfrm>
            <a:off x="911625" y="3662338"/>
            <a:ext cx="352850" cy="503551"/>
          </a:xfrm>
          <a:custGeom>
            <a:rect b="b" l="l" r="r" t="t"/>
            <a:pathLst>
              <a:path extrusionOk="0" h="8026" w="5624">
                <a:moveTo>
                  <a:pt x="2827" y="1391"/>
                </a:moveTo>
                <a:cubicBezTo>
                  <a:pt x="2956" y="1391"/>
                  <a:pt x="3101" y="1414"/>
                  <a:pt x="3253" y="1460"/>
                </a:cubicBezTo>
                <a:lnTo>
                  <a:pt x="2797" y="3010"/>
                </a:lnTo>
                <a:cubicBezTo>
                  <a:pt x="2493" y="2858"/>
                  <a:pt x="2250" y="2706"/>
                  <a:pt x="2128" y="2463"/>
                </a:cubicBezTo>
                <a:cubicBezTo>
                  <a:pt x="2037" y="2341"/>
                  <a:pt x="1976" y="2128"/>
                  <a:pt x="2067" y="1916"/>
                </a:cubicBezTo>
                <a:cubicBezTo>
                  <a:pt x="2128" y="1672"/>
                  <a:pt x="2280" y="1520"/>
                  <a:pt x="2493" y="1460"/>
                </a:cubicBezTo>
                <a:cubicBezTo>
                  <a:pt x="2584" y="1414"/>
                  <a:pt x="2698" y="1391"/>
                  <a:pt x="2827" y="1391"/>
                </a:cubicBezTo>
                <a:close/>
                <a:moveTo>
                  <a:pt x="2949" y="4408"/>
                </a:moveTo>
                <a:cubicBezTo>
                  <a:pt x="3283" y="4560"/>
                  <a:pt x="3466" y="4773"/>
                  <a:pt x="3587" y="4955"/>
                </a:cubicBezTo>
                <a:cubicBezTo>
                  <a:pt x="3709" y="5138"/>
                  <a:pt x="3709" y="5381"/>
                  <a:pt x="3618" y="5624"/>
                </a:cubicBezTo>
                <a:cubicBezTo>
                  <a:pt x="3557" y="5897"/>
                  <a:pt x="3405" y="6080"/>
                  <a:pt x="3192" y="6171"/>
                </a:cubicBezTo>
                <a:cubicBezTo>
                  <a:pt x="3115" y="6222"/>
                  <a:pt x="3022" y="6241"/>
                  <a:pt x="2916" y="6241"/>
                </a:cubicBezTo>
                <a:cubicBezTo>
                  <a:pt x="2773" y="6241"/>
                  <a:pt x="2608" y="6206"/>
                  <a:pt x="2432" y="6171"/>
                </a:cubicBezTo>
                <a:lnTo>
                  <a:pt x="2949" y="4408"/>
                </a:lnTo>
                <a:close/>
                <a:moveTo>
                  <a:pt x="3739" y="1"/>
                </a:moveTo>
                <a:lnTo>
                  <a:pt x="3557" y="609"/>
                </a:lnTo>
                <a:cubicBezTo>
                  <a:pt x="3320" y="549"/>
                  <a:pt x="3092" y="522"/>
                  <a:pt x="2877" y="522"/>
                </a:cubicBezTo>
                <a:cubicBezTo>
                  <a:pt x="2541" y="522"/>
                  <a:pt x="2236" y="588"/>
                  <a:pt x="1976" y="700"/>
                </a:cubicBezTo>
                <a:cubicBezTo>
                  <a:pt x="1551" y="882"/>
                  <a:pt x="1277" y="1277"/>
                  <a:pt x="1095" y="1764"/>
                </a:cubicBezTo>
                <a:cubicBezTo>
                  <a:pt x="973" y="2220"/>
                  <a:pt x="1003" y="2676"/>
                  <a:pt x="1216" y="3040"/>
                </a:cubicBezTo>
                <a:cubicBezTo>
                  <a:pt x="1459" y="3435"/>
                  <a:pt x="1885" y="3770"/>
                  <a:pt x="2493" y="4104"/>
                </a:cubicBezTo>
                <a:lnTo>
                  <a:pt x="1915" y="5989"/>
                </a:lnTo>
                <a:cubicBezTo>
                  <a:pt x="1672" y="5897"/>
                  <a:pt x="1490" y="5745"/>
                  <a:pt x="1338" y="5563"/>
                </a:cubicBezTo>
                <a:cubicBezTo>
                  <a:pt x="1186" y="5320"/>
                  <a:pt x="1034" y="5107"/>
                  <a:pt x="912" y="4742"/>
                </a:cubicBezTo>
                <a:lnTo>
                  <a:pt x="0" y="5259"/>
                </a:lnTo>
                <a:cubicBezTo>
                  <a:pt x="152" y="5685"/>
                  <a:pt x="365" y="6019"/>
                  <a:pt x="700" y="6353"/>
                </a:cubicBezTo>
                <a:cubicBezTo>
                  <a:pt x="943" y="6627"/>
                  <a:pt x="1247" y="6840"/>
                  <a:pt x="1672" y="6992"/>
                </a:cubicBezTo>
                <a:lnTo>
                  <a:pt x="1399" y="7873"/>
                </a:lnTo>
                <a:lnTo>
                  <a:pt x="1946" y="8025"/>
                </a:lnTo>
                <a:lnTo>
                  <a:pt x="2219" y="7144"/>
                </a:lnTo>
                <a:cubicBezTo>
                  <a:pt x="2512" y="7213"/>
                  <a:pt x="2779" y="7251"/>
                  <a:pt x="3026" y="7251"/>
                </a:cubicBezTo>
                <a:cubicBezTo>
                  <a:pt x="3318" y="7251"/>
                  <a:pt x="3583" y="7198"/>
                  <a:pt x="3830" y="7083"/>
                </a:cubicBezTo>
                <a:cubicBezTo>
                  <a:pt x="4317" y="6900"/>
                  <a:pt x="4590" y="6505"/>
                  <a:pt x="4742" y="5989"/>
                </a:cubicBezTo>
                <a:cubicBezTo>
                  <a:pt x="4894" y="5442"/>
                  <a:pt x="4864" y="4986"/>
                  <a:pt x="4651" y="4621"/>
                </a:cubicBezTo>
                <a:cubicBezTo>
                  <a:pt x="4408" y="4226"/>
                  <a:pt x="3982" y="3800"/>
                  <a:pt x="3314" y="3435"/>
                </a:cubicBezTo>
                <a:lnTo>
                  <a:pt x="3800" y="1703"/>
                </a:lnTo>
                <a:cubicBezTo>
                  <a:pt x="3982" y="1794"/>
                  <a:pt x="4195" y="1916"/>
                  <a:pt x="4347" y="2098"/>
                </a:cubicBezTo>
                <a:cubicBezTo>
                  <a:pt x="4499" y="2280"/>
                  <a:pt x="4590" y="2524"/>
                  <a:pt x="4712" y="2767"/>
                </a:cubicBezTo>
                <a:lnTo>
                  <a:pt x="5624" y="2250"/>
                </a:lnTo>
                <a:cubicBezTo>
                  <a:pt x="5441" y="1885"/>
                  <a:pt x="5259" y="1581"/>
                  <a:pt x="4985" y="1338"/>
                </a:cubicBezTo>
                <a:cubicBezTo>
                  <a:pt x="4712" y="1125"/>
                  <a:pt x="4408" y="913"/>
                  <a:pt x="4073" y="761"/>
                </a:cubicBezTo>
                <a:lnTo>
                  <a:pt x="4256" y="153"/>
                </a:lnTo>
                <a:lnTo>
                  <a:pt x="373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6"/>
          <p:cNvSpPr/>
          <p:nvPr/>
        </p:nvSpPr>
        <p:spPr>
          <a:xfrm>
            <a:off x="8780188" y="437846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6"/>
          <p:cNvSpPr/>
          <p:nvPr/>
        </p:nvSpPr>
        <p:spPr>
          <a:xfrm>
            <a:off x="166425" y="41351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6"/>
          <p:cNvSpPr/>
          <p:nvPr/>
        </p:nvSpPr>
        <p:spPr>
          <a:xfrm>
            <a:off x="8852425" y="387798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6"/>
          <p:cNvSpPr txBox="1"/>
          <p:nvPr>
            <p:ph idx="4294967295" type="body"/>
          </p:nvPr>
        </p:nvSpPr>
        <p:spPr>
          <a:xfrm>
            <a:off x="645013" y="1447500"/>
            <a:ext cx="7704000" cy="128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8500"/>
              <a:t>THANK YOU!</a:t>
            </a:r>
            <a:endParaRPr b="1" sz="8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grpSp>
        <p:nvGrpSpPr>
          <p:cNvPr id="919" name="Google Shape;919;p13"/>
          <p:cNvGrpSpPr/>
          <p:nvPr/>
        </p:nvGrpSpPr>
        <p:grpSpPr>
          <a:xfrm>
            <a:off x="8720425" y="3491175"/>
            <a:ext cx="100325" cy="100325"/>
            <a:chOff x="3879350" y="945625"/>
            <a:chExt cx="100325" cy="100325"/>
          </a:xfrm>
        </p:grpSpPr>
        <p:sp>
          <p:nvSpPr>
            <p:cNvPr id="920" name="Google Shape;920;p13"/>
            <p:cNvSpPr/>
            <p:nvPr/>
          </p:nvSpPr>
          <p:spPr>
            <a:xfrm>
              <a:off x="3879350" y="996525"/>
              <a:ext cx="100325" cy="25"/>
            </a:xfrm>
            <a:custGeom>
              <a:rect b="b" l="l" r="r" t="t"/>
              <a:pathLst>
                <a:path extrusionOk="0" fill="none" h="1" w="4013">
                  <a:moveTo>
                    <a:pt x="0" y="1"/>
                  </a:moveTo>
                  <a:lnTo>
                    <a:pt x="4013" y="1"/>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3"/>
            <p:cNvSpPr/>
            <p:nvPr/>
          </p:nvSpPr>
          <p:spPr>
            <a:xfrm>
              <a:off x="3930250" y="945625"/>
              <a:ext cx="25" cy="100325"/>
            </a:xfrm>
            <a:custGeom>
              <a:rect b="b" l="l" r="r" t="t"/>
              <a:pathLst>
                <a:path extrusionOk="0" fill="none" h="4013" w="1">
                  <a:moveTo>
                    <a:pt x="1" y="4012"/>
                  </a:moveTo>
                  <a:lnTo>
                    <a:pt x="1" y="0"/>
                  </a:lnTo>
                </a:path>
              </a:pathLst>
            </a:custGeom>
            <a:noFill/>
            <a:ln cap="rnd" cmpd="sng" w="9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2" name="Google Shape;922;p13"/>
          <p:cNvSpPr/>
          <p:nvPr/>
        </p:nvSpPr>
        <p:spPr>
          <a:xfrm>
            <a:off x="5438750" y="3963288"/>
            <a:ext cx="247750" cy="364025"/>
          </a:xfrm>
          <a:custGeom>
            <a:rect b="b" l="l" r="r" t="t"/>
            <a:pathLst>
              <a:path extrusionOk="0" h="14561" w="9910">
                <a:moveTo>
                  <a:pt x="4985" y="1"/>
                </a:moveTo>
                <a:lnTo>
                  <a:pt x="2463" y="3375"/>
                </a:lnTo>
                <a:lnTo>
                  <a:pt x="1" y="6779"/>
                </a:lnTo>
                <a:lnTo>
                  <a:pt x="2797" y="6779"/>
                </a:lnTo>
                <a:lnTo>
                  <a:pt x="2797" y="14560"/>
                </a:lnTo>
                <a:lnTo>
                  <a:pt x="7113" y="14560"/>
                </a:lnTo>
                <a:lnTo>
                  <a:pt x="7113" y="6779"/>
                </a:lnTo>
                <a:lnTo>
                  <a:pt x="9910" y="6779"/>
                </a:lnTo>
                <a:lnTo>
                  <a:pt x="7448" y="3375"/>
                </a:lnTo>
                <a:lnTo>
                  <a:pt x="498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3"/>
          <p:cNvSpPr/>
          <p:nvPr/>
        </p:nvSpPr>
        <p:spPr>
          <a:xfrm>
            <a:off x="8753150" y="2968725"/>
            <a:ext cx="127675" cy="203675"/>
          </a:xfrm>
          <a:custGeom>
            <a:rect b="b" l="l" r="r" t="t"/>
            <a:pathLst>
              <a:path extrusionOk="0" h="8147" w="5107">
                <a:moveTo>
                  <a:pt x="1976" y="1581"/>
                </a:moveTo>
                <a:lnTo>
                  <a:pt x="2189" y="3223"/>
                </a:lnTo>
                <a:cubicBezTo>
                  <a:pt x="1824" y="3192"/>
                  <a:pt x="1581" y="3101"/>
                  <a:pt x="1429" y="3010"/>
                </a:cubicBezTo>
                <a:cubicBezTo>
                  <a:pt x="1216" y="2888"/>
                  <a:pt x="1155" y="2706"/>
                  <a:pt x="1125" y="2463"/>
                </a:cubicBezTo>
                <a:cubicBezTo>
                  <a:pt x="1064" y="2250"/>
                  <a:pt x="1155" y="2037"/>
                  <a:pt x="1307" y="1885"/>
                </a:cubicBezTo>
                <a:cubicBezTo>
                  <a:pt x="1459" y="1733"/>
                  <a:pt x="1672" y="1612"/>
                  <a:pt x="1976" y="1581"/>
                </a:cubicBezTo>
                <a:close/>
                <a:moveTo>
                  <a:pt x="2888" y="4408"/>
                </a:moveTo>
                <a:lnTo>
                  <a:pt x="2888" y="4408"/>
                </a:lnTo>
                <a:cubicBezTo>
                  <a:pt x="3253" y="4439"/>
                  <a:pt x="3496" y="4530"/>
                  <a:pt x="3708" y="4682"/>
                </a:cubicBezTo>
                <a:cubicBezTo>
                  <a:pt x="3891" y="4773"/>
                  <a:pt x="3952" y="5016"/>
                  <a:pt x="4012" y="5290"/>
                </a:cubicBezTo>
                <a:cubicBezTo>
                  <a:pt x="4043" y="5533"/>
                  <a:pt x="3952" y="5776"/>
                  <a:pt x="3800" y="5928"/>
                </a:cubicBezTo>
                <a:cubicBezTo>
                  <a:pt x="3648" y="6080"/>
                  <a:pt x="3435" y="6202"/>
                  <a:pt x="3101" y="6232"/>
                </a:cubicBezTo>
                <a:lnTo>
                  <a:pt x="2888" y="4408"/>
                </a:lnTo>
                <a:close/>
                <a:moveTo>
                  <a:pt x="2371" y="1"/>
                </a:moveTo>
                <a:lnTo>
                  <a:pt x="1794" y="62"/>
                </a:lnTo>
                <a:lnTo>
                  <a:pt x="1885" y="670"/>
                </a:lnTo>
                <a:cubicBezTo>
                  <a:pt x="1277" y="791"/>
                  <a:pt x="760" y="1034"/>
                  <a:pt x="456" y="1369"/>
                </a:cubicBezTo>
                <a:cubicBezTo>
                  <a:pt x="152" y="1733"/>
                  <a:pt x="0" y="2159"/>
                  <a:pt x="91" y="2706"/>
                </a:cubicBezTo>
                <a:cubicBezTo>
                  <a:pt x="122" y="3192"/>
                  <a:pt x="365" y="3557"/>
                  <a:pt x="699" y="3831"/>
                </a:cubicBezTo>
                <a:cubicBezTo>
                  <a:pt x="1064" y="4104"/>
                  <a:pt x="1611" y="4256"/>
                  <a:pt x="2280" y="4317"/>
                </a:cubicBezTo>
                <a:lnTo>
                  <a:pt x="2523" y="6262"/>
                </a:lnTo>
                <a:cubicBezTo>
                  <a:pt x="2481" y="6268"/>
                  <a:pt x="2441" y="6270"/>
                  <a:pt x="2400" y="6270"/>
                </a:cubicBezTo>
                <a:cubicBezTo>
                  <a:pt x="2206" y="6270"/>
                  <a:pt x="2025" y="6211"/>
                  <a:pt x="1824" y="6110"/>
                </a:cubicBezTo>
                <a:cubicBezTo>
                  <a:pt x="1642" y="5958"/>
                  <a:pt x="1368" y="5806"/>
                  <a:pt x="1155" y="5533"/>
                </a:cubicBezTo>
                <a:lnTo>
                  <a:pt x="517" y="6353"/>
                </a:lnTo>
                <a:cubicBezTo>
                  <a:pt x="821" y="6688"/>
                  <a:pt x="1125" y="6901"/>
                  <a:pt x="1429" y="7022"/>
                </a:cubicBezTo>
                <a:cubicBezTo>
                  <a:pt x="1763" y="7174"/>
                  <a:pt x="2189" y="7235"/>
                  <a:pt x="2584" y="7235"/>
                </a:cubicBezTo>
                <a:lnTo>
                  <a:pt x="2705" y="8147"/>
                </a:lnTo>
                <a:lnTo>
                  <a:pt x="3283" y="8086"/>
                </a:lnTo>
                <a:lnTo>
                  <a:pt x="3161" y="7174"/>
                </a:lnTo>
                <a:cubicBezTo>
                  <a:pt x="3769" y="7083"/>
                  <a:pt x="4256" y="6870"/>
                  <a:pt x="4620" y="6475"/>
                </a:cubicBezTo>
                <a:cubicBezTo>
                  <a:pt x="4955" y="6110"/>
                  <a:pt x="5107" y="5624"/>
                  <a:pt x="5016" y="5077"/>
                </a:cubicBezTo>
                <a:cubicBezTo>
                  <a:pt x="4985" y="4560"/>
                  <a:pt x="4772" y="4135"/>
                  <a:pt x="4408" y="3861"/>
                </a:cubicBezTo>
                <a:cubicBezTo>
                  <a:pt x="4073" y="3618"/>
                  <a:pt x="3496" y="3405"/>
                  <a:pt x="2736" y="3314"/>
                </a:cubicBezTo>
                <a:lnTo>
                  <a:pt x="2553" y="1551"/>
                </a:lnTo>
                <a:cubicBezTo>
                  <a:pt x="2797" y="1551"/>
                  <a:pt x="3009" y="1581"/>
                  <a:pt x="3192" y="1703"/>
                </a:cubicBezTo>
                <a:cubicBezTo>
                  <a:pt x="3435" y="1825"/>
                  <a:pt x="3617" y="1977"/>
                  <a:pt x="3800" y="2189"/>
                </a:cubicBezTo>
                <a:lnTo>
                  <a:pt x="4468" y="1369"/>
                </a:lnTo>
                <a:cubicBezTo>
                  <a:pt x="4164" y="1095"/>
                  <a:pt x="3860" y="913"/>
                  <a:pt x="3496" y="791"/>
                </a:cubicBezTo>
                <a:cubicBezTo>
                  <a:pt x="3161" y="639"/>
                  <a:pt x="2827" y="609"/>
                  <a:pt x="2432" y="609"/>
                </a:cubicBezTo>
                <a:lnTo>
                  <a:pt x="23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3"/>
          <p:cNvSpPr/>
          <p:nvPr/>
        </p:nvSpPr>
        <p:spPr>
          <a:xfrm>
            <a:off x="5060625" y="4435114"/>
            <a:ext cx="247745" cy="247731"/>
          </a:xfrm>
          <a:custGeom>
            <a:rect b="b" l="l" r="r" t="t"/>
            <a:pathLst>
              <a:path extrusionOk="0" h="17144" w="17145">
                <a:moveTo>
                  <a:pt x="8542" y="5562"/>
                </a:moveTo>
                <a:cubicBezTo>
                  <a:pt x="10214" y="5562"/>
                  <a:pt x="11582" y="6930"/>
                  <a:pt x="11582" y="8602"/>
                </a:cubicBezTo>
                <a:cubicBezTo>
                  <a:pt x="11582" y="10274"/>
                  <a:pt x="10214" y="11642"/>
                  <a:pt x="8542" y="11642"/>
                </a:cubicBezTo>
                <a:cubicBezTo>
                  <a:pt x="6870" y="11642"/>
                  <a:pt x="5503" y="10274"/>
                  <a:pt x="5503" y="8602"/>
                </a:cubicBezTo>
                <a:cubicBezTo>
                  <a:pt x="5503" y="6930"/>
                  <a:pt x="6870" y="5562"/>
                  <a:pt x="8542" y="5562"/>
                </a:cubicBezTo>
                <a:close/>
                <a:moveTo>
                  <a:pt x="8390" y="0"/>
                </a:moveTo>
                <a:cubicBezTo>
                  <a:pt x="7752" y="0"/>
                  <a:pt x="7205" y="547"/>
                  <a:pt x="7205" y="1185"/>
                </a:cubicBezTo>
                <a:lnTo>
                  <a:pt x="7205" y="2371"/>
                </a:lnTo>
                <a:cubicBezTo>
                  <a:pt x="7205" y="3085"/>
                  <a:pt x="6629" y="3553"/>
                  <a:pt x="6021" y="3553"/>
                </a:cubicBezTo>
                <a:cubicBezTo>
                  <a:pt x="5723" y="3553"/>
                  <a:pt x="5418" y="3441"/>
                  <a:pt x="5168" y="3192"/>
                </a:cubicBezTo>
                <a:lnTo>
                  <a:pt x="4317" y="2371"/>
                </a:lnTo>
                <a:cubicBezTo>
                  <a:pt x="4089" y="2143"/>
                  <a:pt x="3785" y="2029"/>
                  <a:pt x="3477" y="2029"/>
                </a:cubicBezTo>
                <a:cubicBezTo>
                  <a:pt x="3170" y="2029"/>
                  <a:pt x="2858" y="2143"/>
                  <a:pt x="2615" y="2371"/>
                </a:cubicBezTo>
                <a:lnTo>
                  <a:pt x="2341" y="2644"/>
                </a:lnTo>
                <a:cubicBezTo>
                  <a:pt x="1886" y="3100"/>
                  <a:pt x="1886" y="3860"/>
                  <a:pt x="2341" y="4347"/>
                </a:cubicBezTo>
                <a:lnTo>
                  <a:pt x="3193" y="5167"/>
                </a:lnTo>
                <a:cubicBezTo>
                  <a:pt x="3952" y="5927"/>
                  <a:pt x="3405" y="7234"/>
                  <a:pt x="2341" y="7234"/>
                </a:cubicBezTo>
                <a:lnTo>
                  <a:pt x="1186" y="7234"/>
                </a:lnTo>
                <a:cubicBezTo>
                  <a:pt x="518" y="7234"/>
                  <a:pt x="1" y="7751"/>
                  <a:pt x="1" y="8420"/>
                </a:cubicBezTo>
                <a:lnTo>
                  <a:pt x="1" y="8784"/>
                </a:lnTo>
                <a:cubicBezTo>
                  <a:pt x="1" y="9423"/>
                  <a:pt x="518" y="9970"/>
                  <a:pt x="1186" y="9970"/>
                </a:cubicBezTo>
                <a:lnTo>
                  <a:pt x="2311" y="9970"/>
                </a:lnTo>
                <a:cubicBezTo>
                  <a:pt x="3375" y="9970"/>
                  <a:pt x="3922" y="11246"/>
                  <a:pt x="3162" y="12006"/>
                </a:cubicBezTo>
                <a:lnTo>
                  <a:pt x="2311" y="12857"/>
                </a:lnTo>
                <a:cubicBezTo>
                  <a:pt x="1855" y="13313"/>
                  <a:pt x="1855" y="14073"/>
                  <a:pt x="2311" y="14529"/>
                </a:cubicBezTo>
                <a:lnTo>
                  <a:pt x="2585" y="14803"/>
                </a:lnTo>
                <a:cubicBezTo>
                  <a:pt x="2813" y="15031"/>
                  <a:pt x="3117" y="15145"/>
                  <a:pt x="3421" y="15145"/>
                </a:cubicBezTo>
                <a:cubicBezTo>
                  <a:pt x="3724" y="15145"/>
                  <a:pt x="4028" y="15031"/>
                  <a:pt x="4256" y="14803"/>
                </a:cubicBezTo>
                <a:lnTo>
                  <a:pt x="5077" y="13952"/>
                </a:lnTo>
                <a:cubicBezTo>
                  <a:pt x="5322" y="13707"/>
                  <a:pt x="5623" y="13598"/>
                  <a:pt x="5920" y="13598"/>
                </a:cubicBezTo>
                <a:cubicBezTo>
                  <a:pt x="6543" y="13598"/>
                  <a:pt x="7144" y="14081"/>
                  <a:pt x="7144" y="14803"/>
                </a:cubicBezTo>
                <a:lnTo>
                  <a:pt x="7144" y="15958"/>
                </a:lnTo>
                <a:cubicBezTo>
                  <a:pt x="7144" y="16626"/>
                  <a:pt x="7661" y="17143"/>
                  <a:pt x="8329" y="17143"/>
                </a:cubicBezTo>
                <a:lnTo>
                  <a:pt x="8694" y="17143"/>
                </a:lnTo>
                <a:cubicBezTo>
                  <a:pt x="9332" y="17143"/>
                  <a:pt x="9880" y="16626"/>
                  <a:pt x="9880" y="15958"/>
                </a:cubicBezTo>
                <a:lnTo>
                  <a:pt x="9880" y="14803"/>
                </a:lnTo>
                <a:cubicBezTo>
                  <a:pt x="9880" y="14081"/>
                  <a:pt x="10466" y="13598"/>
                  <a:pt x="11081" y="13598"/>
                </a:cubicBezTo>
                <a:cubicBezTo>
                  <a:pt x="11373" y="13598"/>
                  <a:pt x="11671" y="13707"/>
                  <a:pt x="11916" y="13952"/>
                </a:cubicBezTo>
                <a:lnTo>
                  <a:pt x="12767" y="14803"/>
                </a:lnTo>
                <a:cubicBezTo>
                  <a:pt x="12995" y="15031"/>
                  <a:pt x="13299" y="15145"/>
                  <a:pt x="13607" y="15145"/>
                </a:cubicBezTo>
                <a:cubicBezTo>
                  <a:pt x="13915" y="15145"/>
                  <a:pt x="14226" y="15031"/>
                  <a:pt x="14469" y="14803"/>
                </a:cubicBezTo>
                <a:lnTo>
                  <a:pt x="14743" y="14529"/>
                </a:lnTo>
                <a:cubicBezTo>
                  <a:pt x="15199" y="14073"/>
                  <a:pt x="15199" y="13313"/>
                  <a:pt x="14743" y="12827"/>
                </a:cubicBezTo>
                <a:lnTo>
                  <a:pt x="13892" y="11976"/>
                </a:lnTo>
                <a:cubicBezTo>
                  <a:pt x="13132" y="11216"/>
                  <a:pt x="13679" y="9939"/>
                  <a:pt x="14743" y="9939"/>
                </a:cubicBezTo>
                <a:lnTo>
                  <a:pt x="15928" y="9939"/>
                </a:lnTo>
                <a:cubicBezTo>
                  <a:pt x="16567" y="9939"/>
                  <a:pt x="17083" y="9392"/>
                  <a:pt x="17083" y="8754"/>
                </a:cubicBezTo>
                <a:lnTo>
                  <a:pt x="17083" y="8359"/>
                </a:lnTo>
                <a:cubicBezTo>
                  <a:pt x="17144" y="7751"/>
                  <a:pt x="16597" y="7234"/>
                  <a:pt x="15928" y="7234"/>
                </a:cubicBezTo>
                <a:lnTo>
                  <a:pt x="14773" y="7234"/>
                </a:lnTo>
                <a:cubicBezTo>
                  <a:pt x="13709" y="7234"/>
                  <a:pt x="13193" y="5927"/>
                  <a:pt x="13953" y="5167"/>
                </a:cubicBezTo>
                <a:lnTo>
                  <a:pt x="14773" y="4347"/>
                </a:lnTo>
                <a:cubicBezTo>
                  <a:pt x="15229" y="3891"/>
                  <a:pt x="15229" y="3131"/>
                  <a:pt x="14773" y="2675"/>
                </a:cubicBezTo>
                <a:lnTo>
                  <a:pt x="14500" y="2401"/>
                </a:lnTo>
                <a:cubicBezTo>
                  <a:pt x="14272" y="2173"/>
                  <a:pt x="13968" y="2059"/>
                  <a:pt x="13664" y="2059"/>
                </a:cubicBezTo>
                <a:cubicBezTo>
                  <a:pt x="13360" y="2059"/>
                  <a:pt x="13056" y="2173"/>
                  <a:pt x="12828" y="2401"/>
                </a:cubicBezTo>
                <a:lnTo>
                  <a:pt x="12007" y="3222"/>
                </a:lnTo>
                <a:cubicBezTo>
                  <a:pt x="11758" y="3472"/>
                  <a:pt x="11449" y="3583"/>
                  <a:pt x="11147" y="3583"/>
                </a:cubicBezTo>
                <a:cubicBezTo>
                  <a:pt x="10530" y="3583"/>
                  <a:pt x="9940" y="3116"/>
                  <a:pt x="9940" y="2401"/>
                </a:cubicBezTo>
                <a:lnTo>
                  <a:pt x="9940" y="1185"/>
                </a:lnTo>
                <a:cubicBezTo>
                  <a:pt x="9940" y="547"/>
                  <a:pt x="9424" y="0"/>
                  <a:pt x="87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3"/>
          <p:cNvSpPr txBox="1"/>
          <p:nvPr>
            <p:ph idx="4294967295" type="body"/>
          </p:nvPr>
        </p:nvSpPr>
        <p:spPr>
          <a:xfrm>
            <a:off x="621000" y="1643588"/>
            <a:ext cx="8523000" cy="2560500"/>
          </a:xfrm>
          <a:prstGeom prst="rect">
            <a:avLst/>
          </a:prstGeom>
        </p:spPr>
        <p:txBody>
          <a:bodyPr anchorCtr="0" anchor="t" bIns="91425" lIns="91425" spcFirstLastPara="1" rIns="91425" wrap="square" tIns="91425">
            <a:noAutofit/>
          </a:bodyPr>
          <a:lstStyle/>
          <a:p>
            <a:pPr indent="-444500" lvl="0" marL="457200" rtl="0" algn="ctr">
              <a:spcBef>
                <a:spcPts val="0"/>
              </a:spcBef>
              <a:spcAft>
                <a:spcPts val="0"/>
              </a:spcAft>
              <a:buSzPts val="3400"/>
              <a:buAutoNum type="arabicPeriod"/>
            </a:pPr>
            <a:r>
              <a:rPr lang="en" sz="3400"/>
              <a:t>Achmad Ryvaldy (22031554027)</a:t>
            </a:r>
            <a:endParaRPr sz="3400"/>
          </a:p>
          <a:p>
            <a:pPr indent="-444500" lvl="0" marL="457200" rtl="0" algn="ctr">
              <a:spcBef>
                <a:spcPts val="0"/>
              </a:spcBef>
              <a:spcAft>
                <a:spcPts val="0"/>
              </a:spcAft>
              <a:buSzPts val="3400"/>
              <a:buAutoNum type="arabicPeriod"/>
            </a:pPr>
            <a:r>
              <a:rPr lang="en" sz="3400"/>
              <a:t>Rihadatul ‘Aisy Nur J. (22031554028)</a:t>
            </a:r>
            <a:endParaRPr sz="3400"/>
          </a:p>
          <a:p>
            <a:pPr indent="-444500" lvl="0" marL="457200" rtl="0" algn="ctr">
              <a:spcBef>
                <a:spcPts val="0"/>
              </a:spcBef>
              <a:spcAft>
                <a:spcPts val="0"/>
              </a:spcAft>
              <a:buSzPts val="3400"/>
              <a:buAutoNum type="arabicPeriod"/>
            </a:pPr>
            <a:r>
              <a:rPr lang="en" sz="3400"/>
              <a:t>Ahmad Rafi S. (22031554030)</a:t>
            </a:r>
            <a:endParaRPr sz="3400"/>
          </a:p>
        </p:txBody>
      </p:sp>
      <p:sp>
        <p:nvSpPr>
          <p:cNvPr id="926" name="Google Shape;926;p13"/>
          <p:cNvSpPr txBox="1"/>
          <p:nvPr>
            <p:ph type="title"/>
          </p:nvPr>
        </p:nvSpPr>
        <p:spPr>
          <a:xfrm>
            <a:off x="720000" y="629275"/>
            <a:ext cx="7704000" cy="783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500"/>
              <a:buNone/>
            </a:pPr>
            <a:r>
              <a:rPr lang="en" sz="3500"/>
              <a:t>Nama Kelompok:</a:t>
            </a: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12"/>
          <p:cNvSpPr txBox="1"/>
          <p:nvPr>
            <p:ph type="title"/>
          </p:nvPr>
        </p:nvSpPr>
        <p:spPr>
          <a:xfrm>
            <a:off x="720000" y="62927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500"/>
              <a:buNone/>
            </a:pPr>
            <a:r>
              <a:rPr lang="en"/>
              <a:t>Latar Belakang</a:t>
            </a:r>
            <a:endParaRPr/>
          </a:p>
        </p:txBody>
      </p:sp>
      <p:sp>
        <p:nvSpPr>
          <p:cNvPr id="932" name="Google Shape;932;p12"/>
          <p:cNvSpPr txBox="1"/>
          <p:nvPr>
            <p:ph idx="4294967295" type="body"/>
          </p:nvPr>
        </p:nvSpPr>
        <p:spPr>
          <a:xfrm>
            <a:off x="520400" y="1600500"/>
            <a:ext cx="8523000" cy="2560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2000"/>
              <a:t>Mesin sebagai komponen utama dalam proses produksi sangat penting untuk dijaga perawatannya. Dalam kegiatan industri, seringkali masalah akan timbul jika mesin, peralatan, dan aset lainnya tidak mendapatkan perawatan yang tepat. Mesin yang tidak dirawat atau diperiksa secara teratur akan mengalami kerusakan sehingga menyebabkan biaya perbaikan yang tinggi atau bahkan mengakibatkan kehilangan produksi.</a:t>
            </a:r>
            <a:endParaRPr sz="2000"/>
          </a:p>
          <a:p>
            <a:pPr indent="457200" lvl="0" marL="0" rtl="0" algn="l">
              <a:spcBef>
                <a:spcPts val="0"/>
              </a:spcBef>
              <a:spcAft>
                <a:spcPts val="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21"/>
          <p:cNvSpPr txBox="1"/>
          <p:nvPr>
            <p:ph type="title"/>
          </p:nvPr>
        </p:nvSpPr>
        <p:spPr>
          <a:xfrm>
            <a:off x="720000" y="56785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Manfaat</a:t>
            </a:r>
            <a:endParaRPr/>
          </a:p>
        </p:txBody>
      </p:sp>
      <p:grpSp>
        <p:nvGrpSpPr>
          <p:cNvPr id="938" name="Google Shape;938;p21"/>
          <p:cNvGrpSpPr/>
          <p:nvPr/>
        </p:nvGrpSpPr>
        <p:grpSpPr>
          <a:xfrm>
            <a:off x="9542450" y="-656975"/>
            <a:ext cx="759625" cy="712525"/>
            <a:chOff x="2462300" y="1258000"/>
            <a:chExt cx="759625" cy="712525"/>
          </a:xfrm>
        </p:grpSpPr>
        <p:sp>
          <p:nvSpPr>
            <p:cNvPr id="939" name="Google Shape;939;p21"/>
            <p:cNvSpPr/>
            <p:nvPr/>
          </p:nvSpPr>
          <p:spPr>
            <a:xfrm>
              <a:off x="2462300" y="1258000"/>
              <a:ext cx="759625" cy="712525"/>
            </a:xfrm>
            <a:custGeom>
              <a:rect b="b" l="l" r="r" t="t"/>
              <a:pathLst>
                <a:path extrusionOk="0" h="28501" w="30385">
                  <a:moveTo>
                    <a:pt x="4669" y="1"/>
                  </a:moveTo>
                  <a:cubicBezTo>
                    <a:pt x="3909" y="1"/>
                    <a:pt x="3271" y="609"/>
                    <a:pt x="3271" y="1429"/>
                  </a:cubicBezTo>
                  <a:lnTo>
                    <a:pt x="3271" y="22463"/>
                  </a:lnTo>
                  <a:lnTo>
                    <a:pt x="171" y="27782"/>
                  </a:lnTo>
                  <a:cubicBezTo>
                    <a:pt x="1" y="28122"/>
                    <a:pt x="257" y="28500"/>
                    <a:pt x="568" y="28500"/>
                  </a:cubicBezTo>
                  <a:cubicBezTo>
                    <a:pt x="647" y="28500"/>
                    <a:pt x="729" y="28476"/>
                    <a:pt x="809" y="28421"/>
                  </a:cubicBezTo>
                  <a:lnTo>
                    <a:pt x="6128" y="25533"/>
                  </a:lnTo>
                  <a:lnTo>
                    <a:pt x="28986" y="25533"/>
                  </a:lnTo>
                  <a:cubicBezTo>
                    <a:pt x="29746" y="25533"/>
                    <a:pt x="30384" y="24925"/>
                    <a:pt x="30384" y="24135"/>
                  </a:cubicBezTo>
                  <a:lnTo>
                    <a:pt x="30384" y="1338"/>
                  </a:lnTo>
                  <a:cubicBezTo>
                    <a:pt x="30384" y="609"/>
                    <a:pt x="29746" y="1"/>
                    <a:pt x="2898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21"/>
            <p:cNvSpPr/>
            <p:nvPr/>
          </p:nvSpPr>
          <p:spPr>
            <a:xfrm>
              <a:off x="2762925" y="1389475"/>
              <a:ext cx="250025" cy="372375"/>
            </a:xfrm>
            <a:custGeom>
              <a:rect b="b" l="l" r="r" t="t"/>
              <a:pathLst>
                <a:path extrusionOk="0" h="14895" w="10001">
                  <a:moveTo>
                    <a:pt x="4073" y="0"/>
                  </a:moveTo>
                  <a:lnTo>
                    <a:pt x="4073" y="1702"/>
                  </a:lnTo>
                  <a:cubicBezTo>
                    <a:pt x="2827" y="1854"/>
                    <a:pt x="1854" y="2310"/>
                    <a:pt x="1186" y="2949"/>
                  </a:cubicBezTo>
                  <a:cubicBezTo>
                    <a:pt x="547" y="3648"/>
                    <a:pt x="182" y="4438"/>
                    <a:pt x="182" y="5350"/>
                  </a:cubicBezTo>
                  <a:cubicBezTo>
                    <a:pt x="182" y="6140"/>
                    <a:pt x="426" y="6809"/>
                    <a:pt x="851" y="7265"/>
                  </a:cubicBezTo>
                  <a:cubicBezTo>
                    <a:pt x="1246" y="7751"/>
                    <a:pt x="1763" y="8085"/>
                    <a:pt x="2310" y="8268"/>
                  </a:cubicBezTo>
                  <a:cubicBezTo>
                    <a:pt x="2888" y="8481"/>
                    <a:pt x="3617" y="8663"/>
                    <a:pt x="4438" y="8845"/>
                  </a:cubicBezTo>
                  <a:cubicBezTo>
                    <a:pt x="5137" y="8997"/>
                    <a:pt x="5593" y="9119"/>
                    <a:pt x="5897" y="9241"/>
                  </a:cubicBezTo>
                  <a:cubicBezTo>
                    <a:pt x="6170" y="9332"/>
                    <a:pt x="6322" y="9544"/>
                    <a:pt x="6322" y="9757"/>
                  </a:cubicBezTo>
                  <a:cubicBezTo>
                    <a:pt x="6322" y="9940"/>
                    <a:pt x="6201" y="10092"/>
                    <a:pt x="5958" y="10213"/>
                  </a:cubicBezTo>
                  <a:cubicBezTo>
                    <a:pt x="5745" y="10335"/>
                    <a:pt x="5411" y="10365"/>
                    <a:pt x="4863" y="10365"/>
                  </a:cubicBezTo>
                  <a:cubicBezTo>
                    <a:pt x="4286" y="10365"/>
                    <a:pt x="3648" y="10304"/>
                    <a:pt x="3009" y="10092"/>
                  </a:cubicBezTo>
                  <a:cubicBezTo>
                    <a:pt x="2341" y="9909"/>
                    <a:pt x="1763" y="9696"/>
                    <a:pt x="1216" y="9392"/>
                  </a:cubicBezTo>
                  <a:lnTo>
                    <a:pt x="0" y="12067"/>
                  </a:lnTo>
                  <a:cubicBezTo>
                    <a:pt x="456" y="12371"/>
                    <a:pt x="1064" y="12645"/>
                    <a:pt x="1793" y="12827"/>
                  </a:cubicBezTo>
                  <a:cubicBezTo>
                    <a:pt x="2523" y="13070"/>
                    <a:pt x="3283" y="13192"/>
                    <a:pt x="4073" y="13222"/>
                  </a:cubicBezTo>
                  <a:lnTo>
                    <a:pt x="4073" y="14894"/>
                  </a:lnTo>
                  <a:lnTo>
                    <a:pt x="6322" y="14894"/>
                  </a:lnTo>
                  <a:lnTo>
                    <a:pt x="6322" y="13131"/>
                  </a:lnTo>
                  <a:cubicBezTo>
                    <a:pt x="7477" y="12949"/>
                    <a:pt x="8420" y="12493"/>
                    <a:pt x="9058" y="11855"/>
                  </a:cubicBezTo>
                  <a:cubicBezTo>
                    <a:pt x="9696" y="11186"/>
                    <a:pt x="10000" y="10426"/>
                    <a:pt x="10000" y="9392"/>
                  </a:cubicBezTo>
                  <a:cubicBezTo>
                    <a:pt x="10000" y="8572"/>
                    <a:pt x="9757" y="7934"/>
                    <a:pt x="9362" y="7478"/>
                  </a:cubicBezTo>
                  <a:cubicBezTo>
                    <a:pt x="8906" y="7022"/>
                    <a:pt x="8389" y="6687"/>
                    <a:pt x="7842" y="6505"/>
                  </a:cubicBezTo>
                  <a:cubicBezTo>
                    <a:pt x="7265" y="6292"/>
                    <a:pt x="6535" y="6110"/>
                    <a:pt x="5714" y="5958"/>
                  </a:cubicBezTo>
                  <a:cubicBezTo>
                    <a:pt x="5046" y="5836"/>
                    <a:pt x="4559" y="5745"/>
                    <a:pt x="4286" y="5623"/>
                  </a:cubicBezTo>
                  <a:cubicBezTo>
                    <a:pt x="4043" y="5502"/>
                    <a:pt x="3891" y="5350"/>
                    <a:pt x="3891" y="5137"/>
                  </a:cubicBezTo>
                  <a:cubicBezTo>
                    <a:pt x="3891" y="4681"/>
                    <a:pt x="4377" y="4438"/>
                    <a:pt x="5319" y="4438"/>
                  </a:cubicBezTo>
                  <a:cubicBezTo>
                    <a:pt x="6262" y="4438"/>
                    <a:pt x="7295" y="4742"/>
                    <a:pt x="8389" y="5289"/>
                  </a:cubicBezTo>
                  <a:lnTo>
                    <a:pt x="9514" y="2584"/>
                  </a:lnTo>
                  <a:cubicBezTo>
                    <a:pt x="8632" y="2098"/>
                    <a:pt x="7569" y="1794"/>
                    <a:pt x="6322" y="1672"/>
                  </a:cubicBezTo>
                  <a:lnTo>
                    <a:pt x="632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1" name="Google Shape;941;p21"/>
          <p:cNvSpPr/>
          <p:nvPr/>
        </p:nvSpPr>
        <p:spPr>
          <a:xfrm>
            <a:off x="870100" y="491638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21"/>
          <p:cNvSpPr txBox="1"/>
          <p:nvPr/>
        </p:nvSpPr>
        <p:spPr>
          <a:xfrm>
            <a:off x="203850" y="1473950"/>
            <a:ext cx="8736300" cy="29706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lang="en" sz="2000">
                <a:solidFill>
                  <a:schemeClr val="dk1"/>
                </a:solidFill>
                <a:latin typeface="Hind Siliguri"/>
                <a:ea typeface="Hind Siliguri"/>
                <a:cs typeface="Hind Siliguri"/>
                <a:sym typeface="Hind Siliguri"/>
              </a:rPr>
              <a:t>Aplikasi ini dibuat untuk membantu pengguna dalam melakukan pemantauan dan pelacakan terhadap jadwal perawatan yang telah dilakukan dan jadwal perawatan yang akan datang.  Dengan demikian, pengguna dapat menghindari kerusakan mesin yang tidak terduga dan meningkatkan produktivitas dan efisiensi operasional mereka. Dalam era digital yang semakin berkembang, aplikasi python dengan menggunakan modul GUI untuk penjadwalan perawatan  mesin dapat membantu dalam meningkatkan efisiensi dan produktivitas industri dengan cara yang lebih efektif dan mudah.</a:t>
            </a:r>
            <a:endParaRPr sz="2000">
              <a:solidFill>
                <a:schemeClr val="dk1"/>
              </a:solidFill>
              <a:latin typeface="Hind Siliguri"/>
              <a:ea typeface="Hind Siliguri"/>
              <a:cs typeface="Hind Siliguri"/>
              <a:sym typeface="Hind Siligu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5"/>
          <p:cNvSpPr/>
          <p:nvPr/>
        </p:nvSpPr>
        <p:spPr>
          <a:xfrm>
            <a:off x="5718900" y="17151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5"/>
          <p:cNvSpPr/>
          <p:nvPr/>
        </p:nvSpPr>
        <p:spPr>
          <a:xfrm>
            <a:off x="3306013" y="23149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5"/>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Algoritma</a:t>
            </a:r>
            <a:endParaRPr/>
          </a:p>
        </p:txBody>
      </p:sp>
      <p:sp>
        <p:nvSpPr>
          <p:cNvPr id="950" name="Google Shape;950;p5"/>
          <p:cNvSpPr txBox="1"/>
          <p:nvPr>
            <p:ph idx="4294967295" type="body"/>
          </p:nvPr>
        </p:nvSpPr>
        <p:spPr>
          <a:xfrm>
            <a:off x="720000" y="1278025"/>
            <a:ext cx="7704000" cy="3330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Binary Search</a:t>
            </a:r>
            <a:endParaRPr sz="2000"/>
          </a:p>
          <a:p>
            <a:pPr indent="0" lvl="0" marL="457200" rtl="0" algn="l">
              <a:spcBef>
                <a:spcPts val="0"/>
              </a:spcBef>
              <a:spcAft>
                <a:spcPts val="0"/>
              </a:spcAft>
              <a:buNone/>
            </a:pPr>
            <a:r>
              <a:rPr lang="en" sz="2000"/>
              <a:t>Algoritma binary search biasanya lebih cepat daripada algoritma pencarian sederhana (sequential search) karena jumlah langkah yang diperlukan untuk menemukan nilai yang dicari lebih sedikit.</a:t>
            </a:r>
            <a:endParaRPr sz="2000"/>
          </a:p>
          <a:p>
            <a:pPr indent="-355600" lvl="0" marL="457200" rtl="0" algn="l">
              <a:spcBef>
                <a:spcPts val="0"/>
              </a:spcBef>
              <a:spcAft>
                <a:spcPts val="0"/>
              </a:spcAft>
              <a:buSzPts val="2000"/>
              <a:buAutoNum type="arabicPeriod"/>
            </a:pPr>
            <a:r>
              <a:rPr lang="en" sz="2000"/>
              <a:t>Bubble Sort</a:t>
            </a:r>
            <a:endParaRPr sz="2000"/>
          </a:p>
          <a:p>
            <a:pPr indent="0" lvl="0" marL="457200" rtl="0" algn="l">
              <a:spcBef>
                <a:spcPts val="0"/>
              </a:spcBef>
              <a:spcAft>
                <a:spcPts val="0"/>
              </a:spcAft>
              <a:buNone/>
            </a:pPr>
            <a:r>
              <a:rPr lang="en" sz="2000"/>
              <a:t>Bubble sort merupakan algoritma sorting paling sederhana yang mengambil nilai paling besar dan diletakkan di paling kanan dengan membandingkan elemen sekarang dan elemen berikutnya.</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7"/>
          <p:cNvSpPr/>
          <p:nvPr/>
        </p:nvSpPr>
        <p:spPr>
          <a:xfrm>
            <a:off x="4187054" y="1909853"/>
            <a:ext cx="5965950" cy="3276700"/>
          </a:xfrm>
          <a:custGeom>
            <a:rect b="b" l="l" r="r" t="t"/>
            <a:pathLst>
              <a:path extrusionOk="0" h="131068" w="238638">
                <a:moveTo>
                  <a:pt x="73483" y="1"/>
                </a:moveTo>
                <a:cubicBezTo>
                  <a:pt x="73406" y="1"/>
                  <a:pt x="73330" y="1"/>
                  <a:pt x="73254" y="1"/>
                </a:cubicBezTo>
                <a:cubicBezTo>
                  <a:pt x="65655" y="32"/>
                  <a:pt x="58300" y="3011"/>
                  <a:pt x="52099" y="7418"/>
                </a:cubicBezTo>
                <a:cubicBezTo>
                  <a:pt x="43436" y="13619"/>
                  <a:pt x="36719" y="24652"/>
                  <a:pt x="40366" y="34622"/>
                </a:cubicBezTo>
                <a:cubicBezTo>
                  <a:pt x="44622" y="46203"/>
                  <a:pt x="60519" y="50549"/>
                  <a:pt x="63984" y="62404"/>
                </a:cubicBezTo>
                <a:cubicBezTo>
                  <a:pt x="66111" y="69759"/>
                  <a:pt x="61886" y="78392"/>
                  <a:pt x="54743" y="81188"/>
                </a:cubicBezTo>
                <a:cubicBezTo>
                  <a:pt x="52416" y="82101"/>
                  <a:pt x="50009" y="82421"/>
                  <a:pt x="47555" y="82421"/>
                </a:cubicBezTo>
                <a:cubicBezTo>
                  <a:pt x="41809" y="82421"/>
                  <a:pt x="35800" y="80668"/>
                  <a:pt x="29927" y="80668"/>
                </a:cubicBezTo>
                <a:cubicBezTo>
                  <a:pt x="29789" y="80668"/>
                  <a:pt x="29652" y="80669"/>
                  <a:pt x="29515" y="80671"/>
                </a:cubicBezTo>
                <a:cubicBezTo>
                  <a:pt x="18208" y="80823"/>
                  <a:pt x="7357" y="88696"/>
                  <a:pt x="3679" y="99395"/>
                </a:cubicBezTo>
                <a:cubicBezTo>
                  <a:pt x="1" y="110125"/>
                  <a:pt x="4013" y="123985"/>
                  <a:pt x="12889" y="131067"/>
                </a:cubicBezTo>
                <a:lnTo>
                  <a:pt x="229063" y="131067"/>
                </a:lnTo>
                <a:cubicBezTo>
                  <a:pt x="235598" y="124289"/>
                  <a:pt x="238637" y="111796"/>
                  <a:pt x="235203" y="103012"/>
                </a:cubicBezTo>
                <a:cubicBezTo>
                  <a:pt x="231738" y="94228"/>
                  <a:pt x="222923" y="87845"/>
                  <a:pt x="213500" y="87358"/>
                </a:cubicBezTo>
                <a:cubicBezTo>
                  <a:pt x="212907" y="87324"/>
                  <a:pt x="212308" y="87311"/>
                  <a:pt x="211705" y="87311"/>
                </a:cubicBezTo>
                <a:cubicBezTo>
                  <a:pt x="209410" y="87311"/>
                  <a:pt x="207061" y="87507"/>
                  <a:pt x="204773" y="87507"/>
                </a:cubicBezTo>
                <a:cubicBezTo>
                  <a:pt x="201782" y="87507"/>
                  <a:pt x="198892" y="87172"/>
                  <a:pt x="196357" y="85626"/>
                </a:cubicBezTo>
                <a:cubicBezTo>
                  <a:pt x="190308" y="81918"/>
                  <a:pt x="189761" y="73224"/>
                  <a:pt x="191919" y="66507"/>
                </a:cubicBezTo>
                <a:cubicBezTo>
                  <a:pt x="194077" y="59820"/>
                  <a:pt x="198302" y="53771"/>
                  <a:pt x="199640" y="46811"/>
                </a:cubicBezTo>
                <a:cubicBezTo>
                  <a:pt x="201160" y="38908"/>
                  <a:pt x="198576" y="30367"/>
                  <a:pt x="192892" y="24622"/>
                </a:cubicBezTo>
                <a:cubicBezTo>
                  <a:pt x="188250" y="19904"/>
                  <a:pt x="181618" y="17238"/>
                  <a:pt x="174999" y="17238"/>
                </a:cubicBezTo>
                <a:cubicBezTo>
                  <a:pt x="173601" y="17238"/>
                  <a:pt x="172203" y="17357"/>
                  <a:pt x="170825" y="17600"/>
                </a:cubicBezTo>
                <a:cubicBezTo>
                  <a:pt x="159973" y="19485"/>
                  <a:pt x="151827" y="28148"/>
                  <a:pt x="143134" y="34956"/>
                </a:cubicBezTo>
                <a:cubicBezTo>
                  <a:pt x="137026" y="39757"/>
                  <a:pt x="129134" y="43773"/>
                  <a:pt x="121685" y="43773"/>
                </a:cubicBezTo>
                <a:cubicBezTo>
                  <a:pt x="118571" y="43773"/>
                  <a:pt x="115535" y="43071"/>
                  <a:pt x="112738" y="41431"/>
                </a:cubicBezTo>
                <a:cubicBezTo>
                  <a:pt x="101674" y="34926"/>
                  <a:pt x="101857" y="18543"/>
                  <a:pt x="93559" y="8755"/>
                </a:cubicBezTo>
                <a:cubicBezTo>
                  <a:pt x="88654" y="2978"/>
                  <a:pt x="81008" y="1"/>
                  <a:pt x="7348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7"/>
          <p:cNvSpPr/>
          <p:nvPr/>
        </p:nvSpPr>
        <p:spPr>
          <a:xfrm>
            <a:off x="8852425" y="387798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7"/>
          <p:cNvSpPr/>
          <p:nvPr/>
        </p:nvSpPr>
        <p:spPr>
          <a:xfrm>
            <a:off x="2695250" y="1188875"/>
            <a:ext cx="127675" cy="203675"/>
          </a:xfrm>
          <a:custGeom>
            <a:rect b="b" l="l" r="r" t="t"/>
            <a:pathLst>
              <a:path extrusionOk="0" h="8147" w="5107">
                <a:moveTo>
                  <a:pt x="1976" y="1581"/>
                </a:moveTo>
                <a:lnTo>
                  <a:pt x="2189" y="3223"/>
                </a:lnTo>
                <a:cubicBezTo>
                  <a:pt x="1824" y="3192"/>
                  <a:pt x="1581" y="3101"/>
                  <a:pt x="1429" y="3010"/>
                </a:cubicBezTo>
                <a:cubicBezTo>
                  <a:pt x="1216" y="2888"/>
                  <a:pt x="1155" y="2706"/>
                  <a:pt x="1125" y="2463"/>
                </a:cubicBezTo>
                <a:cubicBezTo>
                  <a:pt x="1064" y="2250"/>
                  <a:pt x="1155" y="2037"/>
                  <a:pt x="1307" y="1885"/>
                </a:cubicBezTo>
                <a:cubicBezTo>
                  <a:pt x="1459" y="1733"/>
                  <a:pt x="1672" y="1612"/>
                  <a:pt x="1976" y="1581"/>
                </a:cubicBezTo>
                <a:close/>
                <a:moveTo>
                  <a:pt x="2888" y="4408"/>
                </a:moveTo>
                <a:lnTo>
                  <a:pt x="2888" y="4408"/>
                </a:lnTo>
                <a:cubicBezTo>
                  <a:pt x="3253" y="4439"/>
                  <a:pt x="3496" y="4530"/>
                  <a:pt x="3708" y="4682"/>
                </a:cubicBezTo>
                <a:cubicBezTo>
                  <a:pt x="3891" y="4773"/>
                  <a:pt x="3952" y="5016"/>
                  <a:pt x="4012" y="5290"/>
                </a:cubicBezTo>
                <a:cubicBezTo>
                  <a:pt x="4043" y="5533"/>
                  <a:pt x="3952" y="5776"/>
                  <a:pt x="3800" y="5928"/>
                </a:cubicBezTo>
                <a:cubicBezTo>
                  <a:pt x="3648" y="6080"/>
                  <a:pt x="3435" y="6202"/>
                  <a:pt x="3101" y="6232"/>
                </a:cubicBezTo>
                <a:lnTo>
                  <a:pt x="2888" y="4408"/>
                </a:lnTo>
                <a:close/>
                <a:moveTo>
                  <a:pt x="2371" y="1"/>
                </a:moveTo>
                <a:lnTo>
                  <a:pt x="1794" y="62"/>
                </a:lnTo>
                <a:lnTo>
                  <a:pt x="1885" y="670"/>
                </a:lnTo>
                <a:cubicBezTo>
                  <a:pt x="1277" y="791"/>
                  <a:pt x="760" y="1034"/>
                  <a:pt x="456" y="1369"/>
                </a:cubicBezTo>
                <a:cubicBezTo>
                  <a:pt x="152" y="1733"/>
                  <a:pt x="0" y="2159"/>
                  <a:pt x="91" y="2706"/>
                </a:cubicBezTo>
                <a:cubicBezTo>
                  <a:pt x="122" y="3192"/>
                  <a:pt x="365" y="3557"/>
                  <a:pt x="699" y="3831"/>
                </a:cubicBezTo>
                <a:cubicBezTo>
                  <a:pt x="1064" y="4104"/>
                  <a:pt x="1611" y="4256"/>
                  <a:pt x="2280" y="4317"/>
                </a:cubicBezTo>
                <a:lnTo>
                  <a:pt x="2523" y="6262"/>
                </a:lnTo>
                <a:cubicBezTo>
                  <a:pt x="2481" y="6268"/>
                  <a:pt x="2441" y="6270"/>
                  <a:pt x="2400" y="6270"/>
                </a:cubicBezTo>
                <a:cubicBezTo>
                  <a:pt x="2206" y="6270"/>
                  <a:pt x="2025" y="6211"/>
                  <a:pt x="1824" y="6110"/>
                </a:cubicBezTo>
                <a:cubicBezTo>
                  <a:pt x="1642" y="5958"/>
                  <a:pt x="1368" y="5806"/>
                  <a:pt x="1155" y="5533"/>
                </a:cubicBezTo>
                <a:lnTo>
                  <a:pt x="517" y="6353"/>
                </a:lnTo>
                <a:cubicBezTo>
                  <a:pt x="821" y="6688"/>
                  <a:pt x="1125" y="6901"/>
                  <a:pt x="1429" y="7022"/>
                </a:cubicBezTo>
                <a:cubicBezTo>
                  <a:pt x="1763" y="7174"/>
                  <a:pt x="2189" y="7235"/>
                  <a:pt x="2584" y="7235"/>
                </a:cubicBezTo>
                <a:lnTo>
                  <a:pt x="2705" y="8147"/>
                </a:lnTo>
                <a:lnTo>
                  <a:pt x="3283" y="8086"/>
                </a:lnTo>
                <a:lnTo>
                  <a:pt x="3161" y="7174"/>
                </a:lnTo>
                <a:cubicBezTo>
                  <a:pt x="3769" y="7083"/>
                  <a:pt x="4256" y="6870"/>
                  <a:pt x="4620" y="6475"/>
                </a:cubicBezTo>
                <a:cubicBezTo>
                  <a:pt x="4955" y="6110"/>
                  <a:pt x="5107" y="5624"/>
                  <a:pt x="5016" y="5077"/>
                </a:cubicBezTo>
                <a:cubicBezTo>
                  <a:pt x="4985" y="4560"/>
                  <a:pt x="4772" y="4135"/>
                  <a:pt x="4408" y="3861"/>
                </a:cubicBezTo>
                <a:cubicBezTo>
                  <a:pt x="4073" y="3618"/>
                  <a:pt x="3496" y="3405"/>
                  <a:pt x="2736" y="3314"/>
                </a:cubicBezTo>
                <a:lnTo>
                  <a:pt x="2553" y="1551"/>
                </a:lnTo>
                <a:cubicBezTo>
                  <a:pt x="2797" y="1551"/>
                  <a:pt x="3009" y="1581"/>
                  <a:pt x="3192" y="1703"/>
                </a:cubicBezTo>
                <a:cubicBezTo>
                  <a:pt x="3435" y="1825"/>
                  <a:pt x="3617" y="1977"/>
                  <a:pt x="3800" y="2189"/>
                </a:cubicBezTo>
                <a:lnTo>
                  <a:pt x="4468" y="1369"/>
                </a:lnTo>
                <a:cubicBezTo>
                  <a:pt x="4164" y="1095"/>
                  <a:pt x="3860" y="913"/>
                  <a:pt x="3496" y="791"/>
                </a:cubicBezTo>
                <a:cubicBezTo>
                  <a:pt x="3161" y="639"/>
                  <a:pt x="2827" y="609"/>
                  <a:pt x="2432" y="609"/>
                </a:cubicBezTo>
                <a:lnTo>
                  <a:pt x="23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7"/>
          <p:cNvSpPr/>
          <p:nvPr/>
        </p:nvSpPr>
        <p:spPr>
          <a:xfrm>
            <a:off x="8647725" y="33234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7"/>
          <p:cNvSpPr/>
          <p:nvPr/>
        </p:nvSpPr>
        <p:spPr>
          <a:xfrm>
            <a:off x="5438050" y="4991613"/>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7"/>
          <p:cNvSpPr/>
          <p:nvPr/>
        </p:nvSpPr>
        <p:spPr>
          <a:xfrm>
            <a:off x="5769425" y="17151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7"/>
          <p:cNvSpPr/>
          <p:nvPr/>
        </p:nvSpPr>
        <p:spPr>
          <a:xfrm>
            <a:off x="3331350" y="231493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7"/>
          <p:cNvSpPr/>
          <p:nvPr/>
        </p:nvSpPr>
        <p:spPr>
          <a:xfrm>
            <a:off x="2147688" y="402735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7"/>
          <p:cNvSpPr/>
          <p:nvPr/>
        </p:nvSpPr>
        <p:spPr>
          <a:xfrm>
            <a:off x="4840988" y="92420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7"/>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Implementasi</a:t>
            </a:r>
            <a:endParaRPr/>
          </a:p>
        </p:txBody>
      </p:sp>
      <p:sp>
        <p:nvSpPr>
          <p:cNvPr id="965" name="Google Shape;965;p7"/>
          <p:cNvSpPr txBox="1"/>
          <p:nvPr>
            <p:ph idx="4294967295" type="body"/>
          </p:nvPr>
        </p:nvSpPr>
        <p:spPr>
          <a:xfrm>
            <a:off x="720000" y="1278025"/>
            <a:ext cx="7704000" cy="33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66" name="Google Shape;966;p7"/>
          <p:cNvPicPr preferRelativeResize="0"/>
          <p:nvPr/>
        </p:nvPicPr>
        <p:blipFill>
          <a:blip r:embed="rId3">
            <a:alphaModFix/>
          </a:blip>
          <a:stretch>
            <a:fillRect/>
          </a:stretch>
        </p:blipFill>
        <p:spPr>
          <a:xfrm>
            <a:off x="265800" y="886101"/>
            <a:ext cx="5503626" cy="2663701"/>
          </a:xfrm>
          <a:prstGeom prst="rect">
            <a:avLst/>
          </a:prstGeom>
          <a:noFill/>
          <a:ln>
            <a:noFill/>
          </a:ln>
        </p:spPr>
      </p:pic>
      <p:pic>
        <p:nvPicPr>
          <p:cNvPr id="967" name="Google Shape;967;p7"/>
          <p:cNvPicPr preferRelativeResize="0"/>
          <p:nvPr/>
        </p:nvPicPr>
        <p:blipFill>
          <a:blip r:embed="rId4">
            <a:alphaModFix/>
          </a:blip>
          <a:stretch>
            <a:fillRect/>
          </a:stretch>
        </p:blipFill>
        <p:spPr>
          <a:xfrm>
            <a:off x="265800" y="886101"/>
            <a:ext cx="5503626" cy="2663701"/>
          </a:xfrm>
          <a:prstGeom prst="rect">
            <a:avLst/>
          </a:prstGeom>
          <a:noFill/>
          <a:ln>
            <a:noFill/>
          </a:ln>
        </p:spPr>
      </p:pic>
      <p:pic>
        <p:nvPicPr>
          <p:cNvPr id="968" name="Google Shape;968;p7"/>
          <p:cNvPicPr preferRelativeResize="0"/>
          <p:nvPr/>
        </p:nvPicPr>
        <p:blipFill>
          <a:blip r:embed="rId3">
            <a:alphaModFix/>
          </a:blip>
          <a:stretch>
            <a:fillRect/>
          </a:stretch>
        </p:blipFill>
        <p:spPr>
          <a:xfrm>
            <a:off x="4187040" y="2220638"/>
            <a:ext cx="4726784" cy="2655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8"/>
          <p:cNvSpPr/>
          <p:nvPr/>
        </p:nvSpPr>
        <p:spPr>
          <a:xfrm>
            <a:off x="1738300" y="1074588"/>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8"/>
          <p:cNvSpPr txBox="1"/>
          <p:nvPr>
            <p:ph type="title"/>
          </p:nvPr>
        </p:nvSpPr>
        <p:spPr>
          <a:xfrm>
            <a:off x="720000" y="260775"/>
            <a:ext cx="770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Kompleksitas</a:t>
            </a:r>
            <a:endParaRPr/>
          </a:p>
        </p:txBody>
      </p:sp>
      <p:sp>
        <p:nvSpPr>
          <p:cNvPr id="975" name="Google Shape;975;p8"/>
          <p:cNvSpPr txBox="1"/>
          <p:nvPr>
            <p:ph idx="4294967295" type="body"/>
          </p:nvPr>
        </p:nvSpPr>
        <p:spPr>
          <a:xfrm>
            <a:off x="720000" y="1289550"/>
            <a:ext cx="7970100" cy="3500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Searching Algoritma Binary Search pada penggunaan Task Manager:</a:t>
            </a:r>
            <a:endParaRPr sz="2000"/>
          </a:p>
          <a:p>
            <a:pPr indent="457200" lvl="0" marL="0" rtl="0" algn="l">
              <a:spcBef>
                <a:spcPts val="0"/>
              </a:spcBef>
              <a:spcAft>
                <a:spcPts val="0"/>
              </a:spcAft>
              <a:buNone/>
            </a:pPr>
            <a:r>
              <a:rPr lang="en" sz="2000"/>
              <a:t>Best Case: O(n)</a:t>
            </a:r>
            <a:endParaRPr sz="2000"/>
          </a:p>
          <a:p>
            <a:pPr indent="0" lvl="0" marL="0" rtl="0" algn="l">
              <a:spcBef>
                <a:spcPts val="0"/>
              </a:spcBef>
              <a:spcAft>
                <a:spcPts val="0"/>
              </a:spcAft>
              <a:buNone/>
            </a:pPr>
            <a:r>
              <a:rPr lang="en" sz="2000"/>
              <a:t>	Average Case: Olog(n)</a:t>
            </a:r>
            <a:endParaRPr sz="2000"/>
          </a:p>
          <a:p>
            <a:pPr indent="0" lvl="0" marL="0" rtl="0" algn="l">
              <a:spcBef>
                <a:spcPts val="0"/>
              </a:spcBef>
              <a:spcAft>
                <a:spcPts val="0"/>
              </a:spcAft>
              <a:buNone/>
            </a:pPr>
            <a:r>
              <a:rPr lang="en" sz="2000"/>
              <a:t>	Worst case: O(1)</a:t>
            </a:r>
            <a:endParaRPr sz="2000"/>
          </a:p>
          <a:p>
            <a:pPr indent="-355600" lvl="0" marL="457200" rtl="0" algn="l">
              <a:spcBef>
                <a:spcPts val="0"/>
              </a:spcBef>
              <a:spcAft>
                <a:spcPts val="0"/>
              </a:spcAft>
              <a:buSzPts val="2000"/>
              <a:buAutoNum type="arabicPeriod"/>
            </a:pPr>
            <a:r>
              <a:rPr lang="en" sz="2000"/>
              <a:t>Searching Algoritma Binary Search pada penggunaan Lihat Jadwal:</a:t>
            </a:r>
            <a:endParaRPr sz="2000"/>
          </a:p>
          <a:p>
            <a:pPr indent="0" lvl="0" marL="0" rtl="0" algn="l">
              <a:spcBef>
                <a:spcPts val="0"/>
              </a:spcBef>
              <a:spcAft>
                <a:spcPts val="0"/>
              </a:spcAft>
              <a:buNone/>
            </a:pPr>
            <a:r>
              <a:rPr lang="en" sz="2000"/>
              <a:t>	Best Case: O(n)</a:t>
            </a:r>
            <a:endParaRPr sz="2000"/>
          </a:p>
          <a:p>
            <a:pPr indent="0" lvl="0" marL="0" rtl="0" algn="l">
              <a:spcBef>
                <a:spcPts val="0"/>
              </a:spcBef>
              <a:spcAft>
                <a:spcPts val="0"/>
              </a:spcAft>
              <a:buNone/>
            </a:pPr>
            <a:r>
              <a:rPr lang="en" sz="2000"/>
              <a:t>	Average Case: Olog(n)</a:t>
            </a:r>
            <a:endParaRPr sz="2000"/>
          </a:p>
          <a:p>
            <a:pPr indent="0" lvl="0" marL="0" rtl="0" algn="l">
              <a:spcBef>
                <a:spcPts val="0"/>
              </a:spcBef>
              <a:spcAft>
                <a:spcPts val="0"/>
              </a:spcAft>
              <a:buNone/>
            </a:pPr>
            <a:r>
              <a:rPr lang="en" sz="2000"/>
              <a:t>	Worst case: O(1)</a:t>
            </a:r>
            <a:endParaRPr sz="2000"/>
          </a:p>
          <a:p>
            <a:pPr indent="0" lvl="0" marL="0" rtl="0" algn="l">
              <a:spcBef>
                <a:spcPts val="0"/>
              </a:spcBef>
              <a:spcAft>
                <a:spcPts val="0"/>
              </a:spcAft>
              <a:buNone/>
            </a:pPr>
            <a:r>
              <a:rPr lang="en" sz="2000"/>
              <a:t>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g250f38a4e6e_0_26"/>
          <p:cNvSpPr txBox="1"/>
          <p:nvPr>
            <p:ph idx="4294967295" type="body"/>
          </p:nvPr>
        </p:nvSpPr>
        <p:spPr>
          <a:xfrm>
            <a:off x="801900" y="1370850"/>
            <a:ext cx="7540200" cy="30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3. 	</a:t>
            </a:r>
            <a:r>
              <a:rPr lang="en" sz="2000"/>
              <a:t>Sorting Bubble Sort berdasarkan Waktu Terdekat:</a:t>
            </a:r>
            <a:endParaRPr sz="2000"/>
          </a:p>
          <a:p>
            <a:pPr indent="0" lvl="0" marL="0" rtl="0" algn="l">
              <a:spcBef>
                <a:spcPts val="0"/>
              </a:spcBef>
              <a:spcAft>
                <a:spcPts val="0"/>
              </a:spcAft>
              <a:buNone/>
            </a:pPr>
            <a:r>
              <a:rPr lang="en" sz="2000"/>
              <a:t>	Best Case:O(1)</a:t>
            </a:r>
            <a:endParaRPr sz="2000"/>
          </a:p>
          <a:p>
            <a:pPr indent="0" lvl="0" marL="0" rtl="0" algn="l">
              <a:spcBef>
                <a:spcPts val="0"/>
              </a:spcBef>
              <a:spcAft>
                <a:spcPts val="0"/>
              </a:spcAft>
              <a:buNone/>
            </a:pPr>
            <a:r>
              <a:rPr lang="en" sz="2000"/>
              <a:t>	Average Case: (O(N^2))</a:t>
            </a:r>
            <a:endParaRPr sz="2000"/>
          </a:p>
          <a:p>
            <a:pPr indent="0" lvl="0" marL="0" rtl="0" algn="l">
              <a:spcBef>
                <a:spcPts val="0"/>
              </a:spcBef>
              <a:spcAft>
                <a:spcPts val="0"/>
              </a:spcAft>
              <a:buNone/>
            </a:pPr>
            <a:r>
              <a:rPr lang="en" sz="2000"/>
              <a:t>	Worst Case:O(n log n)</a:t>
            </a:r>
            <a:endParaRPr sz="2000"/>
          </a:p>
          <a:p>
            <a:pPr indent="0" lvl="0" marL="0" rtl="0" algn="l">
              <a:spcBef>
                <a:spcPts val="0"/>
              </a:spcBef>
              <a:spcAft>
                <a:spcPts val="0"/>
              </a:spcAft>
              <a:buNone/>
            </a:pPr>
            <a:r>
              <a:rPr lang="en" sz="2000"/>
              <a:t>4. 	Sorting Bubble Sort berdasarkan Waktu Terjauh:</a:t>
            </a:r>
            <a:endParaRPr sz="2000"/>
          </a:p>
          <a:p>
            <a:pPr indent="0" lvl="0" marL="0" rtl="0" algn="l">
              <a:spcBef>
                <a:spcPts val="0"/>
              </a:spcBef>
              <a:spcAft>
                <a:spcPts val="0"/>
              </a:spcAft>
              <a:buNone/>
            </a:pPr>
            <a:r>
              <a:rPr lang="en" sz="2000"/>
              <a:t>	Best Case:O(1)</a:t>
            </a:r>
            <a:endParaRPr sz="2000"/>
          </a:p>
          <a:p>
            <a:pPr indent="0" lvl="0" marL="0" rtl="0" algn="l">
              <a:spcBef>
                <a:spcPts val="0"/>
              </a:spcBef>
              <a:spcAft>
                <a:spcPts val="0"/>
              </a:spcAft>
              <a:buNone/>
            </a:pPr>
            <a:r>
              <a:rPr lang="en" sz="2000"/>
              <a:t>	Average Case: (O(N^2))</a:t>
            </a:r>
            <a:endParaRPr sz="2000"/>
          </a:p>
          <a:p>
            <a:pPr indent="0" lvl="0" marL="0" rtl="0" algn="l">
              <a:spcBef>
                <a:spcPts val="0"/>
              </a:spcBef>
              <a:spcAft>
                <a:spcPts val="0"/>
              </a:spcAft>
              <a:buNone/>
            </a:pPr>
            <a:r>
              <a:rPr lang="en" sz="2000"/>
              <a:t>	Worst Case:O(n log n) &amp; O(N)</a:t>
            </a:r>
            <a:endParaRPr sz="2000"/>
          </a:p>
          <a:p>
            <a:pPr indent="0" lvl="0" marL="0" rtl="0" algn="l">
              <a:spcBef>
                <a:spcPts val="0"/>
              </a:spcBef>
              <a:spcAft>
                <a:spcPts val="0"/>
              </a:spcAft>
              <a:buNone/>
            </a:pPr>
            <a:r>
              <a:rPr lang="en" sz="2000"/>
              <a:t>	</a:t>
            </a:r>
            <a:endParaRPr sz="2000"/>
          </a:p>
        </p:txBody>
      </p:sp>
      <p:sp>
        <p:nvSpPr>
          <p:cNvPr id="981" name="Google Shape;981;g250f38a4e6e_0_26"/>
          <p:cNvSpPr txBox="1"/>
          <p:nvPr>
            <p:ph idx="4294967295" type="title"/>
          </p:nvPr>
        </p:nvSpPr>
        <p:spPr>
          <a:xfrm>
            <a:off x="720000" y="260775"/>
            <a:ext cx="770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Kompleksitas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9"/>
          <p:cNvSpPr/>
          <p:nvPr/>
        </p:nvSpPr>
        <p:spPr>
          <a:xfrm>
            <a:off x="4726600" y="1425150"/>
            <a:ext cx="72225" cy="72225"/>
          </a:xfrm>
          <a:custGeom>
            <a:rect b="b" l="l" r="r" t="t"/>
            <a:pathLst>
              <a:path extrusionOk="0" h="2889" w="2889">
                <a:moveTo>
                  <a:pt x="1460" y="1"/>
                </a:moveTo>
                <a:cubicBezTo>
                  <a:pt x="639" y="1"/>
                  <a:pt x="1" y="670"/>
                  <a:pt x="1" y="1460"/>
                </a:cubicBezTo>
                <a:cubicBezTo>
                  <a:pt x="1" y="2250"/>
                  <a:pt x="669" y="2889"/>
                  <a:pt x="1460" y="2889"/>
                </a:cubicBezTo>
                <a:cubicBezTo>
                  <a:pt x="2250" y="2889"/>
                  <a:pt x="2888" y="2250"/>
                  <a:pt x="2888" y="1460"/>
                </a:cubicBezTo>
                <a:cubicBezTo>
                  <a:pt x="2888" y="670"/>
                  <a:pt x="2280" y="1"/>
                  <a:pt x="14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Kelebihan dan Kekurangan</a:t>
            </a:r>
            <a:endParaRPr/>
          </a:p>
        </p:txBody>
      </p:sp>
      <p:sp>
        <p:nvSpPr>
          <p:cNvPr id="988" name="Google Shape;988;p9"/>
          <p:cNvSpPr txBox="1"/>
          <p:nvPr>
            <p:ph idx="4294967295" type="body"/>
          </p:nvPr>
        </p:nvSpPr>
        <p:spPr>
          <a:xfrm>
            <a:off x="910713" y="1017725"/>
            <a:ext cx="7704000" cy="38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Kelebihan:</a:t>
            </a:r>
            <a:endParaRPr sz="1800"/>
          </a:p>
          <a:p>
            <a:pPr indent="-342900" lvl="0" marL="457200" rtl="0" algn="l">
              <a:spcBef>
                <a:spcPts val="0"/>
              </a:spcBef>
              <a:spcAft>
                <a:spcPts val="0"/>
              </a:spcAft>
              <a:buSzPts val="1800"/>
              <a:buAutoNum type="arabicPeriod"/>
            </a:pPr>
            <a:r>
              <a:rPr lang="en" sz="1800"/>
              <a:t>Bisa mengatur jadwal dengan lebih akurat dan bisa mengatur janji temu pada Mekanik</a:t>
            </a:r>
            <a:endParaRPr sz="1800"/>
          </a:p>
          <a:p>
            <a:pPr indent="-342900" lvl="0" marL="457200" rtl="0" algn="l">
              <a:spcBef>
                <a:spcPts val="0"/>
              </a:spcBef>
              <a:spcAft>
                <a:spcPts val="0"/>
              </a:spcAft>
              <a:buSzPts val="1800"/>
              <a:buAutoNum type="arabicPeriod"/>
            </a:pPr>
            <a:r>
              <a:rPr lang="en" sz="1800"/>
              <a:t>Mengatur Tugas yang pengguna mau</a:t>
            </a:r>
            <a:endParaRPr sz="1800"/>
          </a:p>
          <a:p>
            <a:pPr indent="-342900" lvl="0" marL="457200" rtl="0" algn="l">
              <a:spcBef>
                <a:spcPts val="0"/>
              </a:spcBef>
              <a:spcAft>
                <a:spcPts val="0"/>
              </a:spcAft>
              <a:buSzPts val="1800"/>
              <a:buAutoNum type="arabicPeriod"/>
            </a:pPr>
            <a:r>
              <a:rPr lang="en" sz="1800"/>
              <a:t>Tombol emergency yang mengambil IP dari Lokasi Pengguna dan Mekanik bisa segera datang di lokasi pengguna berada langsung</a:t>
            </a:r>
            <a:endParaRPr sz="1800"/>
          </a:p>
          <a:p>
            <a:pPr indent="-342900" lvl="0" marL="457200" rtl="0" algn="l">
              <a:spcBef>
                <a:spcPts val="0"/>
              </a:spcBef>
              <a:spcAft>
                <a:spcPts val="0"/>
              </a:spcAft>
              <a:buSzPts val="1800"/>
              <a:buAutoNum type="arabicPeriod"/>
            </a:pPr>
            <a:r>
              <a:rPr lang="en" sz="1800"/>
              <a:t>Bisa melihat jadwal yang Pengguna sudah mengatur janji temu sesuai sort berdasarkan waktu terdekat dan waktu terjauh, menggunakan searching</a:t>
            </a:r>
            <a:endParaRPr sz="1800"/>
          </a:p>
          <a:p>
            <a:pPr indent="0" lvl="0" marL="0" rtl="0" algn="l">
              <a:spcBef>
                <a:spcPts val="0"/>
              </a:spcBef>
              <a:spcAft>
                <a:spcPts val="0"/>
              </a:spcAft>
              <a:buNone/>
            </a:pPr>
            <a:r>
              <a:rPr lang="en" sz="1800"/>
              <a:t>Kekurangan:</a:t>
            </a:r>
            <a:endParaRPr sz="1800"/>
          </a:p>
          <a:p>
            <a:pPr indent="-342900" lvl="0" marL="457200" rtl="0" algn="l">
              <a:spcBef>
                <a:spcPts val="0"/>
              </a:spcBef>
              <a:spcAft>
                <a:spcPts val="0"/>
              </a:spcAft>
              <a:buSzPts val="1800"/>
              <a:buAutoNum type="arabicPeriod"/>
            </a:pPr>
            <a:r>
              <a:rPr lang="en" sz="1800"/>
              <a:t>Fitur masih banyak yang kurang</a:t>
            </a:r>
            <a:endParaRPr sz="1800"/>
          </a:p>
          <a:p>
            <a:pPr indent="-342900" lvl="0" marL="457200" rtl="0" algn="l">
              <a:spcBef>
                <a:spcPts val="0"/>
              </a:spcBef>
              <a:spcAft>
                <a:spcPts val="0"/>
              </a:spcAft>
              <a:buSzPts val="1800"/>
              <a:buAutoNum type="arabicPeriod"/>
            </a:pPr>
            <a:r>
              <a:rPr lang="en" sz="1800"/>
              <a:t>Tampilan GUI yang kurang menarik</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 Business Leadership Academy by Slidesgo">
  <a:themeElements>
    <a:clrScheme name="Simple Light">
      <a:dk1>
        <a:srgbClr val="1A0E90"/>
      </a:dk1>
      <a:lt1>
        <a:srgbClr val="F6F6FC"/>
      </a:lt1>
      <a:dk2>
        <a:srgbClr val="FF4298"/>
      </a:dk2>
      <a:lt2>
        <a:srgbClr val="E0E0FD"/>
      </a:lt2>
      <a:accent1>
        <a:srgbClr val="9698ED"/>
      </a:accent1>
      <a:accent2>
        <a:srgbClr val="FFD000"/>
      </a:accent2>
      <a:accent3>
        <a:srgbClr val="FFAA00"/>
      </a:accent3>
      <a:accent4>
        <a:srgbClr val="3AB53D"/>
      </a:accent4>
      <a:accent5>
        <a:srgbClr val="4AB7D6"/>
      </a:accent5>
      <a:accent6>
        <a:srgbClr val="39943A"/>
      </a:accent6>
      <a:hlink>
        <a:srgbClr val="1A0E9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