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8288000" cy="10287000"/>
  <p:notesSz cx="6858000" cy="9144000"/>
  <p:embeddedFontLst>
    <p:embeddedFont>
      <p:font typeface="29LT Bukra Bold" panose="020B0604020202020204" charset="-78"/>
      <p:regular r:id="rId16"/>
    </p:embeddedFont>
    <p:embeddedFont>
      <p:font typeface="29LT Bukra Extra-Light" panose="020B0604020202020204" charset="-78"/>
      <p:regular r:id="rId17"/>
    </p:embeddedFont>
    <p:embeddedFont>
      <p:font typeface="29LT Bukra Semi-Bold" panose="020B0604020202020204" charset="-78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D72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النمط الفاتح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النمط المتوسط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67" d="100"/>
          <a:sy n="67" d="100"/>
        </p:scale>
        <p:origin x="72" y="31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13" Type="http://schemas.openxmlformats.org/officeDocument/2006/relationships/image" Target="../media/image34.png"/><Relationship Id="rId3" Type="http://schemas.openxmlformats.org/officeDocument/2006/relationships/image" Target="../media/image25.png"/><Relationship Id="rId7" Type="http://schemas.openxmlformats.org/officeDocument/2006/relationships/image" Target="../media/image28.png"/><Relationship Id="rId12" Type="http://schemas.openxmlformats.org/officeDocument/2006/relationships/image" Target="../media/image33.sv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7.svg"/><Relationship Id="rId11" Type="http://schemas.openxmlformats.org/officeDocument/2006/relationships/image" Target="../media/image32.png"/><Relationship Id="rId5" Type="http://schemas.openxmlformats.org/officeDocument/2006/relationships/image" Target="../media/image8.png"/><Relationship Id="rId10" Type="http://schemas.openxmlformats.org/officeDocument/2006/relationships/image" Target="../media/image31.svg"/><Relationship Id="rId4" Type="http://schemas.openxmlformats.org/officeDocument/2006/relationships/image" Target="../media/image26.svg"/><Relationship Id="rId9" Type="http://schemas.openxmlformats.org/officeDocument/2006/relationships/image" Target="../media/image30.png"/><Relationship Id="rId14" Type="http://schemas.openxmlformats.org/officeDocument/2006/relationships/image" Target="../media/image3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13" Type="http://schemas.openxmlformats.org/officeDocument/2006/relationships/image" Target="../media/image34.png"/><Relationship Id="rId3" Type="http://schemas.openxmlformats.org/officeDocument/2006/relationships/image" Target="../media/image25.png"/><Relationship Id="rId7" Type="http://schemas.openxmlformats.org/officeDocument/2006/relationships/image" Target="../media/image28.png"/><Relationship Id="rId12" Type="http://schemas.openxmlformats.org/officeDocument/2006/relationships/image" Target="../media/image33.sv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7.svg"/><Relationship Id="rId11" Type="http://schemas.openxmlformats.org/officeDocument/2006/relationships/image" Target="../media/image32.png"/><Relationship Id="rId5" Type="http://schemas.openxmlformats.org/officeDocument/2006/relationships/image" Target="../media/image8.png"/><Relationship Id="rId10" Type="http://schemas.openxmlformats.org/officeDocument/2006/relationships/image" Target="../media/image31.svg"/><Relationship Id="rId4" Type="http://schemas.openxmlformats.org/officeDocument/2006/relationships/image" Target="../media/image26.svg"/><Relationship Id="rId9" Type="http://schemas.openxmlformats.org/officeDocument/2006/relationships/image" Target="../media/image30.png"/><Relationship Id="rId14" Type="http://schemas.openxmlformats.org/officeDocument/2006/relationships/image" Target="../media/image3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8941C6F-29FD-4413-8FB1-5FA4C199752D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5317DCE-24E6-49F6-9A65-F02EA68FBAD5}">
      <dgm:prSet/>
      <dgm:spPr/>
      <dgm:t>
        <a:bodyPr/>
        <a:lstStyle/>
        <a:p>
          <a:r>
            <a:rPr lang="en-US"/>
            <a:t>Programming Languages: PHP, HTML, CSS , JS </a:t>
          </a:r>
        </a:p>
      </dgm:t>
    </dgm:pt>
    <dgm:pt modelId="{5106255D-E5B2-479D-B00A-5F5568C1AA18}" type="parTrans" cxnId="{8296BA9B-8282-4CAA-A0A1-D41A2C8F04BA}">
      <dgm:prSet/>
      <dgm:spPr/>
      <dgm:t>
        <a:bodyPr/>
        <a:lstStyle/>
        <a:p>
          <a:endParaRPr lang="en-US"/>
        </a:p>
      </dgm:t>
    </dgm:pt>
    <dgm:pt modelId="{2448CCE2-D88D-439A-9ED1-6734EEF49D1E}" type="sibTrans" cxnId="{8296BA9B-8282-4CAA-A0A1-D41A2C8F04BA}">
      <dgm:prSet/>
      <dgm:spPr/>
      <dgm:t>
        <a:bodyPr/>
        <a:lstStyle/>
        <a:p>
          <a:endParaRPr lang="en-US"/>
        </a:p>
      </dgm:t>
    </dgm:pt>
    <dgm:pt modelId="{D4DA02B1-D84B-4245-A665-AC71215BD01E}">
      <dgm:prSet/>
      <dgm:spPr/>
      <dgm:t>
        <a:bodyPr/>
        <a:lstStyle/>
        <a:p>
          <a:r>
            <a:rPr lang="en-US"/>
            <a:t>Database:MYSQL</a:t>
          </a:r>
        </a:p>
      </dgm:t>
    </dgm:pt>
    <dgm:pt modelId="{84AEF74A-A7C7-422E-8961-7773B2656888}" type="parTrans" cxnId="{09CFBFF7-22D5-4017-86FF-ADEF277BF93F}">
      <dgm:prSet/>
      <dgm:spPr/>
      <dgm:t>
        <a:bodyPr/>
        <a:lstStyle/>
        <a:p>
          <a:endParaRPr lang="en-US"/>
        </a:p>
      </dgm:t>
    </dgm:pt>
    <dgm:pt modelId="{457D8112-AA27-479A-97B2-130633E235D0}" type="sibTrans" cxnId="{09CFBFF7-22D5-4017-86FF-ADEF277BF93F}">
      <dgm:prSet/>
      <dgm:spPr/>
      <dgm:t>
        <a:bodyPr/>
        <a:lstStyle/>
        <a:p>
          <a:endParaRPr lang="en-US"/>
        </a:p>
      </dgm:t>
    </dgm:pt>
    <dgm:pt modelId="{859DCCE8-0AC6-47F9-8C4F-9B519AD87F42}">
      <dgm:prSet/>
      <dgm:spPr/>
      <dgm:t>
        <a:bodyPr/>
        <a:lstStyle/>
        <a:p>
          <a:r>
            <a:rPr lang="en-US"/>
            <a:t>Development Environment: XAMPP, NetBeans, Visual Studio</a:t>
          </a:r>
        </a:p>
      </dgm:t>
    </dgm:pt>
    <dgm:pt modelId="{CF2F8AED-963E-4793-AAF8-28E8D0A2D9E8}" type="parTrans" cxnId="{598BF917-12B1-40CC-98D6-EEBAEDFB5C18}">
      <dgm:prSet/>
      <dgm:spPr/>
      <dgm:t>
        <a:bodyPr/>
        <a:lstStyle/>
        <a:p>
          <a:endParaRPr lang="en-US"/>
        </a:p>
      </dgm:t>
    </dgm:pt>
    <dgm:pt modelId="{BAA29A83-7C6B-424D-A2F6-ECF3B85F5357}" type="sibTrans" cxnId="{598BF917-12B1-40CC-98D6-EEBAEDFB5C18}">
      <dgm:prSet/>
      <dgm:spPr/>
      <dgm:t>
        <a:bodyPr/>
        <a:lstStyle/>
        <a:p>
          <a:endParaRPr lang="en-US"/>
        </a:p>
      </dgm:t>
    </dgm:pt>
    <dgm:pt modelId="{A18F7C4E-9409-4F96-8CD8-7201244637FF}">
      <dgm:prSet/>
      <dgm:spPr/>
      <dgm:t>
        <a:bodyPr/>
        <a:lstStyle/>
        <a:p>
          <a:r>
            <a:rPr lang="en-US"/>
            <a:t>Design Tools: Draw.io, Microsoft Access</a:t>
          </a:r>
        </a:p>
      </dgm:t>
    </dgm:pt>
    <dgm:pt modelId="{B38784C5-4D3D-4FD1-92C6-7B59DC020AA4}" type="parTrans" cxnId="{E61940E5-D0D2-4183-A61A-EEFF6DA58B68}">
      <dgm:prSet/>
      <dgm:spPr/>
      <dgm:t>
        <a:bodyPr/>
        <a:lstStyle/>
        <a:p>
          <a:endParaRPr lang="en-US"/>
        </a:p>
      </dgm:t>
    </dgm:pt>
    <dgm:pt modelId="{9A97109A-3FBA-4533-BC51-660821950D51}" type="sibTrans" cxnId="{E61940E5-D0D2-4183-A61A-EEFF6DA58B68}">
      <dgm:prSet/>
      <dgm:spPr/>
      <dgm:t>
        <a:bodyPr/>
        <a:lstStyle/>
        <a:p>
          <a:endParaRPr lang="en-US"/>
        </a:p>
      </dgm:t>
    </dgm:pt>
    <dgm:pt modelId="{CC8F2D50-8CC0-4CEE-BCFA-B6F1193F4454}" type="pres">
      <dgm:prSet presAssocID="{08941C6F-29FD-4413-8FB1-5FA4C199752D}" presName="root" presStyleCnt="0">
        <dgm:presLayoutVars>
          <dgm:dir/>
          <dgm:resizeHandles val="exact"/>
        </dgm:presLayoutVars>
      </dgm:prSet>
      <dgm:spPr/>
    </dgm:pt>
    <dgm:pt modelId="{08430CE5-A61B-4EC3-8D72-EA100E76574A}" type="pres">
      <dgm:prSet presAssocID="{05317DCE-24E6-49F6-9A65-F02EA68FBAD5}" presName="compNode" presStyleCnt="0"/>
      <dgm:spPr/>
    </dgm:pt>
    <dgm:pt modelId="{E4FEC395-CE88-47A6-812E-2131E4B46137}" type="pres">
      <dgm:prSet presAssocID="{05317DCE-24E6-49F6-9A65-F02EA68FBAD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6D816051-E6FA-4105-9FBF-E453FA7802B1}" type="pres">
      <dgm:prSet presAssocID="{05317DCE-24E6-49F6-9A65-F02EA68FBAD5}" presName="spaceRect" presStyleCnt="0"/>
      <dgm:spPr/>
    </dgm:pt>
    <dgm:pt modelId="{E498A35A-6706-4896-820E-9BDDB144CC90}" type="pres">
      <dgm:prSet presAssocID="{05317DCE-24E6-49F6-9A65-F02EA68FBAD5}" presName="textRect" presStyleLbl="revTx" presStyleIdx="0" presStyleCnt="4">
        <dgm:presLayoutVars>
          <dgm:chMax val="1"/>
          <dgm:chPref val="1"/>
        </dgm:presLayoutVars>
      </dgm:prSet>
      <dgm:spPr/>
    </dgm:pt>
    <dgm:pt modelId="{5C7DCB52-420F-4867-A110-D39AF9367E72}" type="pres">
      <dgm:prSet presAssocID="{2448CCE2-D88D-439A-9ED1-6734EEF49D1E}" presName="sibTrans" presStyleCnt="0"/>
      <dgm:spPr/>
    </dgm:pt>
    <dgm:pt modelId="{B7D29F43-6BC6-4A7F-A69B-759ADF29FA35}" type="pres">
      <dgm:prSet presAssocID="{D4DA02B1-D84B-4245-A665-AC71215BD01E}" presName="compNode" presStyleCnt="0"/>
      <dgm:spPr/>
    </dgm:pt>
    <dgm:pt modelId="{EEBA0C61-7A8D-4B9A-AE80-5CB820317C3F}" type="pres">
      <dgm:prSet presAssocID="{D4DA02B1-D84B-4245-A665-AC71215BD01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قاعدة بيانات"/>
        </a:ext>
      </dgm:extLst>
    </dgm:pt>
    <dgm:pt modelId="{7B11116F-3226-4DAC-8991-E899777B06FC}" type="pres">
      <dgm:prSet presAssocID="{D4DA02B1-D84B-4245-A665-AC71215BD01E}" presName="spaceRect" presStyleCnt="0"/>
      <dgm:spPr/>
    </dgm:pt>
    <dgm:pt modelId="{5356BA35-3E17-4EAB-B756-272CBB4268EC}" type="pres">
      <dgm:prSet presAssocID="{D4DA02B1-D84B-4245-A665-AC71215BD01E}" presName="textRect" presStyleLbl="revTx" presStyleIdx="1" presStyleCnt="4">
        <dgm:presLayoutVars>
          <dgm:chMax val="1"/>
          <dgm:chPref val="1"/>
        </dgm:presLayoutVars>
      </dgm:prSet>
      <dgm:spPr/>
    </dgm:pt>
    <dgm:pt modelId="{C2BA844C-8118-4853-B6B1-791EE27722B3}" type="pres">
      <dgm:prSet presAssocID="{457D8112-AA27-479A-97B2-130633E235D0}" presName="sibTrans" presStyleCnt="0"/>
      <dgm:spPr/>
    </dgm:pt>
    <dgm:pt modelId="{0A856342-04A5-477D-8155-892B6D051993}" type="pres">
      <dgm:prSet presAssocID="{859DCCE8-0AC6-47F9-8C4F-9B519AD87F42}" presName="compNode" presStyleCnt="0"/>
      <dgm:spPr/>
    </dgm:pt>
    <dgm:pt modelId="{6D1F544F-85D3-4AA6-AF4D-F9D999842B56}" type="pres">
      <dgm:prSet presAssocID="{859DCCE8-0AC6-47F9-8C4F-9B519AD87F4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استدامة"/>
        </a:ext>
      </dgm:extLst>
    </dgm:pt>
    <dgm:pt modelId="{2A70C93C-8A54-462E-B1B6-AD15658C6ED0}" type="pres">
      <dgm:prSet presAssocID="{859DCCE8-0AC6-47F9-8C4F-9B519AD87F42}" presName="spaceRect" presStyleCnt="0"/>
      <dgm:spPr/>
    </dgm:pt>
    <dgm:pt modelId="{4D89DCAC-F7E6-447D-9859-8AF682A1A838}" type="pres">
      <dgm:prSet presAssocID="{859DCCE8-0AC6-47F9-8C4F-9B519AD87F42}" presName="textRect" presStyleLbl="revTx" presStyleIdx="2" presStyleCnt="4">
        <dgm:presLayoutVars>
          <dgm:chMax val="1"/>
          <dgm:chPref val="1"/>
        </dgm:presLayoutVars>
      </dgm:prSet>
      <dgm:spPr/>
    </dgm:pt>
    <dgm:pt modelId="{88B832C3-8919-4365-AA37-BFCAF9753E59}" type="pres">
      <dgm:prSet presAssocID="{BAA29A83-7C6B-424D-A2F6-ECF3B85F5357}" presName="sibTrans" presStyleCnt="0"/>
      <dgm:spPr/>
    </dgm:pt>
    <dgm:pt modelId="{D2013CB6-E4D2-4C56-8F5A-C5657A9E307F}" type="pres">
      <dgm:prSet presAssocID="{A18F7C4E-9409-4F96-8CD8-7201244637FF}" presName="compNode" presStyleCnt="0"/>
      <dgm:spPr/>
    </dgm:pt>
    <dgm:pt modelId="{2FA20B7B-D1A4-43D9-87DD-74BEE210F358}" type="pres">
      <dgm:prSet presAssocID="{A18F7C4E-9409-4F96-8CD8-7201244637FF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أدوات"/>
        </a:ext>
      </dgm:extLst>
    </dgm:pt>
    <dgm:pt modelId="{E772B1ED-0378-4604-BCD3-4806AE268A40}" type="pres">
      <dgm:prSet presAssocID="{A18F7C4E-9409-4F96-8CD8-7201244637FF}" presName="spaceRect" presStyleCnt="0"/>
      <dgm:spPr/>
    </dgm:pt>
    <dgm:pt modelId="{0B810B42-5E9B-4345-966A-C0EB2EE0D69B}" type="pres">
      <dgm:prSet presAssocID="{A18F7C4E-9409-4F96-8CD8-7201244637FF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598BF917-12B1-40CC-98D6-EEBAEDFB5C18}" srcId="{08941C6F-29FD-4413-8FB1-5FA4C199752D}" destId="{859DCCE8-0AC6-47F9-8C4F-9B519AD87F42}" srcOrd="2" destOrd="0" parTransId="{CF2F8AED-963E-4793-AAF8-28E8D0A2D9E8}" sibTransId="{BAA29A83-7C6B-424D-A2F6-ECF3B85F5357}"/>
    <dgm:cxn modelId="{498B4C98-3FA6-45B6-90C4-BF6C0660F4CA}" type="presOf" srcId="{859DCCE8-0AC6-47F9-8C4F-9B519AD87F42}" destId="{4D89DCAC-F7E6-447D-9859-8AF682A1A838}" srcOrd="0" destOrd="0" presId="urn:microsoft.com/office/officeart/2018/2/layout/IconLabelList"/>
    <dgm:cxn modelId="{8296BA9B-8282-4CAA-A0A1-D41A2C8F04BA}" srcId="{08941C6F-29FD-4413-8FB1-5FA4C199752D}" destId="{05317DCE-24E6-49F6-9A65-F02EA68FBAD5}" srcOrd="0" destOrd="0" parTransId="{5106255D-E5B2-479D-B00A-5F5568C1AA18}" sibTransId="{2448CCE2-D88D-439A-9ED1-6734EEF49D1E}"/>
    <dgm:cxn modelId="{8523D8AA-2178-401B-BD5C-BFAD6EA4591E}" type="presOf" srcId="{D4DA02B1-D84B-4245-A665-AC71215BD01E}" destId="{5356BA35-3E17-4EAB-B756-272CBB4268EC}" srcOrd="0" destOrd="0" presId="urn:microsoft.com/office/officeart/2018/2/layout/IconLabelList"/>
    <dgm:cxn modelId="{84C2ACC1-5D11-4A4D-A5E3-1352199A5E28}" type="presOf" srcId="{A18F7C4E-9409-4F96-8CD8-7201244637FF}" destId="{0B810B42-5E9B-4345-966A-C0EB2EE0D69B}" srcOrd="0" destOrd="0" presId="urn:microsoft.com/office/officeart/2018/2/layout/IconLabelList"/>
    <dgm:cxn modelId="{A03409D4-12A9-4F83-84B0-597DC4B55526}" type="presOf" srcId="{08941C6F-29FD-4413-8FB1-5FA4C199752D}" destId="{CC8F2D50-8CC0-4CEE-BCFA-B6F1193F4454}" srcOrd="0" destOrd="0" presId="urn:microsoft.com/office/officeart/2018/2/layout/IconLabelList"/>
    <dgm:cxn modelId="{E61940E5-D0D2-4183-A61A-EEFF6DA58B68}" srcId="{08941C6F-29FD-4413-8FB1-5FA4C199752D}" destId="{A18F7C4E-9409-4F96-8CD8-7201244637FF}" srcOrd="3" destOrd="0" parTransId="{B38784C5-4D3D-4FD1-92C6-7B59DC020AA4}" sibTransId="{9A97109A-3FBA-4533-BC51-660821950D51}"/>
    <dgm:cxn modelId="{EE2EA1E8-6CA5-49C0-B990-1000C8319D1C}" type="presOf" srcId="{05317DCE-24E6-49F6-9A65-F02EA68FBAD5}" destId="{E498A35A-6706-4896-820E-9BDDB144CC90}" srcOrd="0" destOrd="0" presId="urn:microsoft.com/office/officeart/2018/2/layout/IconLabelList"/>
    <dgm:cxn modelId="{09CFBFF7-22D5-4017-86FF-ADEF277BF93F}" srcId="{08941C6F-29FD-4413-8FB1-5FA4C199752D}" destId="{D4DA02B1-D84B-4245-A665-AC71215BD01E}" srcOrd="1" destOrd="0" parTransId="{84AEF74A-A7C7-422E-8961-7773B2656888}" sibTransId="{457D8112-AA27-479A-97B2-130633E235D0}"/>
    <dgm:cxn modelId="{F6FC6E74-8BCB-4AED-B285-15670D04AAF0}" type="presParOf" srcId="{CC8F2D50-8CC0-4CEE-BCFA-B6F1193F4454}" destId="{08430CE5-A61B-4EC3-8D72-EA100E76574A}" srcOrd="0" destOrd="0" presId="urn:microsoft.com/office/officeart/2018/2/layout/IconLabelList"/>
    <dgm:cxn modelId="{250A82C1-D4E8-4741-996A-DDECA4DC9A10}" type="presParOf" srcId="{08430CE5-A61B-4EC3-8D72-EA100E76574A}" destId="{E4FEC395-CE88-47A6-812E-2131E4B46137}" srcOrd="0" destOrd="0" presId="urn:microsoft.com/office/officeart/2018/2/layout/IconLabelList"/>
    <dgm:cxn modelId="{F192B305-1E22-4F52-8D43-D1DAADB7FCCD}" type="presParOf" srcId="{08430CE5-A61B-4EC3-8D72-EA100E76574A}" destId="{6D816051-E6FA-4105-9FBF-E453FA7802B1}" srcOrd="1" destOrd="0" presId="urn:microsoft.com/office/officeart/2018/2/layout/IconLabelList"/>
    <dgm:cxn modelId="{8C752716-AFB8-4E1B-A542-19AF23D6B0A1}" type="presParOf" srcId="{08430CE5-A61B-4EC3-8D72-EA100E76574A}" destId="{E498A35A-6706-4896-820E-9BDDB144CC90}" srcOrd="2" destOrd="0" presId="urn:microsoft.com/office/officeart/2018/2/layout/IconLabelList"/>
    <dgm:cxn modelId="{0B34AACD-FDBF-4E42-A0CA-8CBE341E1D55}" type="presParOf" srcId="{CC8F2D50-8CC0-4CEE-BCFA-B6F1193F4454}" destId="{5C7DCB52-420F-4867-A110-D39AF9367E72}" srcOrd="1" destOrd="0" presId="urn:microsoft.com/office/officeart/2018/2/layout/IconLabelList"/>
    <dgm:cxn modelId="{AE1DB156-E757-4F98-9A28-3CFCF1BC2D10}" type="presParOf" srcId="{CC8F2D50-8CC0-4CEE-BCFA-B6F1193F4454}" destId="{B7D29F43-6BC6-4A7F-A69B-759ADF29FA35}" srcOrd="2" destOrd="0" presId="urn:microsoft.com/office/officeart/2018/2/layout/IconLabelList"/>
    <dgm:cxn modelId="{497FF8C8-53A3-4F26-9542-C976545B0F6D}" type="presParOf" srcId="{B7D29F43-6BC6-4A7F-A69B-759ADF29FA35}" destId="{EEBA0C61-7A8D-4B9A-AE80-5CB820317C3F}" srcOrd="0" destOrd="0" presId="urn:microsoft.com/office/officeart/2018/2/layout/IconLabelList"/>
    <dgm:cxn modelId="{0B4DBF0D-1D88-40F0-AC2B-DB1A77728FF5}" type="presParOf" srcId="{B7D29F43-6BC6-4A7F-A69B-759ADF29FA35}" destId="{7B11116F-3226-4DAC-8991-E899777B06FC}" srcOrd="1" destOrd="0" presId="urn:microsoft.com/office/officeart/2018/2/layout/IconLabelList"/>
    <dgm:cxn modelId="{4EEA4467-3053-4702-81A3-075D29741979}" type="presParOf" srcId="{B7D29F43-6BC6-4A7F-A69B-759ADF29FA35}" destId="{5356BA35-3E17-4EAB-B756-272CBB4268EC}" srcOrd="2" destOrd="0" presId="urn:microsoft.com/office/officeart/2018/2/layout/IconLabelList"/>
    <dgm:cxn modelId="{D63264AB-EFBB-4BB9-A241-6ACC9C567183}" type="presParOf" srcId="{CC8F2D50-8CC0-4CEE-BCFA-B6F1193F4454}" destId="{C2BA844C-8118-4853-B6B1-791EE27722B3}" srcOrd="3" destOrd="0" presId="urn:microsoft.com/office/officeart/2018/2/layout/IconLabelList"/>
    <dgm:cxn modelId="{D65D3B80-9625-4ED1-ABB1-692BD9AAE603}" type="presParOf" srcId="{CC8F2D50-8CC0-4CEE-BCFA-B6F1193F4454}" destId="{0A856342-04A5-477D-8155-892B6D051993}" srcOrd="4" destOrd="0" presId="urn:microsoft.com/office/officeart/2018/2/layout/IconLabelList"/>
    <dgm:cxn modelId="{A4354398-582B-463A-8E03-D7CBEE79B040}" type="presParOf" srcId="{0A856342-04A5-477D-8155-892B6D051993}" destId="{6D1F544F-85D3-4AA6-AF4D-F9D999842B56}" srcOrd="0" destOrd="0" presId="urn:microsoft.com/office/officeart/2018/2/layout/IconLabelList"/>
    <dgm:cxn modelId="{9C45CE8F-5724-464D-AC2E-4C266A71912D}" type="presParOf" srcId="{0A856342-04A5-477D-8155-892B6D051993}" destId="{2A70C93C-8A54-462E-B1B6-AD15658C6ED0}" srcOrd="1" destOrd="0" presId="urn:microsoft.com/office/officeart/2018/2/layout/IconLabelList"/>
    <dgm:cxn modelId="{9E49D9DF-C014-4624-B3AC-485ECEDB6B48}" type="presParOf" srcId="{0A856342-04A5-477D-8155-892B6D051993}" destId="{4D89DCAC-F7E6-447D-9859-8AF682A1A838}" srcOrd="2" destOrd="0" presId="urn:microsoft.com/office/officeart/2018/2/layout/IconLabelList"/>
    <dgm:cxn modelId="{A4F4D214-529A-4FD8-A488-13E595A14222}" type="presParOf" srcId="{CC8F2D50-8CC0-4CEE-BCFA-B6F1193F4454}" destId="{88B832C3-8919-4365-AA37-BFCAF9753E59}" srcOrd="5" destOrd="0" presId="urn:microsoft.com/office/officeart/2018/2/layout/IconLabelList"/>
    <dgm:cxn modelId="{BD4A9368-159D-4192-A05C-675319CE3E26}" type="presParOf" srcId="{CC8F2D50-8CC0-4CEE-BCFA-B6F1193F4454}" destId="{D2013CB6-E4D2-4C56-8F5A-C5657A9E307F}" srcOrd="6" destOrd="0" presId="urn:microsoft.com/office/officeart/2018/2/layout/IconLabelList"/>
    <dgm:cxn modelId="{2343FB82-562A-4FB5-94E8-436848D9A9D8}" type="presParOf" srcId="{D2013CB6-E4D2-4C56-8F5A-C5657A9E307F}" destId="{2FA20B7B-D1A4-43D9-87DD-74BEE210F358}" srcOrd="0" destOrd="0" presId="urn:microsoft.com/office/officeart/2018/2/layout/IconLabelList"/>
    <dgm:cxn modelId="{8A0C1D6F-BE37-437A-9249-C70AC9C3E3B9}" type="presParOf" srcId="{D2013CB6-E4D2-4C56-8F5A-C5657A9E307F}" destId="{E772B1ED-0378-4604-BCD3-4806AE268A40}" srcOrd="1" destOrd="0" presId="urn:microsoft.com/office/officeart/2018/2/layout/IconLabelList"/>
    <dgm:cxn modelId="{3D215616-D9A1-4A6B-973F-D8BE10035E76}" type="presParOf" srcId="{D2013CB6-E4D2-4C56-8F5A-C5657A9E307F}" destId="{0B810B42-5E9B-4345-966A-C0EB2EE0D69B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61F1FE6-1866-4727-A1D2-544E671B53AD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DEBDDAE0-8FBF-422C-BC0C-39946642345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🧠 Planning &amp; Analysis – Understanding project requirements and defining scope</a:t>
          </a:r>
        </a:p>
      </dgm:t>
    </dgm:pt>
    <dgm:pt modelId="{06ABA425-E09E-4A2A-A3F3-DD3F56F90B22}" type="parTrans" cxnId="{9DD41CF9-5986-4611-A5A6-C38482AF1454}">
      <dgm:prSet/>
      <dgm:spPr/>
      <dgm:t>
        <a:bodyPr/>
        <a:lstStyle/>
        <a:p>
          <a:endParaRPr lang="en-US"/>
        </a:p>
      </dgm:t>
    </dgm:pt>
    <dgm:pt modelId="{9631C84D-0657-454F-9DB2-09650AA28DA5}" type="sibTrans" cxnId="{9DD41CF9-5986-4611-A5A6-C38482AF1454}">
      <dgm:prSet/>
      <dgm:spPr/>
      <dgm:t>
        <a:bodyPr/>
        <a:lstStyle/>
        <a:p>
          <a:endParaRPr lang="en-US"/>
        </a:p>
      </dgm:t>
    </dgm:pt>
    <dgm:pt modelId="{919F3825-93D5-4571-8624-72E0B194D61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🗂️ Database Design – Creating ERD and building MySQL tables</a:t>
          </a:r>
        </a:p>
      </dgm:t>
    </dgm:pt>
    <dgm:pt modelId="{6957F400-82C4-460B-AC70-62B5411831DE}" type="parTrans" cxnId="{4C53410B-796A-405B-B32C-0FEB1F2E49DC}">
      <dgm:prSet/>
      <dgm:spPr/>
      <dgm:t>
        <a:bodyPr/>
        <a:lstStyle/>
        <a:p>
          <a:endParaRPr lang="en-US"/>
        </a:p>
      </dgm:t>
    </dgm:pt>
    <dgm:pt modelId="{DA17694C-D67D-4222-A8D9-3ADB2D8C0005}" type="sibTrans" cxnId="{4C53410B-796A-405B-B32C-0FEB1F2E49DC}">
      <dgm:prSet/>
      <dgm:spPr/>
      <dgm:t>
        <a:bodyPr/>
        <a:lstStyle/>
        <a:p>
          <a:endParaRPr lang="en-US"/>
        </a:p>
      </dgm:t>
    </dgm:pt>
    <dgm:pt modelId="{A5151032-B5B5-429D-B2A2-0F2FD574EF3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🖥️ Frontend Development – Designing user interface using HTML, CSS, and JavaScript</a:t>
          </a:r>
        </a:p>
      </dgm:t>
    </dgm:pt>
    <dgm:pt modelId="{62FEB3A4-AB93-432F-B956-DC1FCB796301}" type="parTrans" cxnId="{A68F2DD8-E8A7-4052-B9E9-82F737F76AE3}">
      <dgm:prSet/>
      <dgm:spPr/>
      <dgm:t>
        <a:bodyPr/>
        <a:lstStyle/>
        <a:p>
          <a:endParaRPr lang="en-US"/>
        </a:p>
      </dgm:t>
    </dgm:pt>
    <dgm:pt modelId="{FF9B2F6D-47FE-47C9-9000-8BA552E5888F}" type="sibTrans" cxnId="{A68F2DD8-E8A7-4052-B9E9-82F737F76AE3}">
      <dgm:prSet/>
      <dgm:spPr/>
      <dgm:t>
        <a:bodyPr/>
        <a:lstStyle/>
        <a:p>
          <a:endParaRPr lang="en-US"/>
        </a:p>
      </dgm:t>
    </dgm:pt>
    <dgm:pt modelId="{2709E465-3A0E-4B09-87B7-A6BF9B02799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⚙️ Backend Development – Building system logic using PHP and connecting to the database</a:t>
          </a:r>
        </a:p>
      </dgm:t>
    </dgm:pt>
    <dgm:pt modelId="{51BA06C6-99A8-4E7A-99A0-A4BD1964798B}" type="parTrans" cxnId="{AC3EA84C-4D82-409F-8481-1E6DDCD4E2E1}">
      <dgm:prSet/>
      <dgm:spPr/>
      <dgm:t>
        <a:bodyPr/>
        <a:lstStyle/>
        <a:p>
          <a:endParaRPr lang="en-US"/>
        </a:p>
      </dgm:t>
    </dgm:pt>
    <dgm:pt modelId="{B46D0CF8-E728-454D-9B95-881263B134D7}" type="sibTrans" cxnId="{AC3EA84C-4D82-409F-8481-1E6DDCD4E2E1}">
      <dgm:prSet/>
      <dgm:spPr/>
      <dgm:t>
        <a:bodyPr/>
        <a:lstStyle/>
        <a:p>
          <a:endParaRPr lang="en-US"/>
        </a:p>
      </dgm:t>
    </dgm:pt>
    <dgm:pt modelId="{CC56ED17-3578-4CD3-B4F3-F9101014653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🔐 Authentication – Implementing admin login system</a:t>
          </a:r>
        </a:p>
      </dgm:t>
    </dgm:pt>
    <dgm:pt modelId="{7B66A0A8-CF73-4F06-A48F-0F3F28D3E264}" type="parTrans" cxnId="{2B89F356-DFD8-4107-BAED-857D169BF71E}">
      <dgm:prSet/>
      <dgm:spPr/>
      <dgm:t>
        <a:bodyPr/>
        <a:lstStyle/>
        <a:p>
          <a:endParaRPr lang="en-US"/>
        </a:p>
      </dgm:t>
    </dgm:pt>
    <dgm:pt modelId="{EE27C37C-5451-4ECB-AE51-DBCDDAB5A6F6}" type="sibTrans" cxnId="{2B89F356-DFD8-4107-BAED-857D169BF71E}">
      <dgm:prSet/>
      <dgm:spPr/>
      <dgm:t>
        <a:bodyPr/>
        <a:lstStyle/>
        <a:p>
          <a:endParaRPr lang="en-US"/>
        </a:p>
      </dgm:t>
    </dgm:pt>
    <dgm:pt modelId="{49DBFE2A-517D-46BD-A5C1-E2E88B1FA74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🔍 Testing – Performing manual tests to ensure functionality and fix bugs</a:t>
          </a:r>
        </a:p>
      </dgm:t>
    </dgm:pt>
    <dgm:pt modelId="{AD4F9DAC-772B-46B0-AA10-54C290EF8994}" type="parTrans" cxnId="{D682AADD-B226-4861-8E6F-69C5ED38D690}">
      <dgm:prSet/>
      <dgm:spPr/>
      <dgm:t>
        <a:bodyPr/>
        <a:lstStyle/>
        <a:p>
          <a:endParaRPr lang="en-US"/>
        </a:p>
      </dgm:t>
    </dgm:pt>
    <dgm:pt modelId="{82F0BB96-C8BD-409A-8297-62DB1EE0A14D}" type="sibTrans" cxnId="{D682AADD-B226-4861-8E6F-69C5ED38D690}">
      <dgm:prSet/>
      <dgm:spPr/>
      <dgm:t>
        <a:bodyPr/>
        <a:lstStyle/>
        <a:p>
          <a:endParaRPr lang="en-US"/>
        </a:p>
      </dgm:t>
    </dgm:pt>
    <dgm:pt modelId="{56A8F52C-8630-4FE1-8444-407E0879013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📝 Documentation – Writing reports and describing system structure clearly</a:t>
          </a:r>
        </a:p>
      </dgm:t>
    </dgm:pt>
    <dgm:pt modelId="{1843663C-4762-45E6-A44D-C5E9E69DEFD7}" type="parTrans" cxnId="{EAB2C99E-5DE6-49F8-B387-470A3512910A}">
      <dgm:prSet/>
      <dgm:spPr/>
      <dgm:t>
        <a:bodyPr/>
        <a:lstStyle/>
        <a:p>
          <a:endParaRPr lang="en-US"/>
        </a:p>
      </dgm:t>
    </dgm:pt>
    <dgm:pt modelId="{DA444FF3-A289-4426-BA42-519EDAEAD7FA}" type="sibTrans" cxnId="{EAB2C99E-5DE6-49F8-B387-470A3512910A}">
      <dgm:prSet/>
      <dgm:spPr/>
      <dgm:t>
        <a:bodyPr/>
        <a:lstStyle/>
        <a:p>
          <a:endParaRPr lang="en-US"/>
        </a:p>
      </dgm:t>
    </dgm:pt>
    <dgm:pt modelId="{D781E918-8D30-4172-B50A-C6CDB0111A13}" type="pres">
      <dgm:prSet presAssocID="{F61F1FE6-1866-4727-A1D2-544E671B53AD}" presName="root" presStyleCnt="0">
        <dgm:presLayoutVars>
          <dgm:dir/>
          <dgm:resizeHandles val="exact"/>
        </dgm:presLayoutVars>
      </dgm:prSet>
      <dgm:spPr/>
    </dgm:pt>
    <dgm:pt modelId="{4D3928CE-FAFF-41A9-AE2F-75AC74E4083E}" type="pres">
      <dgm:prSet presAssocID="{DEBDDAE0-8FBF-422C-BC0C-399466423450}" presName="compNode" presStyleCnt="0"/>
      <dgm:spPr/>
    </dgm:pt>
    <dgm:pt modelId="{B98DF270-731D-4D78-8434-1475EBFF75F1}" type="pres">
      <dgm:prSet presAssocID="{DEBDDAE0-8FBF-422C-BC0C-399466423450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تدرج هيكلي"/>
        </a:ext>
      </dgm:extLst>
    </dgm:pt>
    <dgm:pt modelId="{DD7F5B42-A95A-4AFF-86C1-8C1B7D273F45}" type="pres">
      <dgm:prSet presAssocID="{DEBDDAE0-8FBF-422C-BC0C-399466423450}" presName="spaceRect" presStyleCnt="0"/>
      <dgm:spPr/>
    </dgm:pt>
    <dgm:pt modelId="{DA438EEC-5E9C-4A55-A306-1DEA87D844AD}" type="pres">
      <dgm:prSet presAssocID="{DEBDDAE0-8FBF-422C-BC0C-399466423450}" presName="textRect" presStyleLbl="revTx" presStyleIdx="0" presStyleCnt="7">
        <dgm:presLayoutVars>
          <dgm:chMax val="1"/>
          <dgm:chPref val="1"/>
        </dgm:presLayoutVars>
      </dgm:prSet>
      <dgm:spPr/>
    </dgm:pt>
    <dgm:pt modelId="{6DF330B1-6556-4BD2-A78B-73A1B39DDEE8}" type="pres">
      <dgm:prSet presAssocID="{9631C84D-0657-454F-9DB2-09650AA28DA5}" presName="sibTrans" presStyleCnt="0"/>
      <dgm:spPr/>
    </dgm:pt>
    <dgm:pt modelId="{A8B002AA-6340-4D46-9571-240BA6B14201}" type="pres">
      <dgm:prSet presAssocID="{919F3825-93D5-4571-8624-72E0B194D616}" presName="compNode" presStyleCnt="0"/>
      <dgm:spPr/>
    </dgm:pt>
    <dgm:pt modelId="{6A888D3F-E874-44D1-B485-4DD54CA039E6}" type="pres">
      <dgm:prSet presAssocID="{919F3825-93D5-4571-8624-72E0B194D616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قاعدة بيانات"/>
        </a:ext>
      </dgm:extLst>
    </dgm:pt>
    <dgm:pt modelId="{BA32180A-6934-4DC0-940F-B9459EAB24C9}" type="pres">
      <dgm:prSet presAssocID="{919F3825-93D5-4571-8624-72E0B194D616}" presName="spaceRect" presStyleCnt="0"/>
      <dgm:spPr/>
    </dgm:pt>
    <dgm:pt modelId="{1E24377A-270E-472C-8895-7221078212EB}" type="pres">
      <dgm:prSet presAssocID="{919F3825-93D5-4571-8624-72E0B194D616}" presName="textRect" presStyleLbl="revTx" presStyleIdx="1" presStyleCnt="7">
        <dgm:presLayoutVars>
          <dgm:chMax val="1"/>
          <dgm:chPref val="1"/>
        </dgm:presLayoutVars>
      </dgm:prSet>
      <dgm:spPr/>
    </dgm:pt>
    <dgm:pt modelId="{E46E4B64-42A0-4577-9B3E-A7977B77D566}" type="pres">
      <dgm:prSet presAssocID="{DA17694C-D67D-4222-A8D9-3ADB2D8C0005}" presName="sibTrans" presStyleCnt="0"/>
      <dgm:spPr/>
    </dgm:pt>
    <dgm:pt modelId="{545B8412-24A9-4129-8DD7-375F8B56EDB7}" type="pres">
      <dgm:prSet presAssocID="{A5151032-B5B5-429D-B2A2-0F2FD574EF3D}" presName="compNode" presStyleCnt="0"/>
      <dgm:spPr/>
    </dgm:pt>
    <dgm:pt modelId="{1DFF252B-0021-4074-AD92-5B89FF458220}" type="pres">
      <dgm:prSet presAssocID="{A5151032-B5B5-429D-B2A2-0F2FD574EF3D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CCF65C6F-C209-4CF1-A9E2-65AF0FD73BB4}" type="pres">
      <dgm:prSet presAssocID="{A5151032-B5B5-429D-B2A2-0F2FD574EF3D}" presName="spaceRect" presStyleCnt="0"/>
      <dgm:spPr/>
    </dgm:pt>
    <dgm:pt modelId="{23AD8239-1638-43F4-AF8E-FEF1D636454F}" type="pres">
      <dgm:prSet presAssocID="{A5151032-B5B5-429D-B2A2-0F2FD574EF3D}" presName="textRect" presStyleLbl="revTx" presStyleIdx="2" presStyleCnt="7">
        <dgm:presLayoutVars>
          <dgm:chMax val="1"/>
          <dgm:chPref val="1"/>
        </dgm:presLayoutVars>
      </dgm:prSet>
      <dgm:spPr/>
    </dgm:pt>
    <dgm:pt modelId="{D81B5BE8-7408-471A-AE9C-C6D757E4F685}" type="pres">
      <dgm:prSet presAssocID="{FF9B2F6D-47FE-47C9-9000-8BA552E5888F}" presName="sibTrans" presStyleCnt="0"/>
      <dgm:spPr/>
    </dgm:pt>
    <dgm:pt modelId="{BC88FC3F-9A54-478B-A776-45BB75768E9D}" type="pres">
      <dgm:prSet presAssocID="{2709E465-3A0E-4B09-87B7-A6BF9B02799C}" presName="compNode" presStyleCnt="0"/>
      <dgm:spPr/>
    </dgm:pt>
    <dgm:pt modelId="{BA106149-AC2F-4776-BA1A-354B663C6649}" type="pres">
      <dgm:prSet presAssocID="{2709E465-3A0E-4B09-87B7-A6BF9B02799C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كمبيوتر"/>
        </a:ext>
      </dgm:extLst>
    </dgm:pt>
    <dgm:pt modelId="{7E606280-2539-45B8-9804-3BB434FF25E6}" type="pres">
      <dgm:prSet presAssocID="{2709E465-3A0E-4B09-87B7-A6BF9B02799C}" presName="spaceRect" presStyleCnt="0"/>
      <dgm:spPr/>
    </dgm:pt>
    <dgm:pt modelId="{0A7B8F43-7F0D-4DD7-A9B5-D63D182DE889}" type="pres">
      <dgm:prSet presAssocID="{2709E465-3A0E-4B09-87B7-A6BF9B02799C}" presName="textRect" presStyleLbl="revTx" presStyleIdx="3" presStyleCnt="7">
        <dgm:presLayoutVars>
          <dgm:chMax val="1"/>
          <dgm:chPref val="1"/>
        </dgm:presLayoutVars>
      </dgm:prSet>
      <dgm:spPr/>
    </dgm:pt>
    <dgm:pt modelId="{BB0C3569-A917-43C3-8843-6ADFF43B32CC}" type="pres">
      <dgm:prSet presAssocID="{B46D0CF8-E728-454D-9B95-881263B134D7}" presName="sibTrans" presStyleCnt="0"/>
      <dgm:spPr/>
    </dgm:pt>
    <dgm:pt modelId="{C239EE7D-F1F2-4791-AA94-5BB308D3877A}" type="pres">
      <dgm:prSet presAssocID="{CC56ED17-3578-4CD3-B4F3-F91010146532}" presName="compNode" presStyleCnt="0"/>
      <dgm:spPr/>
    </dgm:pt>
    <dgm:pt modelId="{B27CBC94-9CF0-45E1-9A50-29426CEF077B}" type="pres">
      <dgm:prSet presAssocID="{CC56ED17-3578-4CD3-B4F3-F91010146532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تأمين"/>
        </a:ext>
      </dgm:extLst>
    </dgm:pt>
    <dgm:pt modelId="{882F686D-9F32-4430-8C47-F919F78D0BDE}" type="pres">
      <dgm:prSet presAssocID="{CC56ED17-3578-4CD3-B4F3-F91010146532}" presName="spaceRect" presStyleCnt="0"/>
      <dgm:spPr/>
    </dgm:pt>
    <dgm:pt modelId="{CF482FC1-CA7A-419C-897E-6A151FF017E7}" type="pres">
      <dgm:prSet presAssocID="{CC56ED17-3578-4CD3-B4F3-F91010146532}" presName="textRect" presStyleLbl="revTx" presStyleIdx="4" presStyleCnt="7">
        <dgm:presLayoutVars>
          <dgm:chMax val="1"/>
          <dgm:chPref val="1"/>
        </dgm:presLayoutVars>
      </dgm:prSet>
      <dgm:spPr/>
    </dgm:pt>
    <dgm:pt modelId="{E51B84E9-4A1F-412C-8F84-632ABBC9B1B7}" type="pres">
      <dgm:prSet presAssocID="{EE27C37C-5451-4ECB-AE51-DBCDDAB5A6F6}" presName="sibTrans" presStyleCnt="0"/>
      <dgm:spPr/>
    </dgm:pt>
    <dgm:pt modelId="{DA9E60A9-4D10-4089-BACB-99A57290AC01}" type="pres">
      <dgm:prSet presAssocID="{49DBFE2A-517D-46BD-A5C1-E2E88B1FA74F}" presName="compNode" presStyleCnt="0"/>
      <dgm:spPr/>
    </dgm:pt>
    <dgm:pt modelId="{0C35A7B3-774C-448D-82A4-80BE86DE0708}" type="pres">
      <dgm:prSet presAssocID="{49DBFE2A-517D-46BD-A5C1-E2E88B1FA74F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حشرة"/>
        </a:ext>
      </dgm:extLst>
    </dgm:pt>
    <dgm:pt modelId="{D1F7685C-14B3-4074-B2FA-BBAFE7056F95}" type="pres">
      <dgm:prSet presAssocID="{49DBFE2A-517D-46BD-A5C1-E2E88B1FA74F}" presName="spaceRect" presStyleCnt="0"/>
      <dgm:spPr/>
    </dgm:pt>
    <dgm:pt modelId="{A72EFCB4-625E-457B-B6FF-910191DF70E3}" type="pres">
      <dgm:prSet presAssocID="{49DBFE2A-517D-46BD-A5C1-E2E88B1FA74F}" presName="textRect" presStyleLbl="revTx" presStyleIdx="5" presStyleCnt="7">
        <dgm:presLayoutVars>
          <dgm:chMax val="1"/>
          <dgm:chPref val="1"/>
        </dgm:presLayoutVars>
      </dgm:prSet>
      <dgm:spPr/>
    </dgm:pt>
    <dgm:pt modelId="{F83EDB9A-9A60-4CFF-9933-E42918F87B73}" type="pres">
      <dgm:prSet presAssocID="{82F0BB96-C8BD-409A-8297-62DB1EE0A14D}" presName="sibTrans" presStyleCnt="0"/>
      <dgm:spPr/>
    </dgm:pt>
    <dgm:pt modelId="{30F27F55-A985-4A7D-A607-5E1021E6D681}" type="pres">
      <dgm:prSet presAssocID="{56A8F52C-8630-4FE1-8444-407E08790137}" presName="compNode" presStyleCnt="0"/>
      <dgm:spPr/>
    </dgm:pt>
    <dgm:pt modelId="{BBFD93AD-8BF9-401A-9FD5-B4CE16C0087D}" type="pres">
      <dgm:prSet presAssocID="{56A8F52C-8630-4FE1-8444-407E08790137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مستند"/>
        </a:ext>
      </dgm:extLst>
    </dgm:pt>
    <dgm:pt modelId="{91EE0A62-2699-44E9-B48E-DEDA434A7962}" type="pres">
      <dgm:prSet presAssocID="{56A8F52C-8630-4FE1-8444-407E08790137}" presName="spaceRect" presStyleCnt="0"/>
      <dgm:spPr/>
    </dgm:pt>
    <dgm:pt modelId="{EABA18C4-771E-4384-BF86-05167761A365}" type="pres">
      <dgm:prSet presAssocID="{56A8F52C-8630-4FE1-8444-407E08790137}" presName="textRect" presStyleLbl="revTx" presStyleIdx="6" presStyleCnt="7">
        <dgm:presLayoutVars>
          <dgm:chMax val="1"/>
          <dgm:chPref val="1"/>
        </dgm:presLayoutVars>
      </dgm:prSet>
      <dgm:spPr/>
    </dgm:pt>
  </dgm:ptLst>
  <dgm:cxnLst>
    <dgm:cxn modelId="{4C53410B-796A-405B-B32C-0FEB1F2E49DC}" srcId="{F61F1FE6-1866-4727-A1D2-544E671B53AD}" destId="{919F3825-93D5-4571-8624-72E0B194D616}" srcOrd="1" destOrd="0" parTransId="{6957F400-82C4-460B-AC70-62B5411831DE}" sibTransId="{DA17694C-D67D-4222-A8D9-3ADB2D8C0005}"/>
    <dgm:cxn modelId="{5E634F3F-D2D9-4118-A144-F0562AE03718}" type="presOf" srcId="{919F3825-93D5-4571-8624-72E0B194D616}" destId="{1E24377A-270E-472C-8895-7221078212EB}" srcOrd="0" destOrd="0" presId="urn:microsoft.com/office/officeart/2018/2/layout/IconLabelList"/>
    <dgm:cxn modelId="{6025C360-F712-4907-BF0F-667FA7C29931}" type="presOf" srcId="{49DBFE2A-517D-46BD-A5C1-E2E88B1FA74F}" destId="{A72EFCB4-625E-457B-B6FF-910191DF70E3}" srcOrd="0" destOrd="0" presId="urn:microsoft.com/office/officeart/2018/2/layout/IconLabelList"/>
    <dgm:cxn modelId="{0C01B844-F3C5-4A21-9230-EE4ADE38747A}" type="presOf" srcId="{F61F1FE6-1866-4727-A1D2-544E671B53AD}" destId="{D781E918-8D30-4172-B50A-C6CDB0111A13}" srcOrd="0" destOrd="0" presId="urn:microsoft.com/office/officeart/2018/2/layout/IconLabelList"/>
    <dgm:cxn modelId="{AC3EA84C-4D82-409F-8481-1E6DDCD4E2E1}" srcId="{F61F1FE6-1866-4727-A1D2-544E671B53AD}" destId="{2709E465-3A0E-4B09-87B7-A6BF9B02799C}" srcOrd="3" destOrd="0" parTransId="{51BA06C6-99A8-4E7A-99A0-A4BD1964798B}" sibTransId="{B46D0CF8-E728-454D-9B95-881263B134D7}"/>
    <dgm:cxn modelId="{2B89F356-DFD8-4107-BAED-857D169BF71E}" srcId="{F61F1FE6-1866-4727-A1D2-544E671B53AD}" destId="{CC56ED17-3578-4CD3-B4F3-F91010146532}" srcOrd="4" destOrd="0" parTransId="{7B66A0A8-CF73-4F06-A48F-0F3F28D3E264}" sibTransId="{EE27C37C-5451-4ECB-AE51-DBCDDAB5A6F6}"/>
    <dgm:cxn modelId="{BFB5BE96-C138-4E07-B5CA-953A8C1075B2}" type="presOf" srcId="{A5151032-B5B5-429D-B2A2-0F2FD574EF3D}" destId="{23AD8239-1638-43F4-AF8E-FEF1D636454F}" srcOrd="0" destOrd="0" presId="urn:microsoft.com/office/officeart/2018/2/layout/IconLabelList"/>
    <dgm:cxn modelId="{EAB2C99E-5DE6-49F8-B387-470A3512910A}" srcId="{F61F1FE6-1866-4727-A1D2-544E671B53AD}" destId="{56A8F52C-8630-4FE1-8444-407E08790137}" srcOrd="6" destOrd="0" parTransId="{1843663C-4762-45E6-A44D-C5E9E69DEFD7}" sibTransId="{DA444FF3-A289-4426-BA42-519EDAEAD7FA}"/>
    <dgm:cxn modelId="{F24AC3AB-D2C7-4A92-ADE0-DAB0D294F9DC}" type="presOf" srcId="{DEBDDAE0-8FBF-422C-BC0C-399466423450}" destId="{DA438EEC-5E9C-4A55-A306-1DEA87D844AD}" srcOrd="0" destOrd="0" presId="urn:microsoft.com/office/officeart/2018/2/layout/IconLabelList"/>
    <dgm:cxn modelId="{B9A3B3AD-0ABF-48E2-A39E-17E3D47698CC}" type="presOf" srcId="{56A8F52C-8630-4FE1-8444-407E08790137}" destId="{EABA18C4-771E-4384-BF86-05167761A365}" srcOrd="0" destOrd="0" presId="urn:microsoft.com/office/officeart/2018/2/layout/IconLabelList"/>
    <dgm:cxn modelId="{14F49FC3-E375-44E7-A1AB-2F1A797087E7}" type="presOf" srcId="{2709E465-3A0E-4B09-87B7-A6BF9B02799C}" destId="{0A7B8F43-7F0D-4DD7-A9B5-D63D182DE889}" srcOrd="0" destOrd="0" presId="urn:microsoft.com/office/officeart/2018/2/layout/IconLabelList"/>
    <dgm:cxn modelId="{A68F2DD8-E8A7-4052-B9E9-82F737F76AE3}" srcId="{F61F1FE6-1866-4727-A1D2-544E671B53AD}" destId="{A5151032-B5B5-429D-B2A2-0F2FD574EF3D}" srcOrd="2" destOrd="0" parTransId="{62FEB3A4-AB93-432F-B956-DC1FCB796301}" sibTransId="{FF9B2F6D-47FE-47C9-9000-8BA552E5888F}"/>
    <dgm:cxn modelId="{D682AADD-B226-4861-8E6F-69C5ED38D690}" srcId="{F61F1FE6-1866-4727-A1D2-544E671B53AD}" destId="{49DBFE2A-517D-46BD-A5C1-E2E88B1FA74F}" srcOrd="5" destOrd="0" parTransId="{AD4F9DAC-772B-46B0-AA10-54C290EF8994}" sibTransId="{82F0BB96-C8BD-409A-8297-62DB1EE0A14D}"/>
    <dgm:cxn modelId="{7A8C7AE0-2387-472E-91B6-E1B7677F7008}" type="presOf" srcId="{CC56ED17-3578-4CD3-B4F3-F91010146532}" destId="{CF482FC1-CA7A-419C-897E-6A151FF017E7}" srcOrd="0" destOrd="0" presId="urn:microsoft.com/office/officeart/2018/2/layout/IconLabelList"/>
    <dgm:cxn modelId="{9DD41CF9-5986-4611-A5A6-C38482AF1454}" srcId="{F61F1FE6-1866-4727-A1D2-544E671B53AD}" destId="{DEBDDAE0-8FBF-422C-BC0C-399466423450}" srcOrd="0" destOrd="0" parTransId="{06ABA425-E09E-4A2A-A3F3-DD3F56F90B22}" sibTransId="{9631C84D-0657-454F-9DB2-09650AA28DA5}"/>
    <dgm:cxn modelId="{63FDAC52-0822-4102-8246-7D9EEDB8755E}" type="presParOf" srcId="{D781E918-8D30-4172-B50A-C6CDB0111A13}" destId="{4D3928CE-FAFF-41A9-AE2F-75AC74E4083E}" srcOrd="0" destOrd="0" presId="urn:microsoft.com/office/officeart/2018/2/layout/IconLabelList"/>
    <dgm:cxn modelId="{621D0CE5-8F70-4B48-B1F9-F4351476B130}" type="presParOf" srcId="{4D3928CE-FAFF-41A9-AE2F-75AC74E4083E}" destId="{B98DF270-731D-4D78-8434-1475EBFF75F1}" srcOrd="0" destOrd="0" presId="urn:microsoft.com/office/officeart/2018/2/layout/IconLabelList"/>
    <dgm:cxn modelId="{05DB4DA3-B639-4C6B-B3C6-7E705C3D2F0B}" type="presParOf" srcId="{4D3928CE-FAFF-41A9-AE2F-75AC74E4083E}" destId="{DD7F5B42-A95A-4AFF-86C1-8C1B7D273F45}" srcOrd="1" destOrd="0" presId="urn:microsoft.com/office/officeart/2018/2/layout/IconLabelList"/>
    <dgm:cxn modelId="{53F3C1B6-ED0D-4456-9A5B-19985C731D05}" type="presParOf" srcId="{4D3928CE-FAFF-41A9-AE2F-75AC74E4083E}" destId="{DA438EEC-5E9C-4A55-A306-1DEA87D844AD}" srcOrd="2" destOrd="0" presId="urn:microsoft.com/office/officeart/2018/2/layout/IconLabelList"/>
    <dgm:cxn modelId="{AC9A298A-7F82-4E72-9054-20A5C3C867F1}" type="presParOf" srcId="{D781E918-8D30-4172-B50A-C6CDB0111A13}" destId="{6DF330B1-6556-4BD2-A78B-73A1B39DDEE8}" srcOrd="1" destOrd="0" presId="urn:microsoft.com/office/officeart/2018/2/layout/IconLabelList"/>
    <dgm:cxn modelId="{83CADD6C-1053-4CCF-BC5D-B60E1B059CED}" type="presParOf" srcId="{D781E918-8D30-4172-B50A-C6CDB0111A13}" destId="{A8B002AA-6340-4D46-9571-240BA6B14201}" srcOrd="2" destOrd="0" presId="urn:microsoft.com/office/officeart/2018/2/layout/IconLabelList"/>
    <dgm:cxn modelId="{97E224EB-4042-4BA2-8F91-46C448EC7916}" type="presParOf" srcId="{A8B002AA-6340-4D46-9571-240BA6B14201}" destId="{6A888D3F-E874-44D1-B485-4DD54CA039E6}" srcOrd="0" destOrd="0" presId="urn:microsoft.com/office/officeart/2018/2/layout/IconLabelList"/>
    <dgm:cxn modelId="{800EE1C1-68F2-4879-ADE3-39C2966537FE}" type="presParOf" srcId="{A8B002AA-6340-4D46-9571-240BA6B14201}" destId="{BA32180A-6934-4DC0-940F-B9459EAB24C9}" srcOrd="1" destOrd="0" presId="urn:microsoft.com/office/officeart/2018/2/layout/IconLabelList"/>
    <dgm:cxn modelId="{038BE152-47E3-4D2F-9EB5-6A50284CDB6B}" type="presParOf" srcId="{A8B002AA-6340-4D46-9571-240BA6B14201}" destId="{1E24377A-270E-472C-8895-7221078212EB}" srcOrd="2" destOrd="0" presId="urn:microsoft.com/office/officeart/2018/2/layout/IconLabelList"/>
    <dgm:cxn modelId="{086B0900-1766-442D-928D-6F9F5D25A2B0}" type="presParOf" srcId="{D781E918-8D30-4172-B50A-C6CDB0111A13}" destId="{E46E4B64-42A0-4577-9B3E-A7977B77D566}" srcOrd="3" destOrd="0" presId="urn:microsoft.com/office/officeart/2018/2/layout/IconLabelList"/>
    <dgm:cxn modelId="{C9530A8B-7050-4383-BE42-486839295B65}" type="presParOf" srcId="{D781E918-8D30-4172-B50A-C6CDB0111A13}" destId="{545B8412-24A9-4129-8DD7-375F8B56EDB7}" srcOrd="4" destOrd="0" presId="urn:microsoft.com/office/officeart/2018/2/layout/IconLabelList"/>
    <dgm:cxn modelId="{D563807C-F5AD-4C5D-B9A2-BB4EA58300D0}" type="presParOf" srcId="{545B8412-24A9-4129-8DD7-375F8B56EDB7}" destId="{1DFF252B-0021-4074-AD92-5B89FF458220}" srcOrd="0" destOrd="0" presId="urn:microsoft.com/office/officeart/2018/2/layout/IconLabelList"/>
    <dgm:cxn modelId="{16B89882-E2A6-4ECA-AC9F-3F8474244378}" type="presParOf" srcId="{545B8412-24A9-4129-8DD7-375F8B56EDB7}" destId="{CCF65C6F-C209-4CF1-A9E2-65AF0FD73BB4}" srcOrd="1" destOrd="0" presId="urn:microsoft.com/office/officeart/2018/2/layout/IconLabelList"/>
    <dgm:cxn modelId="{375A400D-AF98-4C14-9C0E-E676F6E0CCEA}" type="presParOf" srcId="{545B8412-24A9-4129-8DD7-375F8B56EDB7}" destId="{23AD8239-1638-43F4-AF8E-FEF1D636454F}" srcOrd="2" destOrd="0" presId="urn:microsoft.com/office/officeart/2018/2/layout/IconLabelList"/>
    <dgm:cxn modelId="{9823ACBD-4918-4B03-A5BE-B9DAB3787E88}" type="presParOf" srcId="{D781E918-8D30-4172-B50A-C6CDB0111A13}" destId="{D81B5BE8-7408-471A-AE9C-C6D757E4F685}" srcOrd="5" destOrd="0" presId="urn:microsoft.com/office/officeart/2018/2/layout/IconLabelList"/>
    <dgm:cxn modelId="{A06D8D5B-4628-4411-9D1D-263673F92AD1}" type="presParOf" srcId="{D781E918-8D30-4172-B50A-C6CDB0111A13}" destId="{BC88FC3F-9A54-478B-A776-45BB75768E9D}" srcOrd="6" destOrd="0" presId="urn:microsoft.com/office/officeart/2018/2/layout/IconLabelList"/>
    <dgm:cxn modelId="{72808CD7-C616-4165-B7E9-AFFE238ED843}" type="presParOf" srcId="{BC88FC3F-9A54-478B-A776-45BB75768E9D}" destId="{BA106149-AC2F-4776-BA1A-354B663C6649}" srcOrd="0" destOrd="0" presId="urn:microsoft.com/office/officeart/2018/2/layout/IconLabelList"/>
    <dgm:cxn modelId="{369DC9A1-0FB0-401F-940C-D051415A31D3}" type="presParOf" srcId="{BC88FC3F-9A54-478B-A776-45BB75768E9D}" destId="{7E606280-2539-45B8-9804-3BB434FF25E6}" srcOrd="1" destOrd="0" presId="urn:microsoft.com/office/officeart/2018/2/layout/IconLabelList"/>
    <dgm:cxn modelId="{BC0DB02D-4FF1-4E10-84C6-A1FD09CB4923}" type="presParOf" srcId="{BC88FC3F-9A54-478B-A776-45BB75768E9D}" destId="{0A7B8F43-7F0D-4DD7-A9B5-D63D182DE889}" srcOrd="2" destOrd="0" presId="urn:microsoft.com/office/officeart/2018/2/layout/IconLabelList"/>
    <dgm:cxn modelId="{343BA219-C762-43E0-80FB-E0768FDADFC0}" type="presParOf" srcId="{D781E918-8D30-4172-B50A-C6CDB0111A13}" destId="{BB0C3569-A917-43C3-8843-6ADFF43B32CC}" srcOrd="7" destOrd="0" presId="urn:microsoft.com/office/officeart/2018/2/layout/IconLabelList"/>
    <dgm:cxn modelId="{401F6E32-E2F8-420F-90A3-C655395E37B2}" type="presParOf" srcId="{D781E918-8D30-4172-B50A-C6CDB0111A13}" destId="{C239EE7D-F1F2-4791-AA94-5BB308D3877A}" srcOrd="8" destOrd="0" presId="urn:microsoft.com/office/officeart/2018/2/layout/IconLabelList"/>
    <dgm:cxn modelId="{ADC85120-0523-400A-BE51-2EC20B9E3ECD}" type="presParOf" srcId="{C239EE7D-F1F2-4791-AA94-5BB308D3877A}" destId="{B27CBC94-9CF0-45E1-9A50-29426CEF077B}" srcOrd="0" destOrd="0" presId="urn:microsoft.com/office/officeart/2018/2/layout/IconLabelList"/>
    <dgm:cxn modelId="{92D3908E-FB93-4AD5-9713-1EBEE9550EF2}" type="presParOf" srcId="{C239EE7D-F1F2-4791-AA94-5BB308D3877A}" destId="{882F686D-9F32-4430-8C47-F919F78D0BDE}" srcOrd="1" destOrd="0" presId="urn:microsoft.com/office/officeart/2018/2/layout/IconLabelList"/>
    <dgm:cxn modelId="{045DBED6-D244-4B00-A3EB-C8892AD364CB}" type="presParOf" srcId="{C239EE7D-F1F2-4791-AA94-5BB308D3877A}" destId="{CF482FC1-CA7A-419C-897E-6A151FF017E7}" srcOrd="2" destOrd="0" presId="urn:microsoft.com/office/officeart/2018/2/layout/IconLabelList"/>
    <dgm:cxn modelId="{F9D877AC-A1CE-430E-B487-744173FAF0E3}" type="presParOf" srcId="{D781E918-8D30-4172-B50A-C6CDB0111A13}" destId="{E51B84E9-4A1F-412C-8F84-632ABBC9B1B7}" srcOrd="9" destOrd="0" presId="urn:microsoft.com/office/officeart/2018/2/layout/IconLabelList"/>
    <dgm:cxn modelId="{5C072460-74A7-4E47-9916-6C29B6228A5C}" type="presParOf" srcId="{D781E918-8D30-4172-B50A-C6CDB0111A13}" destId="{DA9E60A9-4D10-4089-BACB-99A57290AC01}" srcOrd="10" destOrd="0" presId="urn:microsoft.com/office/officeart/2018/2/layout/IconLabelList"/>
    <dgm:cxn modelId="{44152CE7-5BB2-4A1E-A48B-BF8D45CD4929}" type="presParOf" srcId="{DA9E60A9-4D10-4089-BACB-99A57290AC01}" destId="{0C35A7B3-774C-448D-82A4-80BE86DE0708}" srcOrd="0" destOrd="0" presId="urn:microsoft.com/office/officeart/2018/2/layout/IconLabelList"/>
    <dgm:cxn modelId="{D08CEA7E-F2A3-4CBE-97B6-95048E724938}" type="presParOf" srcId="{DA9E60A9-4D10-4089-BACB-99A57290AC01}" destId="{D1F7685C-14B3-4074-B2FA-BBAFE7056F95}" srcOrd="1" destOrd="0" presId="urn:microsoft.com/office/officeart/2018/2/layout/IconLabelList"/>
    <dgm:cxn modelId="{FD405D80-7C82-4012-B3C0-1834C211CB53}" type="presParOf" srcId="{DA9E60A9-4D10-4089-BACB-99A57290AC01}" destId="{A72EFCB4-625E-457B-B6FF-910191DF70E3}" srcOrd="2" destOrd="0" presId="urn:microsoft.com/office/officeart/2018/2/layout/IconLabelList"/>
    <dgm:cxn modelId="{1CB2E362-AF31-42C4-B89C-EB974E3D1CE9}" type="presParOf" srcId="{D781E918-8D30-4172-B50A-C6CDB0111A13}" destId="{F83EDB9A-9A60-4CFF-9933-E42918F87B73}" srcOrd="11" destOrd="0" presId="urn:microsoft.com/office/officeart/2018/2/layout/IconLabelList"/>
    <dgm:cxn modelId="{DEEA6D27-7792-49BD-8647-5E2B89D3E01A}" type="presParOf" srcId="{D781E918-8D30-4172-B50A-C6CDB0111A13}" destId="{30F27F55-A985-4A7D-A607-5E1021E6D681}" srcOrd="12" destOrd="0" presId="urn:microsoft.com/office/officeart/2018/2/layout/IconLabelList"/>
    <dgm:cxn modelId="{146F4606-78A6-41F0-B769-1273AE010CD3}" type="presParOf" srcId="{30F27F55-A985-4A7D-A607-5E1021E6D681}" destId="{BBFD93AD-8BF9-401A-9FD5-B4CE16C0087D}" srcOrd="0" destOrd="0" presId="urn:microsoft.com/office/officeart/2018/2/layout/IconLabelList"/>
    <dgm:cxn modelId="{FE3F7845-714F-4988-AF09-C4328E986066}" type="presParOf" srcId="{30F27F55-A985-4A7D-A607-5E1021E6D681}" destId="{91EE0A62-2699-44E9-B48E-DEDA434A7962}" srcOrd="1" destOrd="0" presId="urn:microsoft.com/office/officeart/2018/2/layout/IconLabelList"/>
    <dgm:cxn modelId="{C3408C29-673F-4AD8-8336-4A0FE2F3D4A9}" type="presParOf" srcId="{30F27F55-A985-4A7D-A607-5E1021E6D681}" destId="{EABA18C4-771E-4384-BF86-05167761A365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FEC395-CE88-47A6-812E-2131E4B46137}">
      <dsp:nvSpPr>
        <dsp:cNvPr id="0" name=""/>
        <dsp:cNvSpPr/>
      </dsp:nvSpPr>
      <dsp:spPr>
        <a:xfrm>
          <a:off x="1899519" y="1882396"/>
          <a:ext cx="1425589" cy="142558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98A35A-6706-4896-820E-9BDDB144CC90}">
      <dsp:nvSpPr>
        <dsp:cNvPr id="0" name=""/>
        <dsp:cNvSpPr/>
      </dsp:nvSpPr>
      <dsp:spPr>
        <a:xfrm>
          <a:off x="1028326" y="3686811"/>
          <a:ext cx="31679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Programming Languages: PHP, HTML, CSS , JS </a:t>
          </a:r>
        </a:p>
      </dsp:txBody>
      <dsp:txXfrm>
        <a:off x="1028326" y="3686811"/>
        <a:ext cx="3167975" cy="720000"/>
      </dsp:txXfrm>
    </dsp:sp>
    <dsp:sp modelId="{EEBA0C61-7A8D-4B9A-AE80-5CB820317C3F}">
      <dsp:nvSpPr>
        <dsp:cNvPr id="0" name=""/>
        <dsp:cNvSpPr/>
      </dsp:nvSpPr>
      <dsp:spPr>
        <a:xfrm>
          <a:off x="5621891" y="1882396"/>
          <a:ext cx="1425589" cy="142558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56BA35-3E17-4EAB-B756-272CBB4268EC}">
      <dsp:nvSpPr>
        <dsp:cNvPr id="0" name=""/>
        <dsp:cNvSpPr/>
      </dsp:nvSpPr>
      <dsp:spPr>
        <a:xfrm>
          <a:off x="4750697" y="3686811"/>
          <a:ext cx="31679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Database:MYSQL</a:t>
          </a:r>
        </a:p>
      </dsp:txBody>
      <dsp:txXfrm>
        <a:off x="4750697" y="3686811"/>
        <a:ext cx="3167975" cy="720000"/>
      </dsp:txXfrm>
    </dsp:sp>
    <dsp:sp modelId="{6D1F544F-85D3-4AA6-AF4D-F9D999842B56}">
      <dsp:nvSpPr>
        <dsp:cNvPr id="0" name=""/>
        <dsp:cNvSpPr/>
      </dsp:nvSpPr>
      <dsp:spPr>
        <a:xfrm>
          <a:off x="9344262" y="1882396"/>
          <a:ext cx="1425589" cy="142558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89DCAC-F7E6-447D-9859-8AF682A1A838}">
      <dsp:nvSpPr>
        <dsp:cNvPr id="0" name=""/>
        <dsp:cNvSpPr/>
      </dsp:nvSpPr>
      <dsp:spPr>
        <a:xfrm>
          <a:off x="8473069" y="3686811"/>
          <a:ext cx="31679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Development Environment: XAMPP, NetBeans, Visual Studio</a:t>
          </a:r>
        </a:p>
      </dsp:txBody>
      <dsp:txXfrm>
        <a:off x="8473069" y="3686811"/>
        <a:ext cx="3167975" cy="720000"/>
      </dsp:txXfrm>
    </dsp:sp>
    <dsp:sp modelId="{2FA20B7B-D1A4-43D9-87DD-74BEE210F358}">
      <dsp:nvSpPr>
        <dsp:cNvPr id="0" name=""/>
        <dsp:cNvSpPr/>
      </dsp:nvSpPr>
      <dsp:spPr>
        <a:xfrm>
          <a:off x="13066634" y="1882396"/>
          <a:ext cx="1425589" cy="142558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810B42-5E9B-4345-966A-C0EB2EE0D69B}">
      <dsp:nvSpPr>
        <dsp:cNvPr id="0" name=""/>
        <dsp:cNvSpPr/>
      </dsp:nvSpPr>
      <dsp:spPr>
        <a:xfrm>
          <a:off x="12195441" y="3686811"/>
          <a:ext cx="31679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Design Tools: Draw.io, Microsoft Access</a:t>
          </a:r>
        </a:p>
      </dsp:txBody>
      <dsp:txXfrm>
        <a:off x="12195441" y="3686811"/>
        <a:ext cx="3167975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8DF270-731D-4D78-8434-1475EBFF75F1}">
      <dsp:nvSpPr>
        <dsp:cNvPr id="0" name=""/>
        <dsp:cNvSpPr/>
      </dsp:nvSpPr>
      <dsp:spPr>
        <a:xfrm>
          <a:off x="1129842" y="1968248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438EEC-5E9C-4A55-A306-1DEA87D844AD}">
      <dsp:nvSpPr>
        <dsp:cNvPr id="0" name=""/>
        <dsp:cNvSpPr/>
      </dsp:nvSpPr>
      <dsp:spPr>
        <a:xfrm>
          <a:off x="634842" y="3127173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🧠 Planning &amp; Analysis – Understanding project requirements and defining scope</a:t>
          </a:r>
        </a:p>
      </dsp:txBody>
      <dsp:txXfrm>
        <a:off x="634842" y="3127173"/>
        <a:ext cx="1800000" cy="720000"/>
      </dsp:txXfrm>
    </dsp:sp>
    <dsp:sp modelId="{6A888D3F-E874-44D1-B485-4DD54CA039E6}">
      <dsp:nvSpPr>
        <dsp:cNvPr id="0" name=""/>
        <dsp:cNvSpPr/>
      </dsp:nvSpPr>
      <dsp:spPr>
        <a:xfrm>
          <a:off x="3244842" y="1968248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24377A-270E-472C-8895-7221078212EB}">
      <dsp:nvSpPr>
        <dsp:cNvPr id="0" name=""/>
        <dsp:cNvSpPr/>
      </dsp:nvSpPr>
      <dsp:spPr>
        <a:xfrm>
          <a:off x="2749842" y="3127173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🗂️ Database Design – Creating ERD and building MySQL tables</a:t>
          </a:r>
        </a:p>
      </dsp:txBody>
      <dsp:txXfrm>
        <a:off x="2749842" y="3127173"/>
        <a:ext cx="1800000" cy="720000"/>
      </dsp:txXfrm>
    </dsp:sp>
    <dsp:sp modelId="{1DFF252B-0021-4074-AD92-5B89FF458220}">
      <dsp:nvSpPr>
        <dsp:cNvPr id="0" name=""/>
        <dsp:cNvSpPr/>
      </dsp:nvSpPr>
      <dsp:spPr>
        <a:xfrm>
          <a:off x="5359842" y="1968248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AD8239-1638-43F4-AF8E-FEF1D636454F}">
      <dsp:nvSpPr>
        <dsp:cNvPr id="0" name=""/>
        <dsp:cNvSpPr/>
      </dsp:nvSpPr>
      <dsp:spPr>
        <a:xfrm>
          <a:off x="4864842" y="3127173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🖥️ Frontend Development – Designing user interface using HTML, CSS, and JavaScript</a:t>
          </a:r>
        </a:p>
      </dsp:txBody>
      <dsp:txXfrm>
        <a:off x="4864842" y="3127173"/>
        <a:ext cx="1800000" cy="720000"/>
      </dsp:txXfrm>
    </dsp:sp>
    <dsp:sp modelId="{BA106149-AC2F-4776-BA1A-354B663C6649}">
      <dsp:nvSpPr>
        <dsp:cNvPr id="0" name=""/>
        <dsp:cNvSpPr/>
      </dsp:nvSpPr>
      <dsp:spPr>
        <a:xfrm>
          <a:off x="7474842" y="1968248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7B8F43-7F0D-4DD7-A9B5-D63D182DE889}">
      <dsp:nvSpPr>
        <dsp:cNvPr id="0" name=""/>
        <dsp:cNvSpPr/>
      </dsp:nvSpPr>
      <dsp:spPr>
        <a:xfrm>
          <a:off x="6979842" y="3127173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⚙️ Backend Development – Building system logic using PHP and connecting to the database</a:t>
          </a:r>
        </a:p>
      </dsp:txBody>
      <dsp:txXfrm>
        <a:off x="6979842" y="3127173"/>
        <a:ext cx="1800000" cy="720000"/>
      </dsp:txXfrm>
    </dsp:sp>
    <dsp:sp modelId="{B27CBC94-9CF0-45E1-9A50-29426CEF077B}">
      <dsp:nvSpPr>
        <dsp:cNvPr id="0" name=""/>
        <dsp:cNvSpPr/>
      </dsp:nvSpPr>
      <dsp:spPr>
        <a:xfrm>
          <a:off x="9589842" y="1968248"/>
          <a:ext cx="810000" cy="81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482FC1-CA7A-419C-897E-6A151FF017E7}">
      <dsp:nvSpPr>
        <dsp:cNvPr id="0" name=""/>
        <dsp:cNvSpPr/>
      </dsp:nvSpPr>
      <dsp:spPr>
        <a:xfrm>
          <a:off x="9094842" y="3127173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🔐 Authentication – Implementing admin login system</a:t>
          </a:r>
        </a:p>
      </dsp:txBody>
      <dsp:txXfrm>
        <a:off x="9094842" y="3127173"/>
        <a:ext cx="1800000" cy="720000"/>
      </dsp:txXfrm>
    </dsp:sp>
    <dsp:sp modelId="{0C35A7B3-774C-448D-82A4-80BE86DE0708}">
      <dsp:nvSpPr>
        <dsp:cNvPr id="0" name=""/>
        <dsp:cNvSpPr/>
      </dsp:nvSpPr>
      <dsp:spPr>
        <a:xfrm>
          <a:off x="11704842" y="1968248"/>
          <a:ext cx="810000" cy="810000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2EFCB4-625E-457B-B6FF-910191DF70E3}">
      <dsp:nvSpPr>
        <dsp:cNvPr id="0" name=""/>
        <dsp:cNvSpPr/>
      </dsp:nvSpPr>
      <dsp:spPr>
        <a:xfrm>
          <a:off x="11209842" y="3127173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🔍 Testing – Performing manual tests to ensure functionality and fix bugs</a:t>
          </a:r>
        </a:p>
      </dsp:txBody>
      <dsp:txXfrm>
        <a:off x="11209842" y="3127173"/>
        <a:ext cx="1800000" cy="720000"/>
      </dsp:txXfrm>
    </dsp:sp>
    <dsp:sp modelId="{BBFD93AD-8BF9-401A-9FD5-B4CE16C0087D}">
      <dsp:nvSpPr>
        <dsp:cNvPr id="0" name=""/>
        <dsp:cNvSpPr/>
      </dsp:nvSpPr>
      <dsp:spPr>
        <a:xfrm>
          <a:off x="13819842" y="1968248"/>
          <a:ext cx="810000" cy="810000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BA18C4-771E-4384-BF86-05167761A365}">
      <dsp:nvSpPr>
        <dsp:cNvPr id="0" name=""/>
        <dsp:cNvSpPr/>
      </dsp:nvSpPr>
      <dsp:spPr>
        <a:xfrm>
          <a:off x="13324842" y="3127173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📝 Documentation – Writing reports and describing system structure clearly</a:t>
          </a:r>
        </a:p>
      </dsp:txBody>
      <dsp:txXfrm>
        <a:off x="13324842" y="3127173"/>
        <a:ext cx="18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Rectangle 53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3428" cy="10287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6"/>
          <p:cNvSpPr txBox="1"/>
          <p:nvPr/>
        </p:nvSpPr>
        <p:spPr>
          <a:xfrm>
            <a:off x="1257300" y="677071"/>
            <a:ext cx="15768828" cy="609981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9900" b="1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29LT Bukra Bold"/>
                <a:rtl/>
              </a:rPr>
              <a:t>Personal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257298" y="7474914"/>
            <a:ext cx="15768828" cy="1690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400" b="1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29LT Bukra Bold"/>
                <a:rtl/>
              </a:rPr>
              <a:t>project</a:t>
            </a:r>
          </a:p>
        </p:txBody>
      </p:sp>
      <p:sp>
        <p:nvSpPr>
          <p:cNvPr id="61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57300" y="7077892"/>
            <a:ext cx="8115300" cy="27432"/>
          </a:xfrm>
          <a:custGeom>
            <a:avLst/>
            <a:gdLst>
              <a:gd name="connsiteX0" fmla="*/ 0 w 8115300"/>
              <a:gd name="connsiteY0" fmla="*/ 0 h 27432"/>
              <a:gd name="connsiteX1" fmla="*/ 432816 w 8115300"/>
              <a:gd name="connsiteY1" fmla="*/ 0 h 27432"/>
              <a:gd name="connsiteX2" fmla="*/ 1190244 w 8115300"/>
              <a:gd name="connsiteY2" fmla="*/ 0 h 27432"/>
              <a:gd name="connsiteX3" fmla="*/ 1623060 w 8115300"/>
              <a:gd name="connsiteY3" fmla="*/ 0 h 27432"/>
              <a:gd name="connsiteX4" fmla="*/ 2218182 w 8115300"/>
              <a:gd name="connsiteY4" fmla="*/ 0 h 27432"/>
              <a:gd name="connsiteX5" fmla="*/ 3056763 w 8115300"/>
              <a:gd name="connsiteY5" fmla="*/ 0 h 27432"/>
              <a:gd name="connsiteX6" fmla="*/ 3733038 w 8115300"/>
              <a:gd name="connsiteY6" fmla="*/ 0 h 27432"/>
              <a:gd name="connsiteX7" fmla="*/ 4490466 w 8115300"/>
              <a:gd name="connsiteY7" fmla="*/ 0 h 27432"/>
              <a:gd name="connsiteX8" fmla="*/ 5085588 w 8115300"/>
              <a:gd name="connsiteY8" fmla="*/ 0 h 27432"/>
              <a:gd name="connsiteX9" fmla="*/ 5761863 w 8115300"/>
              <a:gd name="connsiteY9" fmla="*/ 0 h 27432"/>
              <a:gd name="connsiteX10" fmla="*/ 6600444 w 8115300"/>
              <a:gd name="connsiteY10" fmla="*/ 0 h 27432"/>
              <a:gd name="connsiteX11" fmla="*/ 7114413 w 8115300"/>
              <a:gd name="connsiteY11" fmla="*/ 0 h 27432"/>
              <a:gd name="connsiteX12" fmla="*/ 8115300 w 8115300"/>
              <a:gd name="connsiteY12" fmla="*/ 0 h 27432"/>
              <a:gd name="connsiteX13" fmla="*/ 8115300 w 8115300"/>
              <a:gd name="connsiteY13" fmla="*/ 27432 h 27432"/>
              <a:gd name="connsiteX14" fmla="*/ 7520178 w 8115300"/>
              <a:gd name="connsiteY14" fmla="*/ 27432 h 27432"/>
              <a:gd name="connsiteX15" fmla="*/ 7087362 w 8115300"/>
              <a:gd name="connsiteY15" fmla="*/ 27432 h 27432"/>
              <a:gd name="connsiteX16" fmla="*/ 6411087 w 8115300"/>
              <a:gd name="connsiteY16" fmla="*/ 27432 h 27432"/>
              <a:gd name="connsiteX17" fmla="*/ 5897118 w 8115300"/>
              <a:gd name="connsiteY17" fmla="*/ 27432 h 27432"/>
              <a:gd name="connsiteX18" fmla="*/ 5220843 w 8115300"/>
              <a:gd name="connsiteY18" fmla="*/ 27432 h 27432"/>
              <a:gd name="connsiteX19" fmla="*/ 4544568 w 8115300"/>
              <a:gd name="connsiteY19" fmla="*/ 27432 h 27432"/>
              <a:gd name="connsiteX20" fmla="*/ 3868293 w 8115300"/>
              <a:gd name="connsiteY20" fmla="*/ 27432 h 27432"/>
              <a:gd name="connsiteX21" fmla="*/ 3192018 w 8115300"/>
              <a:gd name="connsiteY21" fmla="*/ 27432 h 27432"/>
              <a:gd name="connsiteX22" fmla="*/ 2596896 w 8115300"/>
              <a:gd name="connsiteY22" fmla="*/ 27432 h 27432"/>
              <a:gd name="connsiteX23" fmla="*/ 1839468 w 8115300"/>
              <a:gd name="connsiteY23" fmla="*/ 27432 h 27432"/>
              <a:gd name="connsiteX24" fmla="*/ 1163193 w 8115300"/>
              <a:gd name="connsiteY24" fmla="*/ 27432 h 27432"/>
              <a:gd name="connsiteX25" fmla="*/ 0 w 8115300"/>
              <a:gd name="connsiteY25" fmla="*/ 27432 h 27432"/>
              <a:gd name="connsiteX26" fmla="*/ 0 w 8115300"/>
              <a:gd name="connsiteY2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8115300" h="27432" fill="none" extrusionOk="0">
                <a:moveTo>
                  <a:pt x="0" y="0"/>
                </a:moveTo>
                <a:cubicBezTo>
                  <a:pt x="190010" y="894"/>
                  <a:pt x="220703" y="16712"/>
                  <a:pt x="432816" y="0"/>
                </a:cubicBezTo>
                <a:cubicBezTo>
                  <a:pt x="644929" y="-16712"/>
                  <a:pt x="925351" y="-2130"/>
                  <a:pt x="1190244" y="0"/>
                </a:cubicBezTo>
                <a:cubicBezTo>
                  <a:pt x="1455137" y="2130"/>
                  <a:pt x="1428691" y="10242"/>
                  <a:pt x="1623060" y="0"/>
                </a:cubicBezTo>
                <a:cubicBezTo>
                  <a:pt x="1817429" y="-10242"/>
                  <a:pt x="1970637" y="26101"/>
                  <a:pt x="2218182" y="0"/>
                </a:cubicBezTo>
                <a:cubicBezTo>
                  <a:pt x="2465727" y="-26101"/>
                  <a:pt x="2697424" y="-37662"/>
                  <a:pt x="3056763" y="0"/>
                </a:cubicBezTo>
                <a:cubicBezTo>
                  <a:pt x="3416102" y="37662"/>
                  <a:pt x="3593057" y="5679"/>
                  <a:pt x="3733038" y="0"/>
                </a:cubicBezTo>
                <a:cubicBezTo>
                  <a:pt x="3873019" y="-5679"/>
                  <a:pt x="4227702" y="-17899"/>
                  <a:pt x="4490466" y="0"/>
                </a:cubicBezTo>
                <a:cubicBezTo>
                  <a:pt x="4753230" y="17899"/>
                  <a:pt x="4954916" y="-7629"/>
                  <a:pt x="5085588" y="0"/>
                </a:cubicBezTo>
                <a:cubicBezTo>
                  <a:pt x="5216260" y="7629"/>
                  <a:pt x="5443283" y="13568"/>
                  <a:pt x="5761863" y="0"/>
                </a:cubicBezTo>
                <a:cubicBezTo>
                  <a:pt x="6080443" y="-13568"/>
                  <a:pt x="6414913" y="34176"/>
                  <a:pt x="6600444" y="0"/>
                </a:cubicBezTo>
                <a:cubicBezTo>
                  <a:pt x="6785975" y="-34176"/>
                  <a:pt x="6979908" y="24439"/>
                  <a:pt x="7114413" y="0"/>
                </a:cubicBezTo>
                <a:cubicBezTo>
                  <a:pt x="7248918" y="-24439"/>
                  <a:pt x="7753242" y="49243"/>
                  <a:pt x="8115300" y="0"/>
                </a:cubicBezTo>
                <a:cubicBezTo>
                  <a:pt x="8114711" y="10802"/>
                  <a:pt x="8114630" y="18406"/>
                  <a:pt x="8115300" y="27432"/>
                </a:cubicBezTo>
                <a:cubicBezTo>
                  <a:pt x="7919968" y="56537"/>
                  <a:pt x="7815832" y="29302"/>
                  <a:pt x="7520178" y="27432"/>
                </a:cubicBezTo>
                <a:cubicBezTo>
                  <a:pt x="7224524" y="25562"/>
                  <a:pt x="7237397" y="41582"/>
                  <a:pt x="7087362" y="27432"/>
                </a:cubicBezTo>
                <a:cubicBezTo>
                  <a:pt x="6937327" y="13282"/>
                  <a:pt x="6666361" y="21099"/>
                  <a:pt x="6411087" y="27432"/>
                </a:cubicBezTo>
                <a:cubicBezTo>
                  <a:pt x="6155814" y="33765"/>
                  <a:pt x="6076699" y="29106"/>
                  <a:pt x="5897118" y="27432"/>
                </a:cubicBezTo>
                <a:cubicBezTo>
                  <a:pt x="5717537" y="25758"/>
                  <a:pt x="5480643" y="60140"/>
                  <a:pt x="5220843" y="27432"/>
                </a:cubicBezTo>
                <a:cubicBezTo>
                  <a:pt x="4961043" y="-5276"/>
                  <a:pt x="4741983" y="10261"/>
                  <a:pt x="4544568" y="27432"/>
                </a:cubicBezTo>
                <a:cubicBezTo>
                  <a:pt x="4347154" y="44603"/>
                  <a:pt x="4107592" y="3653"/>
                  <a:pt x="3868293" y="27432"/>
                </a:cubicBezTo>
                <a:cubicBezTo>
                  <a:pt x="3628995" y="51211"/>
                  <a:pt x="3474283" y="17408"/>
                  <a:pt x="3192018" y="27432"/>
                </a:cubicBezTo>
                <a:cubicBezTo>
                  <a:pt x="2909754" y="37456"/>
                  <a:pt x="2798966" y="32872"/>
                  <a:pt x="2596896" y="27432"/>
                </a:cubicBezTo>
                <a:cubicBezTo>
                  <a:pt x="2394826" y="21992"/>
                  <a:pt x="2025585" y="38694"/>
                  <a:pt x="1839468" y="27432"/>
                </a:cubicBezTo>
                <a:cubicBezTo>
                  <a:pt x="1653351" y="16170"/>
                  <a:pt x="1444068" y="17283"/>
                  <a:pt x="1163193" y="27432"/>
                </a:cubicBezTo>
                <a:cubicBezTo>
                  <a:pt x="882319" y="37581"/>
                  <a:pt x="259987" y="69926"/>
                  <a:pt x="0" y="27432"/>
                </a:cubicBezTo>
                <a:cubicBezTo>
                  <a:pt x="586" y="19291"/>
                  <a:pt x="-218" y="13009"/>
                  <a:pt x="0" y="0"/>
                </a:cubicBezTo>
                <a:close/>
              </a:path>
              <a:path w="8115300" h="27432" stroke="0" extrusionOk="0">
                <a:moveTo>
                  <a:pt x="0" y="0"/>
                </a:moveTo>
                <a:cubicBezTo>
                  <a:pt x="246921" y="20773"/>
                  <a:pt x="378767" y="-16956"/>
                  <a:pt x="595122" y="0"/>
                </a:cubicBezTo>
                <a:cubicBezTo>
                  <a:pt x="811477" y="16956"/>
                  <a:pt x="846257" y="-13061"/>
                  <a:pt x="1027938" y="0"/>
                </a:cubicBezTo>
                <a:cubicBezTo>
                  <a:pt x="1209619" y="13061"/>
                  <a:pt x="1578503" y="7172"/>
                  <a:pt x="1866519" y="0"/>
                </a:cubicBezTo>
                <a:cubicBezTo>
                  <a:pt x="2154535" y="-7172"/>
                  <a:pt x="2226239" y="7373"/>
                  <a:pt x="2461641" y="0"/>
                </a:cubicBezTo>
                <a:cubicBezTo>
                  <a:pt x="2697043" y="-7373"/>
                  <a:pt x="2901650" y="-10054"/>
                  <a:pt x="3056763" y="0"/>
                </a:cubicBezTo>
                <a:cubicBezTo>
                  <a:pt x="3211876" y="10054"/>
                  <a:pt x="3585194" y="26991"/>
                  <a:pt x="3895344" y="0"/>
                </a:cubicBezTo>
                <a:cubicBezTo>
                  <a:pt x="4205494" y="-26991"/>
                  <a:pt x="4295029" y="18672"/>
                  <a:pt x="4409313" y="0"/>
                </a:cubicBezTo>
                <a:cubicBezTo>
                  <a:pt x="4523597" y="-18672"/>
                  <a:pt x="4956843" y="3306"/>
                  <a:pt x="5247894" y="0"/>
                </a:cubicBezTo>
                <a:cubicBezTo>
                  <a:pt x="5538945" y="-3306"/>
                  <a:pt x="5725486" y="41316"/>
                  <a:pt x="6086475" y="0"/>
                </a:cubicBezTo>
                <a:cubicBezTo>
                  <a:pt x="6447464" y="-41316"/>
                  <a:pt x="6467270" y="-130"/>
                  <a:pt x="6762750" y="0"/>
                </a:cubicBezTo>
                <a:cubicBezTo>
                  <a:pt x="7058230" y="130"/>
                  <a:pt x="7713814" y="14357"/>
                  <a:pt x="8115300" y="0"/>
                </a:cubicBezTo>
                <a:cubicBezTo>
                  <a:pt x="8113940" y="10164"/>
                  <a:pt x="8115383" y="19377"/>
                  <a:pt x="8115300" y="27432"/>
                </a:cubicBezTo>
                <a:cubicBezTo>
                  <a:pt x="7951056" y="30523"/>
                  <a:pt x="7778080" y="21630"/>
                  <a:pt x="7682484" y="27432"/>
                </a:cubicBezTo>
                <a:cubicBezTo>
                  <a:pt x="7586888" y="33234"/>
                  <a:pt x="7123604" y="-3715"/>
                  <a:pt x="6843903" y="27432"/>
                </a:cubicBezTo>
                <a:cubicBezTo>
                  <a:pt x="6564202" y="58579"/>
                  <a:pt x="6499708" y="46045"/>
                  <a:pt x="6329934" y="27432"/>
                </a:cubicBezTo>
                <a:cubicBezTo>
                  <a:pt x="6160160" y="8819"/>
                  <a:pt x="5847230" y="12305"/>
                  <a:pt x="5653659" y="27432"/>
                </a:cubicBezTo>
                <a:cubicBezTo>
                  <a:pt x="5460088" y="42559"/>
                  <a:pt x="5091368" y="49579"/>
                  <a:pt x="4815078" y="27432"/>
                </a:cubicBezTo>
                <a:cubicBezTo>
                  <a:pt x="4538788" y="5285"/>
                  <a:pt x="4312121" y="56408"/>
                  <a:pt x="4138803" y="27432"/>
                </a:cubicBezTo>
                <a:cubicBezTo>
                  <a:pt x="3965485" y="-1544"/>
                  <a:pt x="3850471" y="37054"/>
                  <a:pt x="3705987" y="27432"/>
                </a:cubicBezTo>
                <a:cubicBezTo>
                  <a:pt x="3561503" y="17810"/>
                  <a:pt x="3428606" y="6693"/>
                  <a:pt x="3192018" y="27432"/>
                </a:cubicBezTo>
                <a:cubicBezTo>
                  <a:pt x="2955430" y="48171"/>
                  <a:pt x="2708142" y="29499"/>
                  <a:pt x="2353437" y="27432"/>
                </a:cubicBezTo>
                <a:cubicBezTo>
                  <a:pt x="1998732" y="25365"/>
                  <a:pt x="1984171" y="39554"/>
                  <a:pt x="1677162" y="27432"/>
                </a:cubicBezTo>
                <a:cubicBezTo>
                  <a:pt x="1370153" y="15310"/>
                  <a:pt x="1367960" y="5957"/>
                  <a:pt x="1163193" y="27432"/>
                </a:cubicBezTo>
                <a:cubicBezTo>
                  <a:pt x="958426" y="48907"/>
                  <a:pt x="303607" y="-7538"/>
                  <a:pt x="0" y="27432"/>
                </a:cubicBezTo>
                <a:cubicBezTo>
                  <a:pt x="-383" y="21019"/>
                  <a:pt x="-503" y="1243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8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438570" cy="10287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762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423330" cy="10287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16971" y="1683544"/>
            <a:ext cx="6035040" cy="48062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7200" b="1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29LT Bukra Bold"/>
              </a:rPr>
              <a:t>ACTIVITY DIAGRAM: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7200" b="1" kern="1200">
              <a:solidFill>
                <a:schemeClr val="tx1"/>
              </a:solidFill>
              <a:latin typeface="+mj-lt"/>
              <a:ea typeface="+mj-ea"/>
              <a:cs typeface="+mj-cs"/>
              <a:sym typeface="29LT Bukra Bold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39882" y="520187"/>
            <a:ext cx="219456" cy="10561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1543" y="6820380"/>
            <a:ext cx="6035040" cy="27432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صورة 3" descr="صورة تحتوي على نص, رسم بياني, إيصال, لقطة شاشة&#10;&#10;قد يكون المحتوى المعد بواسطة الذكاء الاصطناعي غير صحيح.">
            <a:extLst>
              <a:ext uri="{FF2B5EF4-FFF2-40B4-BE49-F238E27FC236}">
                <a16:creationId xmlns:a16="http://schemas.microsoft.com/office/drawing/2014/main" id="{42D9C9DC-3D1B-7287-7482-DB5C6754CD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82" r="1053"/>
          <a:stretch/>
        </p:blipFill>
        <p:spPr bwMode="auto">
          <a:xfrm>
            <a:off x="10296203" y="938526"/>
            <a:ext cx="5263915" cy="8183070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716971" y="1683544"/>
            <a:ext cx="6035040" cy="48062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7200" b="1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29LT Bukra Bold"/>
              </a:rPr>
              <a:t>USE CASE DIAGRAM</a:t>
            </a: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39882" y="520187"/>
            <a:ext cx="219456" cy="10561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1543" y="6820380"/>
            <a:ext cx="6035040" cy="27432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5" name="صورة 4" descr="صورة تحتوي على نص, رسم بياني, لقطة شاشة, خط&#10;&#10;قد يكون المحتوى المعد بواسطة الذكاء الاصطناعي غير صحيح.">
            <a:extLst>
              <a:ext uri="{FF2B5EF4-FFF2-40B4-BE49-F238E27FC236}">
                <a16:creationId xmlns:a16="http://schemas.microsoft.com/office/drawing/2014/main" id="{56B187CC-8100-4B0A-1B84-E52928313F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301660" y="938524"/>
            <a:ext cx="6260048" cy="818307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12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3428" cy="10287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7"/>
          <p:cNvSpPr txBox="1"/>
          <p:nvPr/>
        </p:nvSpPr>
        <p:spPr>
          <a:xfrm>
            <a:off x="1257300" y="277207"/>
            <a:ext cx="15773400" cy="2258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lvl="0" inden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7800" b="1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29LT Bukra Bold"/>
              </a:rPr>
              <a:t>TESTING</a:t>
            </a:r>
          </a:p>
        </p:txBody>
      </p:sp>
      <p:graphicFrame>
        <p:nvGraphicFramePr>
          <p:cNvPr id="8" name="جدول 7">
            <a:extLst>
              <a:ext uri="{FF2B5EF4-FFF2-40B4-BE49-F238E27FC236}">
                <a16:creationId xmlns:a16="http://schemas.microsoft.com/office/drawing/2014/main" id="{AC568EBC-A2EA-A6B4-64DB-935657EFF6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6152465"/>
              </p:ext>
            </p:extLst>
          </p:nvPr>
        </p:nvGraphicFramePr>
        <p:xfrm>
          <a:off x="1257300" y="3398916"/>
          <a:ext cx="15768821" cy="541390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361652">
                  <a:extLst>
                    <a:ext uri="{9D8B030D-6E8A-4147-A177-3AD203B41FA5}">
                      <a16:colId xmlns:a16="http://schemas.microsoft.com/office/drawing/2014/main" val="363136907"/>
                    </a:ext>
                  </a:extLst>
                </a:gridCol>
                <a:gridCol w="3259917">
                  <a:extLst>
                    <a:ext uri="{9D8B030D-6E8A-4147-A177-3AD203B41FA5}">
                      <a16:colId xmlns:a16="http://schemas.microsoft.com/office/drawing/2014/main" val="3107910756"/>
                    </a:ext>
                  </a:extLst>
                </a:gridCol>
                <a:gridCol w="3259917">
                  <a:extLst>
                    <a:ext uri="{9D8B030D-6E8A-4147-A177-3AD203B41FA5}">
                      <a16:colId xmlns:a16="http://schemas.microsoft.com/office/drawing/2014/main" val="4170010544"/>
                    </a:ext>
                  </a:extLst>
                </a:gridCol>
                <a:gridCol w="3335431">
                  <a:extLst>
                    <a:ext uri="{9D8B030D-6E8A-4147-A177-3AD203B41FA5}">
                      <a16:colId xmlns:a16="http://schemas.microsoft.com/office/drawing/2014/main" val="2991155969"/>
                    </a:ext>
                  </a:extLst>
                </a:gridCol>
                <a:gridCol w="2551904">
                  <a:extLst>
                    <a:ext uri="{9D8B030D-6E8A-4147-A177-3AD203B41FA5}">
                      <a16:colId xmlns:a16="http://schemas.microsoft.com/office/drawing/2014/main" val="212804696"/>
                    </a:ext>
                  </a:extLst>
                </a:gridCol>
              </a:tblGrid>
              <a:tr h="527259">
                <a:tc>
                  <a:txBody>
                    <a:bodyPr/>
                    <a:lstStyle/>
                    <a:p>
                      <a:r>
                        <a:rPr lang="en-US" sz="1900" b="1" cap="none" spc="0">
                          <a:solidFill>
                            <a:schemeClr val="tx1"/>
                          </a:solidFill>
                        </a:rPr>
                        <a:t>Test Case</a:t>
                      </a:r>
                      <a:endParaRPr lang="en-US" sz="1900" cap="none" spc="0">
                        <a:solidFill>
                          <a:schemeClr val="tx1"/>
                        </a:solidFill>
                      </a:endParaRPr>
                    </a:p>
                  </a:txBody>
                  <a:tcPr marL="71795" marR="71795" marT="39051" marB="14359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b="1" cap="none" spc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en-US" sz="1900" cap="none" spc="0">
                        <a:solidFill>
                          <a:schemeClr val="tx1"/>
                        </a:solidFill>
                      </a:endParaRPr>
                    </a:p>
                  </a:txBody>
                  <a:tcPr marL="71795" marR="71795" marT="39051" marB="14359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b="1" cap="none" spc="0">
                          <a:solidFill>
                            <a:schemeClr val="tx1"/>
                          </a:solidFill>
                        </a:rPr>
                        <a:t>Input</a:t>
                      </a:r>
                      <a:endParaRPr lang="en-US" sz="1900" cap="none" spc="0">
                        <a:solidFill>
                          <a:schemeClr val="tx1"/>
                        </a:solidFill>
                      </a:endParaRPr>
                    </a:p>
                  </a:txBody>
                  <a:tcPr marL="71795" marR="71795" marT="39051" marB="14359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b="1" cap="none" spc="0">
                          <a:solidFill>
                            <a:schemeClr val="tx1"/>
                          </a:solidFill>
                        </a:rPr>
                        <a:t>Expected Result</a:t>
                      </a:r>
                      <a:endParaRPr lang="en-US" sz="1900" cap="none" spc="0">
                        <a:solidFill>
                          <a:schemeClr val="tx1"/>
                        </a:solidFill>
                      </a:endParaRPr>
                    </a:p>
                  </a:txBody>
                  <a:tcPr marL="71795" marR="71795" marT="39051" marB="14359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b="1" cap="none" spc="0">
                          <a:solidFill>
                            <a:schemeClr val="tx1"/>
                          </a:solidFill>
                        </a:rPr>
                        <a:t>Pass/Fail</a:t>
                      </a:r>
                      <a:endParaRPr lang="en-US" sz="1900" cap="none" spc="0">
                        <a:solidFill>
                          <a:schemeClr val="tx1"/>
                        </a:solidFill>
                      </a:endParaRPr>
                    </a:p>
                  </a:txBody>
                  <a:tcPr marL="71795" marR="71795" marT="39051" marB="14359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1012370"/>
                  </a:ext>
                </a:extLst>
              </a:tr>
              <a:tr h="814441">
                <a:tc>
                  <a:txBody>
                    <a:bodyPr/>
                    <a:lstStyle/>
                    <a:p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TC01 – Submit Request</a:t>
                      </a:r>
                    </a:p>
                  </a:txBody>
                  <a:tcPr marL="71795" marR="71795" marT="39051" marB="14359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Test submitting a maintenance request</a:t>
                      </a:r>
                    </a:p>
                  </a:txBody>
                  <a:tcPr marL="71795" marR="71795" marT="39051" marB="14359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Name + Issue description + Contact info</a:t>
                      </a:r>
                    </a:p>
                  </a:txBody>
                  <a:tcPr marL="71795" marR="71795" marT="39051" marB="14359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Request saved in database, success message displayed</a:t>
                      </a:r>
                    </a:p>
                  </a:txBody>
                  <a:tcPr marL="71795" marR="71795" marT="39051" marB="14359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Pass</a:t>
                      </a:r>
                      <a:endParaRPr lang="ar-SA" sz="1900" cap="none" spc="0">
                        <a:solidFill>
                          <a:schemeClr val="tx1"/>
                        </a:solidFill>
                      </a:endParaRPr>
                    </a:p>
                  </a:txBody>
                  <a:tcPr marL="71795" marR="71795" marT="39051" marB="14359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6700501"/>
                  </a:ext>
                </a:extLst>
              </a:tr>
              <a:tr h="814441">
                <a:tc>
                  <a:txBody>
                    <a:bodyPr/>
                    <a:lstStyle/>
                    <a:p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TC02 – Admin Login</a:t>
                      </a:r>
                    </a:p>
                  </a:txBody>
                  <a:tcPr marL="71795" marR="71795" marT="39051" marB="14359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Test admin login functionality</a:t>
                      </a:r>
                    </a:p>
                  </a:txBody>
                  <a:tcPr marL="71795" marR="71795" marT="39051" marB="14359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Username + Password</a:t>
                      </a:r>
                    </a:p>
                  </a:txBody>
                  <a:tcPr marL="71795" marR="71795" marT="39051" marB="14359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Redirect to admin dashboard if credentials are valid</a:t>
                      </a:r>
                    </a:p>
                  </a:txBody>
                  <a:tcPr marL="71795" marR="71795" marT="39051" marB="14359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Pass</a:t>
                      </a:r>
                      <a:endParaRPr lang="ar-SA" sz="1900" cap="none" spc="0">
                        <a:solidFill>
                          <a:schemeClr val="tx1"/>
                        </a:solidFill>
                      </a:endParaRPr>
                    </a:p>
                  </a:txBody>
                  <a:tcPr marL="71795" marR="71795" marT="39051" marB="14359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6535408"/>
                  </a:ext>
                </a:extLst>
              </a:tr>
              <a:tr h="814441">
                <a:tc>
                  <a:txBody>
                    <a:bodyPr/>
                    <a:lstStyle/>
                    <a:p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TC03 – Invalid Login</a:t>
                      </a:r>
                    </a:p>
                  </a:txBody>
                  <a:tcPr marL="71795" marR="71795" marT="39051" marB="14359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Test login with incorrect credentials</a:t>
                      </a:r>
                    </a:p>
                  </a:txBody>
                  <a:tcPr marL="71795" marR="71795" marT="39051" marB="14359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Username + Wrong password</a:t>
                      </a:r>
                    </a:p>
                  </a:txBody>
                  <a:tcPr marL="71795" marR="71795" marT="39051" marB="14359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Error message shown: "Invalid credentials"</a:t>
                      </a:r>
                    </a:p>
                  </a:txBody>
                  <a:tcPr marL="71795" marR="71795" marT="39051" marB="14359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Pass</a:t>
                      </a:r>
                      <a:endParaRPr lang="ar-SA" sz="1900" cap="none" spc="0">
                        <a:solidFill>
                          <a:schemeClr val="tx1"/>
                        </a:solidFill>
                      </a:endParaRPr>
                    </a:p>
                  </a:txBody>
                  <a:tcPr marL="71795" marR="71795" marT="39051" marB="14359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4809872"/>
                  </a:ext>
                </a:extLst>
              </a:tr>
              <a:tr h="814441">
                <a:tc>
                  <a:txBody>
                    <a:bodyPr/>
                    <a:lstStyle/>
                    <a:p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TC04 – View Requests</a:t>
                      </a:r>
                    </a:p>
                  </a:txBody>
                  <a:tcPr marL="71795" marR="71795" marT="39051" marB="14359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Test viewing all submitted requests</a:t>
                      </a:r>
                    </a:p>
                  </a:txBody>
                  <a:tcPr marL="71795" marR="71795" marT="39051" marB="14359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None</a:t>
                      </a:r>
                    </a:p>
                  </a:txBody>
                  <a:tcPr marL="71795" marR="71795" marT="39051" marB="14359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Table showing all requests with details is displayed</a:t>
                      </a:r>
                    </a:p>
                  </a:txBody>
                  <a:tcPr marL="71795" marR="71795" marT="39051" marB="14359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Pass</a:t>
                      </a:r>
                      <a:endParaRPr lang="ar-SA" sz="1900" cap="none" spc="0">
                        <a:solidFill>
                          <a:schemeClr val="tx1"/>
                        </a:solidFill>
                      </a:endParaRPr>
                    </a:p>
                  </a:txBody>
                  <a:tcPr marL="71795" marR="71795" marT="39051" marB="14359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7182718"/>
                  </a:ext>
                </a:extLst>
              </a:tr>
              <a:tr h="814441">
                <a:tc>
                  <a:txBody>
                    <a:bodyPr/>
                    <a:lstStyle/>
                    <a:p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TC05 – Update Status</a:t>
                      </a:r>
                    </a:p>
                  </a:txBody>
                  <a:tcPr marL="71795" marR="71795" marT="39051" marB="14359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Test updating request status</a:t>
                      </a:r>
                    </a:p>
                  </a:txBody>
                  <a:tcPr marL="71795" marR="71795" marT="39051" marB="14359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Select request + Change status</a:t>
                      </a:r>
                    </a:p>
                  </a:txBody>
                  <a:tcPr marL="71795" marR="71795" marT="39051" marB="14359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Status is updated and saved in the database</a:t>
                      </a:r>
                    </a:p>
                  </a:txBody>
                  <a:tcPr marL="71795" marR="71795" marT="39051" marB="14359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Pass</a:t>
                      </a:r>
                      <a:endParaRPr lang="ar-SA" sz="1900" cap="none" spc="0">
                        <a:solidFill>
                          <a:schemeClr val="tx1"/>
                        </a:solidFill>
                      </a:endParaRPr>
                    </a:p>
                  </a:txBody>
                  <a:tcPr marL="71795" marR="71795" marT="39051" marB="14359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589652"/>
                  </a:ext>
                </a:extLst>
              </a:tr>
              <a:tr h="814441">
                <a:tc>
                  <a:txBody>
                    <a:bodyPr/>
                    <a:lstStyle/>
                    <a:p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TC06 – Empty Form</a:t>
                      </a:r>
                    </a:p>
                  </a:txBody>
                  <a:tcPr marL="71795" marR="71795" marT="39051" marB="14359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Test submitting form without filling fields</a:t>
                      </a:r>
                    </a:p>
                  </a:txBody>
                  <a:tcPr marL="71795" marR="71795" marT="39051" marB="14359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Submit with empty fields</a:t>
                      </a:r>
                    </a:p>
                  </a:txBody>
                  <a:tcPr marL="71795" marR="71795" marT="39051" marB="14359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Show validation messages requesting required fields</a:t>
                      </a:r>
                    </a:p>
                  </a:txBody>
                  <a:tcPr marL="71795" marR="71795" marT="39051" marB="14359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Pass</a:t>
                      </a:r>
                      <a:endParaRPr lang="ar-SA" sz="1900" cap="none" spc="0">
                        <a:solidFill>
                          <a:schemeClr val="tx1"/>
                        </a:solidFill>
                      </a:endParaRPr>
                    </a:p>
                  </a:txBody>
                  <a:tcPr marL="71795" marR="71795" marT="39051" marB="14359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998493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6">
            <a:extLst>
              <a:ext uri="{FF2B5EF4-FFF2-40B4-BE49-F238E27FC236}">
                <a16:creationId xmlns:a16="http://schemas.microsoft.com/office/drawing/2014/main" id="{81D377EB-C9D2-4ED0-86A6-740A297E3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9"/>
          <p:cNvSpPr txBox="1"/>
          <p:nvPr/>
        </p:nvSpPr>
        <p:spPr>
          <a:xfrm>
            <a:off x="1261872" y="1028700"/>
            <a:ext cx="15759684" cy="173550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lvl="0" inden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7200" b="1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29LT Bukra Bold"/>
              </a:rPr>
              <a:t>Tasks I Handled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66346BE-FDB4-4772-A696-0719490AB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80210" y="51140"/>
            <a:ext cx="219456" cy="10561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1872" y="2937084"/>
            <a:ext cx="15759684" cy="27432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32" name="مربع نص 13">
            <a:extLst>
              <a:ext uri="{FF2B5EF4-FFF2-40B4-BE49-F238E27FC236}">
                <a16:creationId xmlns:a16="http://schemas.microsoft.com/office/drawing/2014/main" id="{685ECEDD-D71F-BC66-2364-3F6962A55D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27366782"/>
              </p:ext>
            </p:extLst>
          </p:nvPr>
        </p:nvGraphicFramePr>
        <p:xfrm>
          <a:off x="1257300" y="3442878"/>
          <a:ext cx="15759684" cy="58154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1257298" y="1640682"/>
            <a:ext cx="15759683" cy="44508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lvl="0" inden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2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  <a:sym typeface="29LT Bukra Bold"/>
              </a:rPr>
              <a:t>THANKS FOR YOUR TIME.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1872" y="6496749"/>
            <a:ext cx="15759684" cy="27432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4020323" y="3523259"/>
            <a:ext cx="82296" cy="592016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12230100" y="1692141"/>
            <a:ext cx="5151270" cy="212290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>
                <a:latin typeface="+mj-lt"/>
                <a:ea typeface="+mj-ea"/>
                <a:cs typeface="+mj-cs"/>
                <a:sym typeface="29LT Bukra Bold"/>
              </a:rPr>
              <a:t>ABOUT  THE PROJECT</a:t>
            </a:r>
          </a:p>
        </p:txBody>
      </p:sp>
      <p:pic>
        <p:nvPicPr>
          <p:cNvPr id="20" name="Picture 9" descr="رسم بياني لسوق الأسهم الرقمية">
            <a:extLst>
              <a:ext uri="{FF2B5EF4-FFF2-40B4-BE49-F238E27FC236}">
                <a16:creationId xmlns:a16="http://schemas.microsoft.com/office/drawing/2014/main" id="{4247B8B6-08DB-A594-1992-3C7D8E092C4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4914"/>
          <a:stretch>
            <a:fillRect/>
          </a:stretch>
        </p:blipFill>
        <p:spPr>
          <a:xfrm>
            <a:off x="-14829" y="10"/>
            <a:ext cx="11358907" cy="10286990"/>
          </a:xfrm>
          <a:prstGeom prst="rect">
            <a:avLst/>
          </a:prstGeom>
        </p:spPr>
      </p:pic>
      <p:cxnSp>
        <p:nvCxnSpPr>
          <p:cNvPr id="21" name="Straight Connector 13">
            <a:extLst>
              <a:ext uri="{FF2B5EF4-FFF2-40B4-BE49-F238E27FC236}">
                <a16:creationId xmlns:a16="http://schemas.microsoft.com/office/drawing/2014/main" id="{249EDD1B-F94D-B4E6-ACAA-566B9A26FD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299085" y="1306719"/>
            <a:ext cx="1105408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8"/>
          <p:cNvSpPr txBox="1"/>
          <p:nvPr/>
        </p:nvSpPr>
        <p:spPr>
          <a:xfrm>
            <a:off x="12230100" y="3815046"/>
            <a:ext cx="5151270" cy="53985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lvl="0" indent="-2286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000">
                <a:sym typeface="29LT Bukra Extra-Light"/>
              </a:rPr>
              <a:t>Designed and developed an Electronic Accounting Management System aimed at facilitating accounting operations and improving work efficiency. Implemented using modern technologies such as PHP, MySQL, and HTML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3" name="Rectangle 72">
            <a:extLst>
              <a:ext uri="{FF2B5EF4-FFF2-40B4-BE49-F238E27FC236}">
                <a16:creationId xmlns:a16="http://schemas.microsoft.com/office/drawing/2014/main" id="{3346177D-ADC4-4968-B747-5CFCD390B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8394751" y="734262"/>
            <a:ext cx="8632344" cy="250135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b="1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29LT Bukra Bold"/>
              </a:rPr>
              <a:t>FUNCTIONREQUIREMENTS</a:t>
            </a:r>
          </a:p>
        </p:txBody>
      </p:sp>
      <p:pic>
        <p:nvPicPr>
          <p:cNvPr id="29" name="Graphic 28" descr="خادم">
            <a:extLst>
              <a:ext uri="{FF2B5EF4-FFF2-40B4-BE49-F238E27FC236}">
                <a16:creationId xmlns:a16="http://schemas.microsoft.com/office/drawing/2014/main" id="{3275FFEF-E051-D883-B9C8-0595DE8DCF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02195" y="1912605"/>
            <a:ext cx="5814247" cy="5814247"/>
          </a:xfrm>
          <a:prstGeom prst="rect">
            <a:avLst/>
          </a:prstGeom>
        </p:spPr>
      </p:pic>
      <p:sp>
        <p:nvSpPr>
          <p:cNvPr id="484" name="مربع نص 483">
            <a:extLst>
              <a:ext uri="{FF2B5EF4-FFF2-40B4-BE49-F238E27FC236}">
                <a16:creationId xmlns:a16="http://schemas.microsoft.com/office/drawing/2014/main" id="{7AC9A173-2E59-91CB-389C-371231A8134F}"/>
              </a:ext>
            </a:extLst>
          </p:cNvPr>
          <p:cNvSpPr txBox="1"/>
          <p:nvPr/>
        </p:nvSpPr>
        <p:spPr>
          <a:xfrm>
            <a:off x="8394753" y="3608841"/>
            <a:ext cx="8632344" cy="47961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/>
              <a:t>1- Allow normal employee to submit maintenance requests via a web form.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/>
              <a:t>2- Store request data in a MySQL database.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/>
              <a:t>3- Enable admin to view login logs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/>
              <a:t>4- Enable normal employees to view their previous requests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/>
              <a:t>5- Allow the Technical to update the status of each request.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/>
              <a:t>6- Provide create new user for admin access only.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/>
              <a:t>7- Display all requests in a table with key details (e.g., name, issue, status).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/>
          </a:p>
        </p:txBody>
      </p:sp>
      <p:sp>
        <p:nvSpPr>
          <p:cNvPr id="485" name="Rectangle 74">
            <a:extLst>
              <a:ext uri="{FF2B5EF4-FFF2-40B4-BE49-F238E27FC236}">
                <a16:creationId xmlns:a16="http://schemas.microsoft.com/office/drawing/2014/main" id="{0844A943-BF79-4FEA-ABB1-3BD54D236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9601198"/>
            <a:ext cx="18288000" cy="685160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6" name="Rectangle 76">
            <a:extLst>
              <a:ext uri="{FF2B5EF4-FFF2-40B4-BE49-F238E27FC236}">
                <a16:creationId xmlns:a16="http://schemas.microsoft.com/office/drawing/2014/main" id="{6437CC72-F4A8-4DC3-AFAB-D22C482C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57900" y="9601198"/>
            <a:ext cx="12230097" cy="685158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6"/>
          <p:cNvSpPr txBox="1"/>
          <p:nvPr/>
        </p:nvSpPr>
        <p:spPr>
          <a:xfrm>
            <a:off x="999239" y="2276472"/>
            <a:ext cx="937219" cy="5257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7200" indent="-457200" algn="ctr">
              <a:lnSpc>
                <a:spcPts val="4080"/>
              </a:lnSpc>
              <a:buFont typeface="Arial" panose="020B0604020202020204" pitchFamily="34" charset="0"/>
              <a:buChar char="•"/>
            </a:pPr>
            <a:endParaRPr lang="en-US" sz="3400" b="1" dirty="0">
              <a:solidFill>
                <a:srgbClr val="ECE2DA"/>
              </a:solidFill>
              <a:latin typeface="29LT Bukra Bold"/>
              <a:ea typeface="29LT Bukra Bold"/>
              <a:cs typeface="29LT Bukra Bold"/>
              <a:sym typeface="29LT Bukra Bold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028700" y="3269039"/>
            <a:ext cx="937219" cy="5257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7200" indent="-457200" algn="ctr">
              <a:lnSpc>
                <a:spcPts val="4080"/>
              </a:lnSpc>
              <a:buFont typeface="Arial" panose="020B0604020202020204" pitchFamily="34" charset="0"/>
              <a:buChar char="•"/>
            </a:pPr>
            <a:endParaRPr lang="en-US" sz="3400" b="1" dirty="0">
              <a:solidFill>
                <a:srgbClr val="ECE2DA"/>
              </a:solidFill>
              <a:latin typeface="29LT Bukra Bold"/>
              <a:ea typeface="29LT Bukra Bold"/>
              <a:cs typeface="29LT Bukra Bold"/>
              <a:sym typeface="29LT Bukra Bold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028700" y="4110048"/>
            <a:ext cx="937219" cy="5257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7200" indent="-457200" algn="ctr">
              <a:lnSpc>
                <a:spcPts val="4080"/>
              </a:lnSpc>
              <a:buFont typeface="Arial" panose="020B0604020202020204" pitchFamily="34" charset="0"/>
              <a:buChar char="•"/>
            </a:pPr>
            <a:endParaRPr lang="en-US" sz="3400" b="1" dirty="0">
              <a:solidFill>
                <a:srgbClr val="ECE2DA"/>
              </a:solidFill>
              <a:latin typeface="29LT Bukra Bold"/>
              <a:ea typeface="29LT Bukra Bold"/>
              <a:cs typeface="29LT Bukra Bold"/>
              <a:sym typeface="29LT Bukra Bold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028700" y="5039069"/>
            <a:ext cx="937219" cy="5257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7200" indent="-457200" algn="ctr">
              <a:lnSpc>
                <a:spcPts val="4080"/>
              </a:lnSpc>
              <a:buFont typeface="Arial" panose="020B0604020202020204" pitchFamily="34" charset="0"/>
              <a:buChar char="•"/>
            </a:pPr>
            <a:endParaRPr lang="en-US" sz="3400" b="1" dirty="0">
              <a:solidFill>
                <a:srgbClr val="ECE2DA"/>
              </a:solidFill>
              <a:latin typeface="29LT Bukra Bold"/>
              <a:ea typeface="29LT Bukra Bold"/>
              <a:cs typeface="29LT Bukra Bold"/>
              <a:sym typeface="29LT Bukra Bold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999239" y="5968090"/>
            <a:ext cx="937219" cy="5257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80"/>
              </a:lnSpc>
            </a:pPr>
            <a:endParaRPr lang="en-US" sz="3400" b="1" dirty="0">
              <a:solidFill>
                <a:srgbClr val="ECE2DA"/>
              </a:solidFill>
              <a:latin typeface="29LT Bukra Bold"/>
              <a:ea typeface="29LT Bukra Bold"/>
              <a:cs typeface="29LT Bukra Bold"/>
              <a:sym typeface="29LT Bukra Bo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22">
            <a:extLst>
              <a:ext uri="{FF2B5EF4-FFF2-40B4-BE49-F238E27FC236}">
                <a16:creationId xmlns:a16="http://schemas.microsoft.com/office/drawing/2014/main" id="{EDDBB197-D710-4A4F-A9CA-FD217749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75D1CFA-2CDB-4B64-BD9F-85744E8DA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" y="0"/>
            <a:ext cx="18287543" cy="1028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1207008" y="1204432"/>
            <a:ext cx="7466964" cy="21810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 kern="1200" dirty="0">
                <a:latin typeface="+mj-lt"/>
                <a:ea typeface="+mj-ea"/>
                <a:cs typeface="+mj-cs"/>
                <a:sym typeface="29LT Bukra Bold"/>
              </a:rPr>
              <a:t>NON-FUNCTIONAL REQUIREMENTS</a:t>
            </a:r>
          </a:p>
        </p:txBody>
      </p:sp>
      <p:sp>
        <p:nvSpPr>
          <p:cNvPr id="50" name="مربع نص 49">
            <a:extLst>
              <a:ext uri="{FF2B5EF4-FFF2-40B4-BE49-F238E27FC236}">
                <a16:creationId xmlns:a16="http://schemas.microsoft.com/office/drawing/2014/main" id="{A84CD24B-F66D-891B-0800-E6F2B286935A}"/>
              </a:ext>
            </a:extLst>
          </p:cNvPr>
          <p:cNvSpPr txBox="1"/>
          <p:nvPr/>
        </p:nvSpPr>
        <p:spPr>
          <a:xfrm>
            <a:off x="1207008" y="3632523"/>
            <a:ext cx="7466367" cy="54589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700" dirty="0"/>
              <a:t>1-  Safety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7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700" dirty="0"/>
              <a:t>2- speed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7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700" dirty="0"/>
              <a:t>3- Encryption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7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700" dirty="0"/>
              <a:t>4- Ease of use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5EE5136-01F1-466C-962D-BA9B4C675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554845" y="0"/>
            <a:ext cx="8733155" cy="10027900"/>
            <a:chOff x="6357228" y="0"/>
            <a:chExt cx="5822103" cy="6685267"/>
          </a:xfrm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E11D3AD4-AF9B-4EB5-8C7B-C45D173B4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57228" y="0"/>
              <a:ext cx="5822102" cy="6685267"/>
            </a:xfrm>
            <a:custGeom>
              <a:avLst/>
              <a:gdLst>
                <a:gd name="connsiteX0" fmla="*/ 2605444 w 5822102"/>
                <a:gd name="connsiteY0" fmla="*/ 0 h 6685267"/>
                <a:gd name="connsiteX1" fmla="*/ 4757391 w 5822102"/>
                <a:gd name="connsiteY1" fmla="*/ 0 h 6685267"/>
                <a:gd name="connsiteX2" fmla="*/ 4913680 w 5822102"/>
                <a:gd name="connsiteY2" fmla="*/ 56274 h 6685267"/>
                <a:gd name="connsiteX3" fmla="*/ 5376238 w 5822102"/>
                <a:gd name="connsiteY3" fmla="*/ 282027 h 6685267"/>
                <a:gd name="connsiteX4" fmla="*/ 5658024 w 5822102"/>
                <a:gd name="connsiteY4" fmla="*/ 471014 h 6685267"/>
                <a:gd name="connsiteX5" fmla="*/ 5822102 w 5822102"/>
                <a:gd name="connsiteY5" fmla="*/ 609109 h 6685267"/>
                <a:gd name="connsiteX6" fmla="*/ 5822102 w 5822102"/>
                <a:gd name="connsiteY6" fmla="*/ 760697 h 6685267"/>
                <a:gd name="connsiteX7" fmla="*/ 5707785 w 5822102"/>
                <a:gd name="connsiteY7" fmla="*/ 666601 h 6685267"/>
                <a:gd name="connsiteX8" fmla="*/ 5577306 w 5822102"/>
                <a:gd name="connsiteY8" fmla="*/ 571666 h 6685267"/>
                <a:gd name="connsiteX9" fmla="*/ 5298630 w 5822102"/>
                <a:gd name="connsiteY9" fmla="*/ 407449 h 6685267"/>
                <a:gd name="connsiteX10" fmla="*/ 4690768 w 5822102"/>
                <a:gd name="connsiteY10" fmla="*/ 184979 h 6685267"/>
                <a:gd name="connsiteX11" fmla="*/ 4048577 w 5822102"/>
                <a:gd name="connsiteY11" fmla="*/ 99280 h 6685267"/>
                <a:gd name="connsiteX12" fmla="*/ 3405404 w 5822102"/>
                <a:gd name="connsiteY12" fmla="*/ 131937 h 6685267"/>
                <a:gd name="connsiteX13" fmla="*/ 3089702 w 5822102"/>
                <a:gd name="connsiteY13" fmla="*/ 190190 h 6685267"/>
                <a:gd name="connsiteX14" fmla="*/ 2780132 w 5822102"/>
                <a:gd name="connsiteY14" fmla="*/ 273457 h 6685267"/>
                <a:gd name="connsiteX15" fmla="*/ 2478040 w 5822102"/>
                <a:gd name="connsiteY15" fmla="*/ 379654 h 6685267"/>
                <a:gd name="connsiteX16" fmla="*/ 2184897 w 5822102"/>
                <a:gd name="connsiteY16" fmla="*/ 507972 h 6685267"/>
                <a:gd name="connsiteX17" fmla="*/ 1629141 w 5822102"/>
                <a:gd name="connsiteY17" fmla="*/ 823205 h 6685267"/>
                <a:gd name="connsiteX18" fmla="*/ 1497711 w 5822102"/>
                <a:gd name="connsiteY18" fmla="*/ 914000 h 6685267"/>
                <a:gd name="connsiteX19" fmla="*/ 1433099 w 5822102"/>
                <a:gd name="connsiteY19" fmla="*/ 960903 h 6685267"/>
                <a:gd name="connsiteX20" fmla="*/ 1369346 w 5822102"/>
                <a:gd name="connsiteY20" fmla="*/ 1008963 h 6685267"/>
                <a:gd name="connsiteX21" fmla="*/ 1123406 w 5822102"/>
                <a:gd name="connsiteY21" fmla="*/ 1212905 h 6685267"/>
                <a:gd name="connsiteX22" fmla="*/ 684367 w 5822102"/>
                <a:gd name="connsiteY22" fmla="*/ 1675564 h 6685267"/>
                <a:gd name="connsiteX23" fmla="*/ 497153 w 5822102"/>
                <a:gd name="connsiteY23" fmla="*/ 1933588 h 6685267"/>
                <a:gd name="connsiteX24" fmla="*/ 337770 w 5822102"/>
                <a:gd name="connsiteY24" fmla="*/ 2208983 h 6685267"/>
                <a:gd name="connsiteX25" fmla="*/ 302461 w 5822102"/>
                <a:gd name="connsiteY25" fmla="*/ 2280207 h 6685267"/>
                <a:gd name="connsiteX26" fmla="*/ 285296 w 5822102"/>
                <a:gd name="connsiteY26" fmla="*/ 2316107 h 6685267"/>
                <a:gd name="connsiteX27" fmla="*/ 268991 w 5822102"/>
                <a:gd name="connsiteY27" fmla="*/ 2352355 h 6685267"/>
                <a:gd name="connsiteX28" fmla="*/ 237849 w 5822102"/>
                <a:gd name="connsiteY28" fmla="*/ 2425432 h 6685267"/>
                <a:gd name="connsiteX29" fmla="*/ 208670 w 5822102"/>
                <a:gd name="connsiteY29" fmla="*/ 2499319 h 6685267"/>
                <a:gd name="connsiteX30" fmla="*/ 113775 w 5822102"/>
                <a:gd name="connsiteY30" fmla="*/ 2801929 h 6685267"/>
                <a:gd name="connsiteX31" fmla="*/ 36781 w 5822102"/>
                <a:gd name="connsiteY31" fmla="*/ 3428922 h 6685267"/>
                <a:gd name="connsiteX32" fmla="*/ 69148 w 5822102"/>
                <a:gd name="connsiteY32" fmla="*/ 3741955 h 6685267"/>
                <a:gd name="connsiteX33" fmla="*/ 167966 w 5822102"/>
                <a:gd name="connsiteY33" fmla="*/ 4041323 h 6685267"/>
                <a:gd name="connsiteX34" fmla="*/ 202049 w 5822102"/>
                <a:gd name="connsiteY34" fmla="*/ 4112894 h 6685267"/>
                <a:gd name="connsiteX35" fmla="*/ 239933 w 5822102"/>
                <a:gd name="connsiteY35" fmla="*/ 4182843 h 6685267"/>
                <a:gd name="connsiteX36" fmla="*/ 323916 w 5822102"/>
                <a:gd name="connsiteY36" fmla="*/ 4318456 h 6685267"/>
                <a:gd name="connsiteX37" fmla="*/ 416604 w 5822102"/>
                <a:gd name="connsiteY37" fmla="*/ 4449436 h 6685267"/>
                <a:gd name="connsiteX38" fmla="*/ 515911 w 5822102"/>
                <a:gd name="connsiteY38" fmla="*/ 4576711 h 6685267"/>
                <a:gd name="connsiteX39" fmla="*/ 722619 w 5822102"/>
                <a:gd name="connsiteY39" fmla="*/ 4828482 h 6685267"/>
                <a:gd name="connsiteX40" fmla="*/ 825972 w 5822102"/>
                <a:gd name="connsiteY40" fmla="*/ 4956104 h 6685267"/>
                <a:gd name="connsiteX41" fmla="*/ 926506 w 5822102"/>
                <a:gd name="connsiteY41" fmla="*/ 5085347 h 6685267"/>
                <a:gd name="connsiteX42" fmla="*/ 1027040 w 5822102"/>
                <a:gd name="connsiteY42" fmla="*/ 5210191 h 6685267"/>
                <a:gd name="connsiteX43" fmla="*/ 1132110 w 5822102"/>
                <a:gd name="connsiteY43" fmla="*/ 5330748 h 6685267"/>
                <a:gd name="connsiteX44" fmla="*/ 1354880 w 5822102"/>
                <a:gd name="connsiteY44" fmla="*/ 5558083 h 6685267"/>
                <a:gd name="connsiteX45" fmla="*/ 1855220 w 5822102"/>
                <a:gd name="connsiteY45" fmla="*/ 5937591 h 6685267"/>
                <a:gd name="connsiteX46" fmla="*/ 2131810 w 5822102"/>
                <a:gd name="connsiteY46" fmla="*/ 6080268 h 6685267"/>
                <a:gd name="connsiteX47" fmla="*/ 2423726 w 5822102"/>
                <a:gd name="connsiteY47" fmla="*/ 6188087 h 6685267"/>
                <a:gd name="connsiteX48" fmla="*/ 2727780 w 5822102"/>
                <a:gd name="connsiteY48" fmla="*/ 6262552 h 6685267"/>
                <a:gd name="connsiteX49" fmla="*/ 3041276 w 5822102"/>
                <a:gd name="connsiteY49" fmla="*/ 6304245 h 6685267"/>
                <a:gd name="connsiteX50" fmla="*/ 3360532 w 5822102"/>
                <a:gd name="connsiteY50" fmla="*/ 6317331 h 6685267"/>
                <a:gd name="connsiteX51" fmla="*/ 3439855 w 5822102"/>
                <a:gd name="connsiteY51" fmla="*/ 6316751 h 6685267"/>
                <a:gd name="connsiteX52" fmla="*/ 3478721 w 5822102"/>
                <a:gd name="connsiteY52" fmla="*/ 6315826 h 6685267"/>
                <a:gd name="connsiteX53" fmla="*/ 3517463 w 5822102"/>
                <a:gd name="connsiteY53" fmla="*/ 6313971 h 6685267"/>
                <a:gd name="connsiteX54" fmla="*/ 3671452 w 5822102"/>
                <a:gd name="connsiteY54" fmla="*/ 6301233 h 6685267"/>
                <a:gd name="connsiteX55" fmla="*/ 4265460 w 5822102"/>
                <a:gd name="connsiteY55" fmla="*/ 6149638 h 6685267"/>
                <a:gd name="connsiteX56" fmla="*/ 4546587 w 5822102"/>
                <a:gd name="connsiteY56" fmla="*/ 6018079 h 6685267"/>
                <a:gd name="connsiteX57" fmla="*/ 4818030 w 5822102"/>
                <a:gd name="connsiteY57" fmla="*/ 5858029 h 6685267"/>
                <a:gd name="connsiteX58" fmla="*/ 5081870 w 5822102"/>
                <a:gd name="connsiteY58" fmla="*/ 5676903 h 6685267"/>
                <a:gd name="connsiteX59" fmla="*/ 5212073 w 5822102"/>
                <a:gd name="connsiteY59" fmla="*/ 5581013 h 6685267"/>
                <a:gd name="connsiteX60" fmla="*/ 5343625 w 5822102"/>
                <a:gd name="connsiteY60" fmla="*/ 5481533 h 6685267"/>
                <a:gd name="connsiteX61" fmla="*/ 5610378 w 5822102"/>
                <a:gd name="connsiteY61" fmla="*/ 5284425 h 6685267"/>
                <a:gd name="connsiteX62" fmla="*/ 5822102 w 5822102"/>
                <a:gd name="connsiteY62" fmla="*/ 5126414 h 6685267"/>
                <a:gd name="connsiteX63" fmla="*/ 5822102 w 5822102"/>
                <a:gd name="connsiteY63" fmla="*/ 5556641 h 6685267"/>
                <a:gd name="connsiteX64" fmla="*/ 5576325 w 5822102"/>
                <a:gd name="connsiteY64" fmla="*/ 5749979 h 6685267"/>
                <a:gd name="connsiteX65" fmla="*/ 5447715 w 5822102"/>
                <a:gd name="connsiteY65" fmla="*/ 5852818 h 6685267"/>
                <a:gd name="connsiteX66" fmla="*/ 5315059 w 5822102"/>
                <a:gd name="connsiteY66" fmla="*/ 5956236 h 6685267"/>
                <a:gd name="connsiteX67" fmla="*/ 5038468 w 5822102"/>
                <a:gd name="connsiteY67" fmla="*/ 6155776 h 6685267"/>
                <a:gd name="connsiteX68" fmla="*/ 4741892 w 5822102"/>
                <a:gd name="connsiteY68" fmla="*/ 6338292 h 6685267"/>
                <a:gd name="connsiteX69" fmla="*/ 4420920 w 5822102"/>
                <a:gd name="connsiteY69" fmla="*/ 6492203 h 6685267"/>
                <a:gd name="connsiteX70" fmla="*/ 3717672 w 5822102"/>
                <a:gd name="connsiteY70" fmla="*/ 6670434 h 6685267"/>
                <a:gd name="connsiteX71" fmla="*/ 3535853 w 5822102"/>
                <a:gd name="connsiteY71" fmla="*/ 6683289 h 6685267"/>
                <a:gd name="connsiteX72" fmla="*/ 3490367 w 5822102"/>
                <a:gd name="connsiteY72" fmla="*/ 6684910 h 6685267"/>
                <a:gd name="connsiteX73" fmla="*/ 3445005 w 5822102"/>
                <a:gd name="connsiteY73" fmla="*/ 6685142 h 6685267"/>
                <a:gd name="connsiteX74" fmla="*/ 3355872 w 5822102"/>
                <a:gd name="connsiteY74" fmla="*/ 6684100 h 6685267"/>
                <a:gd name="connsiteX75" fmla="*/ 3179203 w 5822102"/>
                <a:gd name="connsiteY75" fmla="*/ 6677150 h 6685267"/>
                <a:gd name="connsiteX76" fmla="*/ 3002410 w 5822102"/>
                <a:gd name="connsiteY76" fmla="*/ 6661169 h 6685267"/>
                <a:gd name="connsiteX77" fmla="*/ 2650296 w 5822102"/>
                <a:gd name="connsiteY77" fmla="*/ 6604191 h 6685267"/>
                <a:gd name="connsiteX78" fmla="*/ 2306028 w 5822102"/>
                <a:gd name="connsiteY78" fmla="*/ 6505869 h 6685267"/>
                <a:gd name="connsiteX79" fmla="*/ 1978803 w 5822102"/>
                <a:gd name="connsiteY79" fmla="*/ 6363307 h 6685267"/>
                <a:gd name="connsiteX80" fmla="*/ 1678428 w 5822102"/>
                <a:gd name="connsiteY80" fmla="*/ 6177779 h 6685267"/>
                <a:gd name="connsiteX81" fmla="*/ 1175880 w 5822102"/>
                <a:gd name="connsiteY81" fmla="*/ 5710373 h 6685267"/>
                <a:gd name="connsiteX82" fmla="*/ 971502 w 5822102"/>
                <a:gd name="connsiteY82" fmla="*/ 5445399 h 6685267"/>
                <a:gd name="connsiteX83" fmla="*/ 790909 w 5822102"/>
                <a:gd name="connsiteY83" fmla="*/ 5169078 h 6685267"/>
                <a:gd name="connsiteX84" fmla="*/ 706680 w 5822102"/>
                <a:gd name="connsiteY84" fmla="*/ 5031959 h 6685267"/>
                <a:gd name="connsiteX85" fmla="*/ 619143 w 5822102"/>
                <a:gd name="connsiteY85" fmla="*/ 4897157 h 6685267"/>
                <a:gd name="connsiteX86" fmla="*/ 436465 w 5822102"/>
                <a:gd name="connsiteY86" fmla="*/ 4628710 h 6685267"/>
                <a:gd name="connsiteX87" fmla="*/ 347088 w 5822102"/>
                <a:gd name="connsiteY87" fmla="*/ 4492171 h 6685267"/>
                <a:gd name="connsiteX88" fmla="*/ 262001 w 5822102"/>
                <a:gd name="connsiteY88" fmla="*/ 4352619 h 6685267"/>
                <a:gd name="connsiteX89" fmla="*/ 118679 w 5822102"/>
                <a:gd name="connsiteY89" fmla="*/ 4059853 h 6685267"/>
                <a:gd name="connsiteX90" fmla="*/ 28322 w 5822102"/>
                <a:gd name="connsiteY90" fmla="*/ 3749136 h 6685267"/>
                <a:gd name="connsiteX91" fmla="*/ 0 w 5822102"/>
                <a:gd name="connsiteY91" fmla="*/ 3428922 h 6685267"/>
                <a:gd name="connsiteX92" fmla="*/ 253052 w 5822102"/>
                <a:gd name="connsiteY92" fmla="*/ 2174356 h 6685267"/>
                <a:gd name="connsiteX93" fmla="*/ 389141 w 5822102"/>
                <a:gd name="connsiteY93" fmla="*/ 1877652 h 6685267"/>
                <a:gd name="connsiteX94" fmla="*/ 552079 w 5822102"/>
                <a:gd name="connsiteY94" fmla="*/ 1591834 h 6685267"/>
                <a:gd name="connsiteX95" fmla="*/ 954950 w 5822102"/>
                <a:gd name="connsiteY95" fmla="*/ 1061773 h 6685267"/>
                <a:gd name="connsiteX96" fmla="*/ 1192922 w 5822102"/>
                <a:gd name="connsiteY96" fmla="*/ 822626 h 6685267"/>
                <a:gd name="connsiteX97" fmla="*/ 1255939 w 5822102"/>
                <a:gd name="connsiteY97" fmla="*/ 765880 h 6685267"/>
                <a:gd name="connsiteX98" fmla="*/ 1320183 w 5822102"/>
                <a:gd name="connsiteY98" fmla="*/ 710291 h 6685267"/>
                <a:gd name="connsiteX99" fmla="*/ 1452961 w 5822102"/>
                <a:gd name="connsiteY99" fmla="*/ 603514 h 6685267"/>
                <a:gd name="connsiteX100" fmla="*/ 2033360 w 5822102"/>
                <a:gd name="connsiteY100" fmla="*/ 235818 h 6685267"/>
                <a:gd name="connsiteX101" fmla="*/ 2512513 w 5822102"/>
                <a:gd name="connsiteY101" fmla="*/ 30012 h 668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5822102" h="6685267">
                  <a:moveTo>
                    <a:pt x="2605444" y="0"/>
                  </a:moveTo>
                  <a:lnTo>
                    <a:pt x="4757391" y="0"/>
                  </a:lnTo>
                  <a:lnTo>
                    <a:pt x="4913680" y="56274"/>
                  </a:lnTo>
                  <a:cubicBezTo>
                    <a:pt x="5074659" y="119278"/>
                    <a:pt x="5229483" y="195083"/>
                    <a:pt x="5376238" y="282027"/>
                  </a:cubicBezTo>
                  <a:cubicBezTo>
                    <a:pt x="5474014" y="340105"/>
                    <a:pt x="5568080" y="403280"/>
                    <a:pt x="5658024" y="471014"/>
                  </a:cubicBezTo>
                  <a:lnTo>
                    <a:pt x="5822102" y="609109"/>
                  </a:lnTo>
                  <a:lnTo>
                    <a:pt x="5822102" y="760697"/>
                  </a:lnTo>
                  <a:lnTo>
                    <a:pt x="5707785" y="666601"/>
                  </a:lnTo>
                  <a:cubicBezTo>
                    <a:pt x="5665273" y="633682"/>
                    <a:pt x="5621749" y="602008"/>
                    <a:pt x="5577306" y="571666"/>
                  </a:cubicBezTo>
                  <a:cubicBezTo>
                    <a:pt x="5487929" y="511562"/>
                    <a:pt x="5395118" y="456089"/>
                    <a:pt x="5298630" y="407449"/>
                  </a:cubicBezTo>
                  <a:cubicBezTo>
                    <a:pt x="5106266" y="309010"/>
                    <a:pt x="4901153" y="235355"/>
                    <a:pt x="4690768" y="184979"/>
                  </a:cubicBezTo>
                  <a:cubicBezTo>
                    <a:pt x="4480382" y="134486"/>
                    <a:pt x="4264724" y="106807"/>
                    <a:pt x="4048577" y="99280"/>
                  </a:cubicBezTo>
                  <a:cubicBezTo>
                    <a:pt x="3832182" y="90709"/>
                    <a:pt x="3617997" y="102290"/>
                    <a:pt x="3405404" y="131937"/>
                  </a:cubicBezTo>
                  <a:cubicBezTo>
                    <a:pt x="3299353" y="147340"/>
                    <a:pt x="3193915" y="166449"/>
                    <a:pt x="3089702" y="190190"/>
                  </a:cubicBezTo>
                  <a:cubicBezTo>
                    <a:pt x="2985491" y="214278"/>
                    <a:pt x="2882137" y="241725"/>
                    <a:pt x="2780132" y="273457"/>
                  </a:cubicBezTo>
                  <a:cubicBezTo>
                    <a:pt x="2678126" y="305073"/>
                    <a:pt x="2577348" y="340510"/>
                    <a:pt x="2478040" y="379654"/>
                  </a:cubicBezTo>
                  <a:cubicBezTo>
                    <a:pt x="2378854" y="418914"/>
                    <a:pt x="2281017" y="461763"/>
                    <a:pt x="2184897" y="507972"/>
                  </a:cubicBezTo>
                  <a:cubicBezTo>
                    <a:pt x="1992657" y="600271"/>
                    <a:pt x="1806791" y="705542"/>
                    <a:pt x="1629141" y="823205"/>
                  </a:cubicBezTo>
                  <a:cubicBezTo>
                    <a:pt x="1584882" y="852736"/>
                    <a:pt x="1540745" y="882731"/>
                    <a:pt x="1497711" y="914000"/>
                  </a:cubicBezTo>
                  <a:cubicBezTo>
                    <a:pt x="1475888" y="929286"/>
                    <a:pt x="1454555" y="945153"/>
                    <a:pt x="1433099" y="960903"/>
                  </a:cubicBezTo>
                  <a:cubicBezTo>
                    <a:pt x="1411521" y="976537"/>
                    <a:pt x="1390311" y="992634"/>
                    <a:pt x="1369346" y="1008963"/>
                  </a:cubicBezTo>
                  <a:cubicBezTo>
                    <a:pt x="1285119" y="1074165"/>
                    <a:pt x="1202730" y="1141797"/>
                    <a:pt x="1123406" y="1212905"/>
                  </a:cubicBezTo>
                  <a:cubicBezTo>
                    <a:pt x="964391" y="1354656"/>
                    <a:pt x="816900" y="1509261"/>
                    <a:pt x="684367" y="1675564"/>
                  </a:cubicBezTo>
                  <a:cubicBezTo>
                    <a:pt x="618161" y="1758716"/>
                    <a:pt x="555512" y="1844763"/>
                    <a:pt x="497153" y="1933588"/>
                  </a:cubicBezTo>
                  <a:cubicBezTo>
                    <a:pt x="439775" y="2022877"/>
                    <a:pt x="385584" y="2114367"/>
                    <a:pt x="337770" y="2208983"/>
                  </a:cubicBezTo>
                  <a:cubicBezTo>
                    <a:pt x="325388" y="2232493"/>
                    <a:pt x="313862" y="2256349"/>
                    <a:pt x="302461" y="2280207"/>
                  </a:cubicBezTo>
                  <a:lnTo>
                    <a:pt x="285296" y="2316107"/>
                  </a:lnTo>
                  <a:lnTo>
                    <a:pt x="268991" y="2352355"/>
                  </a:lnTo>
                  <a:cubicBezTo>
                    <a:pt x="258324" y="2376560"/>
                    <a:pt x="247535" y="2400764"/>
                    <a:pt x="237849" y="2425432"/>
                  </a:cubicBezTo>
                  <a:cubicBezTo>
                    <a:pt x="228163" y="2450099"/>
                    <a:pt x="217498" y="2474419"/>
                    <a:pt x="208670" y="2499319"/>
                  </a:cubicBezTo>
                  <a:cubicBezTo>
                    <a:pt x="170909" y="2598219"/>
                    <a:pt x="138908" y="2699206"/>
                    <a:pt x="113775" y="2801929"/>
                  </a:cubicBezTo>
                  <a:cubicBezTo>
                    <a:pt x="62773" y="3006911"/>
                    <a:pt x="36659" y="3217917"/>
                    <a:pt x="36781" y="3428922"/>
                  </a:cubicBezTo>
                  <a:cubicBezTo>
                    <a:pt x="37394" y="3534078"/>
                    <a:pt x="47816" y="3639001"/>
                    <a:pt x="69148" y="3741955"/>
                  </a:cubicBezTo>
                  <a:cubicBezTo>
                    <a:pt x="91585" y="3844679"/>
                    <a:pt x="124074" y="3945202"/>
                    <a:pt x="167966" y="4041323"/>
                  </a:cubicBezTo>
                  <a:cubicBezTo>
                    <a:pt x="178387" y="4065528"/>
                    <a:pt x="190525" y="4089153"/>
                    <a:pt x="202049" y="4112894"/>
                  </a:cubicBezTo>
                  <a:cubicBezTo>
                    <a:pt x="214555" y="4136288"/>
                    <a:pt x="226447" y="4159912"/>
                    <a:pt x="239933" y="4182843"/>
                  </a:cubicBezTo>
                  <a:cubicBezTo>
                    <a:pt x="265680" y="4229167"/>
                    <a:pt x="294368" y="4274101"/>
                    <a:pt x="323916" y="4318456"/>
                  </a:cubicBezTo>
                  <a:cubicBezTo>
                    <a:pt x="353341" y="4362927"/>
                    <a:pt x="384849" y="4406240"/>
                    <a:pt x="416604" y="4449436"/>
                  </a:cubicBezTo>
                  <a:cubicBezTo>
                    <a:pt x="448847" y="4492286"/>
                    <a:pt x="482319" y="4534557"/>
                    <a:pt x="515911" y="4576711"/>
                  </a:cubicBezTo>
                  <a:cubicBezTo>
                    <a:pt x="583219" y="4661137"/>
                    <a:pt x="653594" y="4743825"/>
                    <a:pt x="722619" y="4828482"/>
                  </a:cubicBezTo>
                  <a:cubicBezTo>
                    <a:pt x="757315" y="4870637"/>
                    <a:pt x="791889" y="4913138"/>
                    <a:pt x="825972" y="4956104"/>
                  </a:cubicBezTo>
                  <a:cubicBezTo>
                    <a:pt x="859934" y="4998722"/>
                    <a:pt x="893649" y="5044004"/>
                    <a:pt x="926506" y="5085347"/>
                  </a:cubicBezTo>
                  <a:cubicBezTo>
                    <a:pt x="959119" y="5127734"/>
                    <a:pt x="993324" y="5168847"/>
                    <a:pt x="1027040" y="5210191"/>
                  </a:cubicBezTo>
                  <a:cubicBezTo>
                    <a:pt x="1061737" y="5250840"/>
                    <a:pt x="1096188" y="5291488"/>
                    <a:pt x="1132110" y="5330748"/>
                  </a:cubicBezTo>
                  <a:cubicBezTo>
                    <a:pt x="1203465" y="5409731"/>
                    <a:pt x="1277639" y="5485818"/>
                    <a:pt x="1354880" y="5558083"/>
                  </a:cubicBezTo>
                  <a:cubicBezTo>
                    <a:pt x="1509603" y="5702266"/>
                    <a:pt x="1676588" y="5830930"/>
                    <a:pt x="1855220" y="5937591"/>
                  </a:cubicBezTo>
                  <a:cubicBezTo>
                    <a:pt x="1944720" y="5990632"/>
                    <a:pt x="2036549" y="6039272"/>
                    <a:pt x="2131810" y="6080268"/>
                  </a:cubicBezTo>
                  <a:cubicBezTo>
                    <a:pt x="2226460" y="6122423"/>
                    <a:pt x="2324173" y="6157977"/>
                    <a:pt x="2423726" y="6188087"/>
                  </a:cubicBezTo>
                  <a:cubicBezTo>
                    <a:pt x="2523280" y="6218313"/>
                    <a:pt x="2624794" y="6242749"/>
                    <a:pt x="2727780" y="6262552"/>
                  </a:cubicBezTo>
                  <a:cubicBezTo>
                    <a:pt x="2830890" y="6282008"/>
                    <a:pt x="2935714" y="6295326"/>
                    <a:pt x="3041276" y="6304245"/>
                  </a:cubicBezTo>
                  <a:cubicBezTo>
                    <a:pt x="3146836" y="6313277"/>
                    <a:pt x="3253499" y="6317215"/>
                    <a:pt x="3360532" y="6317331"/>
                  </a:cubicBezTo>
                  <a:cubicBezTo>
                    <a:pt x="3387259" y="6317331"/>
                    <a:pt x="3414354" y="6317794"/>
                    <a:pt x="3439855" y="6316751"/>
                  </a:cubicBezTo>
                  <a:lnTo>
                    <a:pt x="3478721" y="6315826"/>
                  </a:lnTo>
                  <a:lnTo>
                    <a:pt x="3517463" y="6313971"/>
                  </a:lnTo>
                  <a:cubicBezTo>
                    <a:pt x="3569078" y="6311772"/>
                    <a:pt x="3620449" y="6306907"/>
                    <a:pt x="3671452" y="6301233"/>
                  </a:cubicBezTo>
                  <a:cubicBezTo>
                    <a:pt x="3875707" y="6277608"/>
                    <a:pt x="4074445" y="6225841"/>
                    <a:pt x="4265460" y="6149638"/>
                  </a:cubicBezTo>
                  <a:cubicBezTo>
                    <a:pt x="4361212" y="6111884"/>
                    <a:pt x="4454636" y="6067065"/>
                    <a:pt x="4546587" y="6018079"/>
                  </a:cubicBezTo>
                  <a:cubicBezTo>
                    <a:pt x="4638662" y="5969322"/>
                    <a:pt x="4729020" y="5915240"/>
                    <a:pt x="4818030" y="5858029"/>
                  </a:cubicBezTo>
                  <a:cubicBezTo>
                    <a:pt x="4907038" y="5800703"/>
                    <a:pt x="4994577" y="5739672"/>
                    <a:pt x="5081870" y="5676903"/>
                  </a:cubicBezTo>
                  <a:cubicBezTo>
                    <a:pt x="5125392" y="5645519"/>
                    <a:pt x="5168794" y="5613324"/>
                    <a:pt x="5212073" y="5581013"/>
                  </a:cubicBezTo>
                  <a:lnTo>
                    <a:pt x="5343625" y="5481533"/>
                  </a:lnTo>
                  <a:cubicBezTo>
                    <a:pt x="5432696" y="5414768"/>
                    <a:pt x="5521951" y="5349452"/>
                    <a:pt x="5610378" y="5284425"/>
                  </a:cubicBezTo>
                  <a:lnTo>
                    <a:pt x="5822102" y="5126414"/>
                  </a:lnTo>
                  <a:lnTo>
                    <a:pt x="5822102" y="5556641"/>
                  </a:lnTo>
                  <a:lnTo>
                    <a:pt x="5576325" y="5749979"/>
                  </a:lnTo>
                  <a:lnTo>
                    <a:pt x="5447715" y="5852818"/>
                  </a:lnTo>
                  <a:cubicBezTo>
                    <a:pt x="5403945" y="5887445"/>
                    <a:pt x="5359932" y="5922073"/>
                    <a:pt x="5315059" y="5956236"/>
                  </a:cubicBezTo>
                  <a:cubicBezTo>
                    <a:pt x="5225682" y="6024680"/>
                    <a:pt x="5133976" y="6091734"/>
                    <a:pt x="5038468" y="6155776"/>
                  </a:cubicBezTo>
                  <a:cubicBezTo>
                    <a:pt x="4943084" y="6219703"/>
                    <a:pt x="4845002" y="6281777"/>
                    <a:pt x="4741892" y="6338292"/>
                  </a:cubicBezTo>
                  <a:cubicBezTo>
                    <a:pt x="4638784" y="6394692"/>
                    <a:pt x="4532120" y="6447038"/>
                    <a:pt x="4420920" y="6492203"/>
                  </a:cubicBezTo>
                  <a:cubicBezTo>
                    <a:pt x="4199255" y="6583693"/>
                    <a:pt x="3959813" y="6644840"/>
                    <a:pt x="3717672" y="6670434"/>
                  </a:cubicBezTo>
                  <a:cubicBezTo>
                    <a:pt x="3657106" y="6676456"/>
                    <a:pt x="3596419" y="6681321"/>
                    <a:pt x="3535853" y="6683289"/>
                  </a:cubicBezTo>
                  <a:lnTo>
                    <a:pt x="3490367" y="6684910"/>
                  </a:lnTo>
                  <a:lnTo>
                    <a:pt x="3445005" y="6685142"/>
                  </a:lnTo>
                  <a:cubicBezTo>
                    <a:pt x="3414354" y="6685605"/>
                    <a:pt x="3385297" y="6684679"/>
                    <a:pt x="3355872" y="6684100"/>
                  </a:cubicBezTo>
                  <a:cubicBezTo>
                    <a:pt x="3297146" y="6683405"/>
                    <a:pt x="3238052" y="6680047"/>
                    <a:pt x="3179203" y="6677150"/>
                  </a:cubicBezTo>
                  <a:cubicBezTo>
                    <a:pt x="3120232" y="6672519"/>
                    <a:pt x="3061259" y="6668233"/>
                    <a:pt x="3002410" y="6661169"/>
                  </a:cubicBezTo>
                  <a:cubicBezTo>
                    <a:pt x="2884589" y="6647851"/>
                    <a:pt x="2766891" y="6629669"/>
                    <a:pt x="2650296" y="6604191"/>
                  </a:cubicBezTo>
                  <a:cubicBezTo>
                    <a:pt x="2533702" y="6578713"/>
                    <a:pt x="2418456" y="6545938"/>
                    <a:pt x="2306028" y="6505869"/>
                  </a:cubicBezTo>
                  <a:cubicBezTo>
                    <a:pt x="2193602" y="6465683"/>
                    <a:pt x="2084118" y="6417738"/>
                    <a:pt x="1978803" y="6363307"/>
                  </a:cubicBezTo>
                  <a:cubicBezTo>
                    <a:pt x="1873855" y="6308066"/>
                    <a:pt x="1773077" y="6246340"/>
                    <a:pt x="1678428" y="6177779"/>
                  </a:cubicBezTo>
                  <a:cubicBezTo>
                    <a:pt x="1488393" y="6041356"/>
                    <a:pt x="1321900" y="5881423"/>
                    <a:pt x="1175880" y="5710373"/>
                  </a:cubicBezTo>
                  <a:cubicBezTo>
                    <a:pt x="1103177" y="5624441"/>
                    <a:pt x="1035501" y="5535732"/>
                    <a:pt x="971502" y="5445399"/>
                  </a:cubicBezTo>
                  <a:cubicBezTo>
                    <a:pt x="907380" y="5355069"/>
                    <a:pt x="847550" y="5262768"/>
                    <a:pt x="790909" y="5169078"/>
                  </a:cubicBezTo>
                  <a:cubicBezTo>
                    <a:pt x="761974" y="5121712"/>
                    <a:pt x="735492" y="5077357"/>
                    <a:pt x="706680" y="5031959"/>
                  </a:cubicBezTo>
                  <a:cubicBezTo>
                    <a:pt x="678114" y="4986910"/>
                    <a:pt x="649058" y="4941860"/>
                    <a:pt x="619143" y="4897157"/>
                  </a:cubicBezTo>
                  <a:lnTo>
                    <a:pt x="436465" y="4628710"/>
                  </a:lnTo>
                  <a:cubicBezTo>
                    <a:pt x="406182" y="4583544"/>
                    <a:pt x="376267" y="4538147"/>
                    <a:pt x="347088" y="4492171"/>
                  </a:cubicBezTo>
                  <a:cubicBezTo>
                    <a:pt x="317908" y="4446194"/>
                    <a:pt x="288974" y="4400102"/>
                    <a:pt x="262001" y="4352619"/>
                  </a:cubicBezTo>
                  <a:cubicBezTo>
                    <a:pt x="207934" y="4258119"/>
                    <a:pt x="158280" y="4160840"/>
                    <a:pt x="118679" y="4059853"/>
                  </a:cubicBezTo>
                  <a:cubicBezTo>
                    <a:pt x="78343" y="3959214"/>
                    <a:pt x="48429" y="3854870"/>
                    <a:pt x="28322" y="3749136"/>
                  </a:cubicBezTo>
                  <a:cubicBezTo>
                    <a:pt x="9073" y="3643402"/>
                    <a:pt x="0" y="3536046"/>
                    <a:pt x="0" y="3428922"/>
                  </a:cubicBezTo>
                  <a:cubicBezTo>
                    <a:pt x="1594" y="3001816"/>
                    <a:pt x="89010" y="2575868"/>
                    <a:pt x="253052" y="2174356"/>
                  </a:cubicBezTo>
                  <a:cubicBezTo>
                    <a:pt x="294246" y="2074066"/>
                    <a:pt x="338873" y="1974700"/>
                    <a:pt x="389141" y="1877652"/>
                  </a:cubicBezTo>
                  <a:cubicBezTo>
                    <a:pt x="438672" y="1780256"/>
                    <a:pt x="493230" y="1684945"/>
                    <a:pt x="552079" y="1591834"/>
                  </a:cubicBezTo>
                  <a:cubicBezTo>
                    <a:pt x="669900" y="1405728"/>
                    <a:pt x="804394" y="1227729"/>
                    <a:pt x="954950" y="1061773"/>
                  </a:cubicBezTo>
                  <a:cubicBezTo>
                    <a:pt x="1030597" y="979085"/>
                    <a:pt x="1109552" y="898829"/>
                    <a:pt x="1192922" y="822626"/>
                  </a:cubicBezTo>
                  <a:cubicBezTo>
                    <a:pt x="1213642" y="803402"/>
                    <a:pt x="1234483" y="784409"/>
                    <a:pt x="1255939" y="765880"/>
                  </a:cubicBezTo>
                  <a:cubicBezTo>
                    <a:pt x="1277273" y="747234"/>
                    <a:pt x="1298237" y="728241"/>
                    <a:pt x="1320183" y="710291"/>
                  </a:cubicBezTo>
                  <a:cubicBezTo>
                    <a:pt x="1363585" y="673811"/>
                    <a:pt x="1408088" y="638489"/>
                    <a:pt x="1452961" y="603514"/>
                  </a:cubicBezTo>
                  <a:cubicBezTo>
                    <a:pt x="1633310" y="464543"/>
                    <a:pt x="1828125" y="341437"/>
                    <a:pt x="2033360" y="235818"/>
                  </a:cubicBezTo>
                  <a:cubicBezTo>
                    <a:pt x="2187242" y="156561"/>
                    <a:pt x="2347554" y="87597"/>
                    <a:pt x="2512513" y="3001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5102EBE-A80F-4CFF-B1DD-941EF9728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04998" y="98659"/>
              <a:ext cx="5774333" cy="6315453"/>
            </a:xfrm>
            <a:custGeom>
              <a:avLst/>
              <a:gdLst>
                <a:gd name="connsiteX0" fmla="*/ 3707237 w 5774333"/>
                <a:gd name="connsiteY0" fmla="*/ 1489 h 6315453"/>
                <a:gd name="connsiteX1" fmla="*/ 4037665 w 5774333"/>
                <a:gd name="connsiteY1" fmla="*/ 6121 h 6315453"/>
                <a:gd name="connsiteX2" fmla="*/ 4692239 w 5774333"/>
                <a:gd name="connsiteY2" fmla="*/ 102128 h 6315453"/>
                <a:gd name="connsiteX3" fmla="*/ 5315059 w 5774333"/>
                <a:gd name="connsiteY3" fmla="*/ 324945 h 6315453"/>
                <a:gd name="connsiteX4" fmla="*/ 5738325 w 5774333"/>
                <a:gd name="connsiteY4" fmla="*/ 578286 h 6315453"/>
                <a:gd name="connsiteX5" fmla="*/ 5774333 w 5774333"/>
                <a:gd name="connsiteY5" fmla="*/ 606551 h 6315453"/>
                <a:gd name="connsiteX6" fmla="*/ 5774333 w 5774333"/>
                <a:gd name="connsiteY6" fmla="*/ 975490 h 6315453"/>
                <a:gd name="connsiteX7" fmla="*/ 5676001 w 5774333"/>
                <a:gd name="connsiteY7" fmla="*/ 889749 h 6315453"/>
                <a:gd name="connsiteX8" fmla="*/ 5177132 w 5774333"/>
                <a:gd name="connsiteY8" fmla="*/ 581926 h 6315453"/>
                <a:gd name="connsiteX9" fmla="*/ 4615735 w 5774333"/>
                <a:gd name="connsiteY9" fmla="*/ 388640 h 6315453"/>
                <a:gd name="connsiteX10" fmla="*/ 4020010 w 5774333"/>
                <a:gd name="connsiteY10" fmla="*/ 308500 h 6315453"/>
                <a:gd name="connsiteX11" fmla="*/ 3416315 w 5774333"/>
                <a:gd name="connsiteY11" fmla="*/ 328882 h 6315453"/>
                <a:gd name="connsiteX12" fmla="*/ 2823779 w 5774333"/>
                <a:gd name="connsiteY12" fmla="*/ 446545 h 6315453"/>
                <a:gd name="connsiteX13" fmla="*/ 2256987 w 5774333"/>
                <a:gd name="connsiteY13" fmla="*/ 651296 h 6315453"/>
                <a:gd name="connsiteX14" fmla="*/ 1244169 w 5774333"/>
                <a:gd name="connsiteY14" fmla="*/ 1280374 h 6315453"/>
                <a:gd name="connsiteX15" fmla="*/ 830141 w 5774333"/>
                <a:gd name="connsiteY15" fmla="*/ 1700184 h 6315453"/>
                <a:gd name="connsiteX16" fmla="*/ 502792 w 5774333"/>
                <a:gd name="connsiteY16" fmla="*/ 2182300 h 6315453"/>
                <a:gd name="connsiteX17" fmla="*/ 280637 w 5774333"/>
                <a:gd name="connsiteY17" fmla="*/ 2715256 h 6315453"/>
                <a:gd name="connsiteX18" fmla="*/ 199843 w 5774333"/>
                <a:gd name="connsiteY18" fmla="*/ 3283418 h 6315453"/>
                <a:gd name="connsiteX19" fmla="*/ 233926 w 5774333"/>
                <a:gd name="connsiteY19" fmla="*/ 3561593 h 6315453"/>
                <a:gd name="connsiteX20" fmla="*/ 334582 w 5774333"/>
                <a:gd name="connsiteY20" fmla="*/ 3821816 h 6315453"/>
                <a:gd name="connsiteX21" fmla="*/ 404834 w 5774333"/>
                <a:gd name="connsiteY21" fmla="*/ 3944343 h 6315453"/>
                <a:gd name="connsiteX22" fmla="*/ 485506 w 5774333"/>
                <a:gd name="connsiteY22" fmla="*/ 4062932 h 6315453"/>
                <a:gd name="connsiteX23" fmla="*/ 671861 w 5774333"/>
                <a:gd name="connsiteY23" fmla="*/ 4292120 h 6315453"/>
                <a:gd name="connsiteX24" fmla="*/ 873542 w 5774333"/>
                <a:gd name="connsiteY24" fmla="*/ 4523044 h 6315453"/>
                <a:gd name="connsiteX25" fmla="*/ 973831 w 5774333"/>
                <a:gd name="connsiteY25" fmla="*/ 4643601 h 6315453"/>
                <a:gd name="connsiteX26" fmla="*/ 1022014 w 5774333"/>
                <a:gd name="connsiteY26" fmla="*/ 4702780 h 6315453"/>
                <a:gd name="connsiteX27" fmla="*/ 1069215 w 5774333"/>
                <a:gd name="connsiteY27" fmla="*/ 4759411 h 6315453"/>
                <a:gd name="connsiteX28" fmla="*/ 1474784 w 5774333"/>
                <a:gd name="connsiteY28" fmla="*/ 5177948 h 6315453"/>
                <a:gd name="connsiteX29" fmla="*/ 1690442 w 5774333"/>
                <a:gd name="connsiteY29" fmla="*/ 5366255 h 6315453"/>
                <a:gd name="connsiteX30" fmla="*/ 1916276 w 5774333"/>
                <a:gd name="connsiteY30" fmla="*/ 5539852 h 6315453"/>
                <a:gd name="connsiteX31" fmla="*/ 2420784 w 5774333"/>
                <a:gd name="connsiteY31" fmla="*/ 5814437 h 6315453"/>
                <a:gd name="connsiteX32" fmla="*/ 2703015 w 5774333"/>
                <a:gd name="connsiteY32" fmla="*/ 5892029 h 6315453"/>
                <a:gd name="connsiteX33" fmla="*/ 2775350 w 5774333"/>
                <a:gd name="connsiteY33" fmla="*/ 5905695 h 6315453"/>
                <a:gd name="connsiteX34" fmla="*/ 2848299 w 5774333"/>
                <a:gd name="connsiteY34" fmla="*/ 5917161 h 6315453"/>
                <a:gd name="connsiteX35" fmla="*/ 2995544 w 5774333"/>
                <a:gd name="connsiteY35" fmla="*/ 5933605 h 6315453"/>
                <a:gd name="connsiteX36" fmla="*/ 3069596 w 5774333"/>
                <a:gd name="connsiteY36" fmla="*/ 5938933 h 6315453"/>
                <a:gd name="connsiteX37" fmla="*/ 3143894 w 5774333"/>
                <a:gd name="connsiteY37" fmla="*/ 5942639 h 6315453"/>
                <a:gd name="connsiteX38" fmla="*/ 3218436 w 5774333"/>
                <a:gd name="connsiteY38" fmla="*/ 5944260 h 6315453"/>
                <a:gd name="connsiteX39" fmla="*/ 3293101 w 5774333"/>
                <a:gd name="connsiteY39" fmla="*/ 5943913 h 6315453"/>
                <a:gd name="connsiteX40" fmla="*/ 3330494 w 5774333"/>
                <a:gd name="connsiteY40" fmla="*/ 5943565 h 6315453"/>
                <a:gd name="connsiteX41" fmla="*/ 3366540 w 5774333"/>
                <a:gd name="connsiteY41" fmla="*/ 5942059 h 6315453"/>
                <a:gd name="connsiteX42" fmla="*/ 3402462 w 5774333"/>
                <a:gd name="connsiteY42" fmla="*/ 5940323 h 6315453"/>
                <a:gd name="connsiteX43" fmla="*/ 3438262 w 5774333"/>
                <a:gd name="connsiteY43" fmla="*/ 5937543 h 6315453"/>
                <a:gd name="connsiteX44" fmla="*/ 3580236 w 5774333"/>
                <a:gd name="connsiteY44" fmla="*/ 5920982 h 6315453"/>
                <a:gd name="connsiteX45" fmla="*/ 4121034 w 5774333"/>
                <a:gd name="connsiteY45" fmla="*/ 5753290 h 6315453"/>
                <a:gd name="connsiteX46" fmla="*/ 4620639 w 5774333"/>
                <a:gd name="connsiteY46" fmla="*/ 5459364 h 6315453"/>
                <a:gd name="connsiteX47" fmla="*/ 4741771 w 5774333"/>
                <a:gd name="connsiteY47" fmla="*/ 5372971 h 6315453"/>
                <a:gd name="connsiteX48" fmla="*/ 4862901 w 5774333"/>
                <a:gd name="connsiteY48" fmla="*/ 5283682 h 6315453"/>
                <a:gd name="connsiteX49" fmla="*/ 5108229 w 5774333"/>
                <a:gd name="connsiteY49" fmla="*/ 5098386 h 6315453"/>
                <a:gd name="connsiteX50" fmla="*/ 5612493 w 5774333"/>
                <a:gd name="connsiteY50" fmla="*/ 4739724 h 6315453"/>
                <a:gd name="connsiteX51" fmla="*/ 5774333 w 5774333"/>
                <a:gd name="connsiteY51" fmla="*/ 4623488 h 6315453"/>
                <a:gd name="connsiteX52" fmla="*/ 5774333 w 5774333"/>
                <a:gd name="connsiteY52" fmla="*/ 5232926 h 6315453"/>
                <a:gd name="connsiteX53" fmla="*/ 5676492 w 5774333"/>
                <a:gd name="connsiteY53" fmla="*/ 5306859 h 6315453"/>
                <a:gd name="connsiteX54" fmla="*/ 5426260 w 5774333"/>
                <a:gd name="connsiteY54" fmla="*/ 5486233 h 6315453"/>
                <a:gd name="connsiteX55" fmla="*/ 5300225 w 5774333"/>
                <a:gd name="connsiteY55" fmla="*/ 5576217 h 6315453"/>
                <a:gd name="connsiteX56" fmla="*/ 5170757 w 5774333"/>
                <a:gd name="connsiteY56" fmla="*/ 5666780 h 6315453"/>
                <a:gd name="connsiteX57" fmla="*/ 5038100 w 5774333"/>
                <a:gd name="connsiteY57" fmla="*/ 5756185 h 6315453"/>
                <a:gd name="connsiteX58" fmla="*/ 4901276 w 5774333"/>
                <a:gd name="connsiteY58" fmla="*/ 5843043 h 6315453"/>
                <a:gd name="connsiteX59" fmla="*/ 4614019 w 5774333"/>
                <a:gd name="connsiteY59" fmla="*/ 6006103 h 6315453"/>
                <a:gd name="connsiteX60" fmla="*/ 4305061 w 5774333"/>
                <a:gd name="connsiteY60" fmla="*/ 6144726 h 6315453"/>
                <a:gd name="connsiteX61" fmla="*/ 3632710 w 5774333"/>
                <a:gd name="connsiteY61" fmla="*/ 6304196 h 6315453"/>
                <a:gd name="connsiteX62" fmla="*/ 3459594 w 5774333"/>
                <a:gd name="connsiteY62" fmla="*/ 6314504 h 6315453"/>
                <a:gd name="connsiteX63" fmla="*/ 3416315 w 5774333"/>
                <a:gd name="connsiteY63" fmla="*/ 6315429 h 6315453"/>
                <a:gd name="connsiteX64" fmla="*/ 3373159 w 5774333"/>
                <a:gd name="connsiteY64" fmla="*/ 6315198 h 6315453"/>
                <a:gd name="connsiteX65" fmla="*/ 3330127 w 5774333"/>
                <a:gd name="connsiteY65" fmla="*/ 6314735 h 6315453"/>
                <a:gd name="connsiteX66" fmla="*/ 3288320 w 5774333"/>
                <a:gd name="connsiteY66" fmla="*/ 6313230 h 6315453"/>
                <a:gd name="connsiteX67" fmla="*/ 2954350 w 5774333"/>
                <a:gd name="connsiteY67" fmla="*/ 6288098 h 6315453"/>
                <a:gd name="connsiteX68" fmla="*/ 2622466 w 5774333"/>
                <a:gd name="connsiteY68" fmla="*/ 6232742 h 6315453"/>
                <a:gd name="connsiteX69" fmla="*/ 2296466 w 5774333"/>
                <a:gd name="connsiteY69" fmla="*/ 6146001 h 6315453"/>
                <a:gd name="connsiteX70" fmla="*/ 1672419 w 5774333"/>
                <a:gd name="connsiteY70" fmla="*/ 5885197 h 6315453"/>
                <a:gd name="connsiteX71" fmla="*/ 1146578 w 5774333"/>
                <a:gd name="connsiteY71" fmla="*/ 5479168 h 6315453"/>
                <a:gd name="connsiteX72" fmla="*/ 933372 w 5774333"/>
                <a:gd name="connsiteY72" fmla="*/ 5234810 h 6315453"/>
                <a:gd name="connsiteX73" fmla="*/ 747140 w 5774333"/>
                <a:gd name="connsiteY73" fmla="*/ 4976091 h 6315453"/>
                <a:gd name="connsiteX74" fmla="*/ 703616 w 5774333"/>
                <a:gd name="connsiteY74" fmla="*/ 4910196 h 6315453"/>
                <a:gd name="connsiteX75" fmla="*/ 662053 w 5774333"/>
                <a:gd name="connsiteY75" fmla="*/ 4846269 h 6315453"/>
                <a:gd name="connsiteX76" fmla="*/ 580033 w 5774333"/>
                <a:gd name="connsiteY76" fmla="*/ 4722352 h 6315453"/>
                <a:gd name="connsiteX77" fmla="*/ 410105 w 5774333"/>
                <a:gd name="connsiteY77" fmla="*/ 4469193 h 6315453"/>
                <a:gd name="connsiteX78" fmla="*/ 244224 w 5774333"/>
                <a:gd name="connsiteY78" fmla="*/ 4201556 h 6315453"/>
                <a:gd name="connsiteX79" fmla="*/ 169437 w 5774333"/>
                <a:gd name="connsiteY79" fmla="*/ 4059690 h 6315453"/>
                <a:gd name="connsiteX80" fmla="*/ 105929 w 5774333"/>
                <a:gd name="connsiteY80" fmla="*/ 3911221 h 6315453"/>
                <a:gd name="connsiteX81" fmla="*/ 57256 w 5774333"/>
                <a:gd name="connsiteY81" fmla="*/ 3757195 h 6315453"/>
                <a:gd name="connsiteX82" fmla="*/ 39111 w 5774333"/>
                <a:gd name="connsiteY82" fmla="*/ 3678677 h 6315453"/>
                <a:gd name="connsiteX83" fmla="*/ 31142 w 5774333"/>
                <a:gd name="connsiteY83" fmla="*/ 3639300 h 6315453"/>
                <a:gd name="connsiteX84" fmla="*/ 24521 w 5774333"/>
                <a:gd name="connsiteY84" fmla="*/ 3599809 h 6315453"/>
                <a:gd name="connsiteX85" fmla="*/ 0 w 5774333"/>
                <a:gd name="connsiteY85" fmla="*/ 3283418 h 6315453"/>
                <a:gd name="connsiteX86" fmla="*/ 68045 w 5774333"/>
                <a:gd name="connsiteY86" fmla="*/ 2666963 h 6315453"/>
                <a:gd name="connsiteX87" fmla="*/ 272546 w 5774333"/>
                <a:gd name="connsiteY87" fmla="*/ 2076334 h 6315453"/>
                <a:gd name="connsiteX88" fmla="*/ 1039300 w 5774333"/>
                <a:gd name="connsiteY88" fmla="*/ 1073307 h 6315453"/>
                <a:gd name="connsiteX89" fmla="*/ 1547733 w 5774333"/>
                <a:gd name="connsiteY89" fmla="*/ 680365 h 6315453"/>
                <a:gd name="connsiteX90" fmla="*/ 2115995 w 5774333"/>
                <a:gd name="connsiteY90" fmla="*/ 368373 h 6315453"/>
                <a:gd name="connsiteX91" fmla="*/ 3377451 w 5774333"/>
                <a:gd name="connsiteY91" fmla="*/ 24304 h 6315453"/>
                <a:gd name="connsiteX92" fmla="*/ 3707237 w 5774333"/>
                <a:gd name="connsiteY92" fmla="*/ 1489 h 631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5774333" h="6315453">
                  <a:moveTo>
                    <a:pt x="3707237" y="1489"/>
                  </a:moveTo>
                  <a:cubicBezTo>
                    <a:pt x="3817502" y="-1522"/>
                    <a:pt x="3927875" y="41"/>
                    <a:pt x="4037665" y="6121"/>
                  </a:cubicBezTo>
                  <a:cubicBezTo>
                    <a:pt x="4257614" y="18745"/>
                    <a:pt x="4477439" y="49665"/>
                    <a:pt x="4692239" y="102128"/>
                  </a:cubicBezTo>
                  <a:cubicBezTo>
                    <a:pt x="4907039" y="154474"/>
                    <a:pt x="5116811" y="228592"/>
                    <a:pt x="5315059" y="324945"/>
                  </a:cubicBezTo>
                  <a:cubicBezTo>
                    <a:pt x="5463562" y="397211"/>
                    <a:pt x="5606133" y="481527"/>
                    <a:pt x="5738325" y="578286"/>
                  </a:cubicBezTo>
                  <a:lnTo>
                    <a:pt x="5774333" y="606551"/>
                  </a:lnTo>
                  <a:lnTo>
                    <a:pt x="5774333" y="975490"/>
                  </a:lnTo>
                  <a:lnTo>
                    <a:pt x="5676001" y="889749"/>
                  </a:lnTo>
                  <a:cubicBezTo>
                    <a:pt x="5522381" y="769886"/>
                    <a:pt x="5355519" y="665657"/>
                    <a:pt x="5177132" y="581926"/>
                  </a:cubicBezTo>
                  <a:cubicBezTo>
                    <a:pt x="4998867" y="497965"/>
                    <a:pt x="4810183" y="433574"/>
                    <a:pt x="4615735" y="388640"/>
                  </a:cubicBezTo>
                  <a:cubicBezTo>
                    <a:pt x="4421289" y="343591"/>
                    <a:pt x="4221446" y="317649"/>
                    <a:pt x="4020010" y="308500"/>
                  </a:cubicBezTo>
                  <a:cubicBezTo>
                    <a:pt x="3818207" y="298887"/>
                    <a:pt x="3616649" y="305257"/>
                    <a:pt x="3416315" y="328882"/>
                  </a:cubicBezTo>
                  <a:cubicBezTo>
                    <a:pt x="3216106" y="352623"/>
                    <a:pt x="3017736" y="392346"/>
                    <a:pt x="2823779" y="446545"/>
                  </a:cubicBezTo>
                  <a:cubicBezTo>
                    <a:pt x="2629699" y="500513"/>
                    <a:pt x="2440401" y="570345"/>
                    <a:pt x="2256987" y="651296"/>
                  </a:cubicBezTo>
                  <a:cubicBezTo>
                    <a:pt x="1889058" y="811461"/>
                    <a:pt x="1545527" y="1023856"/>
                    <a:pt x="1244169" y="1280374"/>
                  </a:cubicBezTo>
                  <a:cubicBezTo>
                    <a:pt x="1093982" y="1409039"/>
                    <a:pt x="954828" y="1549400"/>
                    <a:pt x="830141" y="1700184"/>
                  </a:cubicBezTo>
                  <a:cubicBezTo>
                    <a:pt x="705209" y="1850736"/>
                    <a:pt x="594989" y="2012176"/>
                    <a:pt x="502792" y="2182300"/>
                  </a:cubicBezTo>
                  <a:cubicBezTo>
                    <a:pt x="410595" y="2352308"/>
                    <a:pt x="333847" y="2530307"/>
                    <a:pt x="280637" y="2715256"/>
                  </a:cubicBezTo>
                  <a:cubicBezTo>
                    <a:pt x="227306" y="2899741"/>
                    <a:pt x="199719" y="3091521"/>
                    <a:pt x="199843" y="3283418"/>
                  </a:cubicBezTo>
                  <a:cubicBezTo>
                    <a:pt x="200946" y="3377687"/>
                    <a:pt x="210754" y="3471261"/>
                    <a:pt x="233926" y="3561593"/>
                  </a:cubicBezTo>
                  <a:cubicBezTo>
                    <a:pt x="256730" y="3652040"/>
                    <a:pt x="292162" y="3738550"/>
                    <a:pt x="334582" y="3821816"/>
                  </a:cubicBezTo>
                  <a:cubicBezTo>
                    <a:pt x="356038" y="3863392"/>
                    <a:pt x="379823" y="3904157"/>
                    <a:pt x="404834" y="3944343"/>
                  </a:cubicBezTo>
                  <a:cubicBezTo>
                    <a:pt x="430212" y="3984413"/>
                    <a:pt x="457308" y="4023905"/>
                    <a:pt x="485506" y="4062932"/>
                  </a:cubicBezTo>
                  <a:cubicBezTo>
                    <a:pt x="542639" y="4140757"/>
                    <a:pt x="606146" y="4216265"/>
                    <a:pt x="671861" y="4292120"/>
                  </a:cubicBezTo>
                  <a:cubicBezTo>
                    <a:pt x="737576" y="4368091"/>
                    <a:pt x="806234" y="4444062"/>
                    <a:pt x="873542" y="4523044"/>
                  </a:cubicBezTo>
                  <a:cubicBezTo>
                    <a:pt x="907258" y="4562419"/>
                    <a:pt x="940606" y="4602721"/>
                    <a:pt x="973831" y="4643601"/>
                  </a:cubicBezTo>
                  <a:lnTo>
                    <a:pt x="1022014" y="4702780"/>
                  </a:lnTo>
                  <a:cubicBezTo>
                    <a:pt x="1037829" y="4721658"/>
                    <a:pt x="1052910" y="4740998"/>
                    <a:pt x="1069215" y="4759411"/>
                  </a:cubicBezTo>
                  <a:cubicBezTo>
                    <a:pt x="1196477" y="4909269"/>
                    <a:pt x="1334527" y="5047199"/>
                    <a:pt x="1474784" y="5177948"/>
                  </a:cubicBezTo>
                  <a:cubicBezTo>
                    <a:pt x="1545281" y="5243033"/>
                    <a:pt x="1617003" y="5305917"/>
                    <a:pt x="1690442" y="5366255"/>
                  </a:cubicBezTo>
                  <a:cubicBezTo>
                    <a:pt x="1763881" y="5426591"/>
                    <a:pt x="1838668" y="5484959"/>
                    <a:pt x="1916276" y="5539852"/>
                  </a:cubicBezTo>
                  <a:cubicBezTo>
                    <a:pt x="2070877" y="5649872"/>
                    <a:pt x="2237617" y="5748194"/>
                    <a:pt x="2420784" y="5814437"/>
                  </a:cubicBezTo>
                  <a:cubicBezTo>
                    <a:pt x="2512124" y="5847559"/>
                    <a:pt x="2606773" y="5872921"/>
                    <a:pt x="2703015" y="5892029"/>
                  </a:cubicBezTo>
                  <a:cubicBezTo>
                    <a:pt x="2727168" y="5896546"/>
                    <a:pt x="2751075" y="5901758"/>
                    <a:pt x="2775350" y="5905695"/>
                  </a:cubicBezTo>
                  <a:lnTo>
                    <a:pt x="2848299" y="5917161"/>
                  </a:lnTo>
                  <a:cubicBezTo>
                    <a:pt x="2897218" y="5923298"/>
                    <a:pt x="2946136" y="5929784"/>
                    <a:pt x="2995544" y="5933605"/>
                  </a:cubicBezTo>
                  <a:cubicBezTo>
                    <a:pt x="3020188" y="5935806"/>
                    <a:pt x="3044831" y="5937891"/>
                    <a:pt x="3069596" y="5938933"/>
                  </a:cubicBezTo>
                  <a:cubicBezTo>
                    <a:pt x="3094362" y="5940090"/>
                    <a:pt x="3119005" y="5941943"/>
                    <a:pt x="3143894" y="5942639"/>
                  </a:cubicBezTo>
                  <a:lnTo>
                    <a:pt x="3218436" y="5944260"/>
                  </a:lnTo>
                  <a:cubicBezTo>
                    <a:pt x="3243201" y="5944838"/>
                    <a:pt x="3268212" y="5944029"/>
                    <a:pt x="3293101" y="5943913"/>
                  </a:cubicBezTo>
                  <a:lnTo>
                    <a:pt x="3330494" y="5943565"/>
                  </a:lnTo>
                  <a:cubicBezTo>
                    <a:pt x="3342632" y="5943218"/>
                    <a:pt x="3354524" y="5942523"/>
                    <a:pt x="3366540" y="5942059"/>
                  </a:cubicBezTo>
                  <a:cubicBezTo>
                    <a:pt x="3378554" y="5941480"/>
                    <a:pt x="3390570" y="5941134"/>
                    <a:pt x="3402462" y="5940323"/>
                  </a:cubicBezTo>
                  <a:lnTo>
                    <a:pt x="3438262" y="5937543"/>
                  </a:lnTo>
                  <a:cubicBezTo>
                    <a:pt x="3485954" y="5933953"/>
                    <a:pt x="3533279" y="5927931"/>
                    <a:pt x="3580236" y="5920982"/>
                  </a:cubicBezTo>
                  <a:cubicBezTo>
                    <a:pt x="3768185" y="5891567"/>
                    <a:pt x="3948901" y="5834010"/>
                    <a:pt x="4121034" y="5753290"/>
                  </a:cubicBezTo>
                  <a:cubicBezTo>
                    <a:pt x="4293782" y="5673497"/>
                    <a:pt x="4458191" y="5571353"/>
                    <a:pt x="4620639" y="5459364"/>
                  </a:cubicBezTo>
                  <a:cubicBezTo>
                    <a:pt x="4661221" y="5431455"/>
                    <a:pt x="4701557" y="5402271"/>
                    <a:pt x="4741771" y="5372971"/>
                  </a:cubicBezTo>
                  <a:cubicBezTo>
                    <a:pt x="4782230" y="5343672"/>
                    <a:pt x="4822566" y="5313908"/>
                    <a:pt x="4862901" y="5283682"/>
                  </a:cubicBezTo>
                  <a:lnTo>
                    <a:pt x="5108229" y="5098386"/>
                  </a:lnTo>
                  <a:cubicBezTo>
                    <a:pt x="5276563" y="4972270"/>
                    <a:pt x="5446489" y="4854838"/>
                    <a:pt x="5612493" y="4739724"/>
                  </a:cubicBezTo>
                  <a:lnTo>
                    <a:pt x="5774333" y="4623488"/>
                  </a:lnTo>
                  <a:lnTo>
                    <a:pt x="5774333" y="5232926"/>
                  </a:lnTo>
                  <a:lnTo>
                    <a:pt x="5676492" y="5306859"/>
                  </a:lnTo>
                  <a:cubicBezTo>
                    <a:pt x="5592693" y="5367905"/>
                    <a:pt x="5508955" y="5427286"/>
                    <a:pt x="5426260" y="5486233"/>
                  </a:cubicBezTo>
                  <a:lnTo>
                    <a:pt x="5300225" y="5576217"/>
                  </a:lnTo>
                  <a:cubicBezTo>
                    <a:pt x="5257559" y="5606443"/>
                    <a:pt x="5214525" y="5636901"/>
                    <a:pt x="5170757" y="5666780"/>
                  </a:cubicBezTo>
                  <a:cubicBezTo>
                    <a:pt x="5127110" y="5696775"/>
                    <a:pt x="5082973" y="5726654"/>
                    <a:pt x="5038100" y="5756185"/>
                  </a:cubicBezTo>
                  <a:cubicBezTo>
                    <a:pt x="4993106" y="5785486"/>
                    <a:pt x="4947743" y="5814553"/>
                    <a:pt x="4901276" y="5843043"/>
                  </a:cubicBezTo>
                  <a:cubicBezTo>
                    <a:pt x="4808835" y="5900136"/>
                    <a:pt x="4713449" y="5955494"/>
                    <a:pt x="4614019" y="6006103"/>
                  </a:cubicBezTo>
                  <a:cubicBezTo>
                    <a:pt x="4514711" y="6056943"/>
                    <a:pt x="4411971" y="6104192"/>
                    <a:pt x="4305061" y="6144726"/>
                  </a:cubicBezTo>
                  <a:cubicBezTo>
                    <a:pt x="4092223" y="6226952"/>
                    <a:pt x="3863569" y="6282424"/>
                    <a:pt x="3632710" y="6304196"/>
                  </a:cubicBezTo>
                  <a:cubicBezTo>
                    <a:pt x="3574964" y="6309408"/>
                    <a:pt x="3517218" y="6313345"/>
                    <a:pt x="3459594" y="6314504"/>
                  </a:cubicBezTo>
                  <a:lnTo>
                    <a:pt x="3416315" y="6315429"/>
                  </a:lnTo>
                  <a:cubicBezTo>
                    <a:pt x="3401971" y="6315546"/>
                    <a:pt x="3387505" y="6315198"/>
                    <a:pt x="3373159" y="6315198"/>
                  </a:cubicBezTo>
                  <a:lnTo>
                    <a:pt x="3330127" y="6314735"/>
                  </a:lnTo>
                  <a:lnTo>
                    <a:pt x="3288320" y="6313230"/>
                  </a:lnTo>
                  <a:cubicBezTo>
                    <a:pt x="3176996" y="6309870"/>
                    <a:pt x="3065428" y="6301533"/>
                    <a:pt x="2954350" y="6288098"/>
                  </a:cubicBezTo>
                  <a:cubicBezTo>
                    <a:pt x="2843150" y="6275360"/>
                    <a:pt x="2732194" y="6257061"/>
                    <a:pt x="2622466" y="6232742"/>
                  </a:cubicBezTo>
                  <a:cubicBezTo>
                    <a:pt x="2512859" y="6208190"/>
                    <a:pt x="2404110" y="6179122"/>
                    <a:pt x="2296466" y="6146001"/>
                  </a:cubicBezTo>
                  <a:cubicBezTo>
                    <a:pt x="2081544" y="6079179"/>
                    <a:pt x="1869073" y="5996027"/>
                    <a:pt x="1672419" y="5885197"/>
                  </a:cubicBezTo>
                  <a:cubicBezTo>
                    <a:pt x="1475643" y="5774599"/>
                    <a:pt x="1299954" y="5634353"/>
                    <a:pt x="1146578" y="5479168"/>
                  </a:cubicBezTo>
                  <a:cubicBezTo>
                    <a:pt x="1069461" y="5401692"/>
                    <a:pt x="999333" y="5319235"/>
                    <a:pt x="933372" y="5234810"/>
                  </a:cubicBezTo>
                  <a:cubicBezTo>
                    <a:pt x="867781" y="5150038"/>
                    <a:pt x="805375" y="5063991"/>
                    <a:pt x="747140" y="4976091"/>
                  </a:cubicBezTo>
                  <a:cubicBezTo>
                    <a:pt x="732182" y="4954319"/>
                    <a:pt x="718082" y="4932199"/>
                    <a:pt x="703616" y="4910196"/>
                  </a:cubicBezTo>
                  <a:lnTo>
                    <a:pt x="662053" y="4846269"/>
                  </a:lnTo>
                  <a:cubicBezTo>
                    <a:pt x="635449" y="4804925"/>
                    <a:pt x="607864" y="4763928"/>
                    <a:pt x="580033" y="4722352"/>
                  </a:cubicBezTo>
                  <a:lnTo>
                    <a:pt x="410105" y="4469193"/>
                  </a:lnTo>
                  <a:cubicBezTo>
                    <a:pt x="353095" y="4382915"/>
                    <a:pt x="296820" y="4294089"/>
                    <a:pt x="244224" y="4201556"/>
                  </a:cubicBezTo>
                  <a:cubicBezTo>
                    <a:pt x="217987" y="4155232"/>
                    <a:pt x="192609" y="4108098"/>
                    <a:pt x="169437" y="4059690"/>
                  </a:cubicBezTo>
                  <a:cubicBezTo>
                    <a:pt x="146388" y="4011165"/>
                    <a:pt x="124932" y="3961715"/>
                    <a:pt x="105929" y="3911221"/>
                  </a:cubicBezTo>
                  <a:cubicBezTo>
                    <a:pt x="87293" y="3860613"/>
                    <a:pt x="70742" y="3809309"/>
                    <a:pt x="57256" y="3757195"/>
                  </a:cubicBezTo>
                  <a:cubicBezTo>
                    <a:pt x="50881" y="3731138"/>
                    <a:pt x="44383" y="3704965"/>
                    <a:pt x="39111" y="3678677"/>
                  </a:cubicBezTo>
                  <a:lnTo>
                    <a:pt x="31142" y="3639300"/>
                  </a:lnTo>
                  <a:lnTo>
                    <a:pt x="24521" y="3599809"/>
                  </a:lnTo>
                  <a:cubicBezTo>
                    <a:pt x="7234" y="3494423"/>
                    <a:pt x="0" y="3388457"/>
                    <a:pt x="0" y="3283418"/>
                  </a:cubicBezTo>
                  <a:cubicBezTo>
                    <a:pt x="491" y="3076698"/>
                    <a:pt x="23418" y="2869978"/>
                    <a:pt x="68045" y="2666963"/>
                  </a:cubicBezTo>
                  <a:cubicBezTo>
                    <a:pt x="112550" y="2464064"/>
                    <a:pt x="180717" y="2265104"/>
                    <a:pt x="272546" y="2076334"/>
                  </a:cubicBezTo>
                  <a:cubicBezTo>
                    <a:pt x="457062" y="1698794"/>
                    <a:pt x="724457" y="1360978"/>
                    <a:pt x="1039300" y="1073307"/>
                  </a:cubicBezTo>
                  <a:cubicBezTo>
                    <a:pt x="1197090" y="929472"/>
                    <a:pt x="1367630" y="798259"/>
                    <a:pt x="1547733" y="680365"/>
                  </a:cubicBezTo>
                  <a:cubicBezTo>
                    <a:pt x="1728081" y="562587"/>
                    <a:pt x="1917870" y="457663"/>
                    <a:pt x="2115995" y="368373"/>
                  </a:cubicBezTo>
                  <a:cubicBezTo>
                    <a:pt x="2512737" y="191070"/>
                    <a:pt x="2939883" y="73870"/>
                    <a:pt x="3377451" y="24304"/>
                  </a:cubicBezTo>
                  <a:cubicBezTo>
                    <a:pt x="3486812" y="12086"/>
                    <a:pt x="3596971" y="4500"/>
                    <a:pt x="3707237" y="148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EC18CE1F-9DF1-47AF-9E66-6CE348AC2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464911 h 6229400"/>
                <a:gd name="connsiteX4" fmla="*/ 5660063 w 5769111"/>
                <a:gd name="connsiteY4" fmla="*/ 1328105 h 6229400"/>
                <a:gd name="connsiteX5" fmla="*/ 4910471 w 5769111"/>
                <a:gd name="connsiteY5" fmla="*/ 781599 h 6229400"/>
                <a:gd name="connsiteX6" fmla="*/ 3882695 w 5769111"/>
                <a:gd name="connsiteY6" fmla="*/ 579048 h 6229400"/>
                <a:gd name="connsiteX7" fmla="*/ 2683153 w 5769111"/>
                <a:gd name="connsiteY7" fmla="*/ 797003 h 6229400"/>
                <a:gd name="connsiteX8" fmla="*/ 1617493 w 5769111"/>
                <a:gd name="connsiteY8" fmla="*/ 1395738 h 6229400"/>
                <a:gd name="connsiteX9" fmla="*/ 880408 w 5769111"/>
                <a:gd name="connsiteY9" fmla="*/ 2259099 h 6229400"/>
                <a:gd name="connsiteX10" fmla="*/ 613135 w 5769111"/>
                <a:gd name="connsiteY10" fmla="*/ 3263863 h 6229400"/>
                <a:gd name="connsiteX11" fmla="*/ 1055484 w 5769111"/>
                <a:gd name="connsiteY11" fmla="*/ 4196825 h 6229400"/>
                <a:gd name="connsiteX12" fmla="*/ 1278376 w 5769111"/>
                <a:gd name="connsiteY12" fmla="*/ 4492950 h 6229400"/>
                <a:gd name="connsiteX13" fmla="*/ 3369851 w 5769111"/>
                <a:gd name="connsiteY13" fmla="*/ 5650468 h 6229400"/>
                <a:gd name="connsiteX14" fmla="*/ 4957551 w 5769111"/>
                <a:gd name="connsiteY14" fmla="*/ 4938355 h 6229400"/>
                <a:gd name="connsiteX15" fmla="*/ 5150773 w 5769111"/>
                <a:gd name="connsiteY15" fmla="*/ 4796950 h 6229400"/>
                <a:gd name="connsiteX16" fmla="*/ 5747247 w 5769111"/>
                <a:gd name="connsiteY16" fmla="*/ 4338176 h 6229400"/>
                <a:gd name="connsiteX17" fmla="*/ 5769111 w 5769111"/>
                <a:gd name="connsiteY17" fmla="*/ 4318497 h 6229400"/>
                <a:gd name="connsiteX18" fmla="*/ 5769111 w 5769111"/>
                <a:gd name="connsiteY18" fmla="*/ 5074612 h 6229400"/>
                <a:gd name="connsiteX19" fmla="*/ 5636252 w 5769111"/>
                <a:gd name="connsiteY19" fmla="*/ 5174208 h 6229400"/>
                <a:gd name="connsiteX20" fmla="*/ 5334922 w 5769111"/>
                <a:gd name="connsiteY20" fmla="*/ 5394528 h 6229400"/>
                <a:gd name="connsiteX21" fmla="*/ 3369727 w 5769111"/>
                <a:gd name="connsiteY21" fmla="*/ 6229400 h 6229400"/>
                <a:gd name="connsiteX22" fmla="*/ 771046 w 5769111"/>
                <a:gd name="connsiteY22" fmla="*/ 4817913 h 6229400"/>
                <a:gd name="connsiteX23" fmla="*/ 0 w 5769111"/>
                <a:gd name="connsiteY23" fmla="*/ 3263748 h 6229400"/>
                <a:gd name="connsiteX24" fmla="*/ 3882695 w 5769111"/>
                <a:gd name="connsiteY24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464911"/>
                  </a:lnTo>
                  <a:lnTo>
                    <a:pt x="5660063" y="1328105"/>
                  </a:lnTo>
                  <a:cubicBezTo>
                    <a:pt x="5449800" y="1091506"/>
                    <a:pt x="5197607" y="907600"/>
                    <a:pt x="4910471" y="781599"/>
                  </a:cubicBezTo>
                  <a:cubicBezTo>
                    <a:pt x="4604088" y="647260"/>
                    <a:pt x="4258349" y="579048"/>
                    <a:pt x="3882695" y="579048"/>
                  </a:cubicBezTo>
                  <a:cubicBezTo>
                    <a:pt x="3484238" y="579048"/>
                    <a:pt x="3080631" y="652240"/>
                    <a:pt x="2683153" y="797003"/>
                  </a:cubicBezTo>
                  <a:cubicBezTo>
                    <a:pt x="2296098" y="937595"/>
                    <a:pt x="1927678" y="1144662"/>
                    <a:pt x="1617493" y="1395738"/>
                  </a:cubicBezTo>
                  <a:cubicBezTo>
                    <a:pt x="1301915" y="1651098"/>
                    <a:pt x="1053890" y="1941665"/>
                    <a:pt x="880408" y="2259099"/>
                  </a:cubicBezTo>
                  <a:cubicBezTo>
                    <a:pt x="703125" y="2583597"/>
                    <a:pt x="613135" y="2921645"/>
                    <a:pt x="613135" y="3263863"/>
                  </a:cubicBezTo>
                  <a:cubicBezTo>
                    <a:pt x="613135" y="3608512"/>
                    <a:pt x="756702" y="3809789"/>
                    <a:pt x="1055484" y="4196825"/>
                  </a:cubicBezTo>
                  <a:cubicBezTo>
                    <a:pt x="1127574" y="4290167"/>
                    <a:pt x="1202116" y="4386753"/>
                    <a:pt x="1278376" y="4492950"/>
                  </a:cubicBezTo>
                  <a:cubicBezTo>
                    <a:pt x="1861105" y="5304313"/>
                    <a:pt x="2486623" y="5650468"/>
                    <a:pt x="3369851" y="5650468"/>
                  </a:cubicBezTo>
                  <a:cubicBezTo>
                    <a:pt x="3949515" y="5650468"/>
                    <a:pt x="4374822" y="5368471"/>
                    <a:pt x="4957551" y="4938355"/>
                  </a:cubicBezTo>
                  <a:cubicBezTo>
                    <a:pt x="5022653" y="4890293"/>
                    <a:pt x="5087755" y="4842811"/>
                    <a:pt x="5150773" y="4796950"/>
                  </a:cubicBezTo>
                  <a:cubicBezTo>
                    <a:pt x="5364254" y="4641404"/>
                    <a:pt x="5570313" y="4491241"/>
                    <a:pt x="5747247" y="4338176"/>
                  </a:cubicBezTo>
                  <a:lnTo>
                    <a:pt x="5769111" y="4318497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BD26A8C-8D1D-41E6-A71E-FE9AC75F3F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675390 h 6229400"/>
                <a:gd name="connsiteX4" fmla="*/ 5711488 w 5769111"/>
                <a:gd name="connsiteY4" fmla="*/ 1585205 h 6229400"/>
                <a:gd name="connsiteX5" fmla="*/ 5566027 w 5769111"/>
                <a:gd name="connsiteY5" fmla="*/ 1402571 h 6229400"/>
                <a:gd name="connsiteX6" fmla="*/ 4858734 w 5769111"/>
                <a:gd name="connsiteY6" fmla="*/ 886639 h 6229400"/>
                <a:gd name="connsiteX7" fmla="*/ 3882695 w 5769111"/>
                <a:gd name="connsiteY7" fmla="*/ 694858 h 6229400"/>
                <a:gd name="connsiteX8" fmla="*/ 2727046 w 5769111"/>
                <a:gd name="connsiteY8" fmla="*/ 905053 h 6229400"/>
                <a:gd name="connsiteX9" fmla="*/ 1697186 w 5769111"/>
                <a:gd name="connsiteY9" fmla="*/ 1483638 h 6229400"/>
                <a:gd name="connsiteX10" fmla="*/ 989279 w 5769111"/>
                <a:gd name="connsiteY10" fmla="*/ 2312139 h 6229400"/>
                <a:gd name="connsiteX11" fmla="*/ 735615 w 5769111"/>
                <a:gd name="connsiteY11" fmla="*/ 3263863 h 6229400"/>
                <a:gd name="connsiteX12" fmla="*/ 1154424 w 5769111"/>
                <a:gd name="connsiteY12" fmla="*/ 4128614 h 6229400"/>
                <a:gd name="connsiteX13" fmla="*/ 1379768 w 5769111"/>
                <a:gd name="connsiteY13" fmla="*/ 4427981 h 6229400"/>
                <a:gd name="connsiteX14" fmla="*/ 2239456 w 5769111"/>
                <a:gd name="connsiteY14" fmla="*/ 5256947 h 6229400"/>
                <a:gd name="connsiteX15" fmla="*/ 3369727 w 5769111"/>
                <a:gd name="connsiteY15" fmla="*/ 5534658 h 6229400"/>
                <a:gd name="connsiteX16" fmla="*/ 4096760 w 5769111"/>
                <a:gd name="connsiteY16" fmla="*/ 5357817 h 6229400"/>
                <a:gd name="connsiteX17" fmla="*/ 4881905 w 5769111"/>
                <a:gd name="connsiteY17" fmla="*/ 4847212 h 6229400"/>
                <a:gd name="connsiteX18" fmla="*/ 5075739 w 5769111"/>
                <a:gd name="connsiteY18" fmla="*/ 4705346 h 6229400"/>
                <a:gd name="connsiteX19" fmla="*/ 5759930 w 5769111"/>
                <a:gd name="connsiteY19" fmla="*/ 4166809 h 6229400"/>
                <a:gd name="connsiteX20" fmla="*/ 5769111 w 5769111"/>
                <a:gd name="connsiteY20" fmla="*/ 4157764 h 6229400"/>
                <a:gd name="connsiteX21" fmla="*/ 5769111 w 5769111"/>
                <a:gd name="connsiteY21" fmla="*/ 5074612 h 6229400"/>
                <a:gd name="connsiteX22" fmla="*/ 5636252 w 5769111"/>
                <a:gd name="connsiteY22" fmla="*/ 5174208 h 6229400"/>
                <a:gd name="connsiteX23" fmla="*/ 5334922 w 5769111"/>
                <a:gd name="connsiteY23" fmla="*/ 5394528 h 6229400"/>
                <a:gd name="connsiteX24" fmla="*/ 3369727 w 5769111"/>
                <a:gd name="connsiteY24" fmla="*/ 6229400 h 6229400"/>
                <a:gd name="connsiteX25" fmla="*/ 771046 w 5769111"/>
                <a:gd name="connsiteY25" fmla="*/ 4817913 h 6229400"/>
                <a:gd name="connsiteX26" fmla="*/ 0 w 5769111"/>
                <a:gd name="connsiteY26" fmla="*/ 3263748 h 6229400"/>
                <a:gd name="connsiteX27" fmla="*/ 3882695 w 5769111"/>
                <a:gd name="connsiteY27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675390"/>
                  </a:lnTo>
                  <a:lnTo>
                    <a:pt x="5711488" y="1585205"/>
                  </a:lnTo>
                  <a:cubicBezTo>
                    <a:pt x="5665942" y="1521390"/>
                    <a:pt x="5617428" y="1460432"/>
                    <a:pt x="5566027" y="1402571"/>
                  </a:cubicBezTo>
                  <a:cubicBezTo>
                    <a:pt x="5367411" y="1179058"/>
                    <a:pt x="5129563" y="1005460"/>
                    <a:pt x="4858734" y="886639"/>
                  </a:cubicBezTo>
                  <a:cubicBezTo>
                    <a:pt x="4568779" y="759363"/>
                    <a:pt x="4240327" y="694858"/>
                    <a:pt x="3882695" y="694858"/>
                  </a:cubicBezTo>
                  <a:cubicBezTo>
                    <a:pt x="3504835" y="694858"/>
                    <a:pt x="3105151" y="767471"/>
                    <a:pt x="2727046" y="905053"/>
                  </a:cubicBezTo>
                  <a:cubicBezTo>
                    <a:pt x="2352985" y="1041013"/>
                    <a:pt x="1996826" y="1241132"/>
                    <a:pt x="1697186" y="1483638"/>
                  </a:cubicBezTo>
                  <a:cubicBezTo>
                    <a:pt x="1397913" y="1725796"/>
                    <a:pt x="1153199" y="2012308"/>
                    <a:pt x="989279" y="2312139"/>
                  </a:cubicBezTo>
                  <a:cubicBezTo>
                    <a:pt x="820946" y="2620077"/>
                    <a:pt x="735615" y="2940290"/>
                    <a:pt x="735615" y="3263863"/>
                  </a:cubicBezTo>
                  <a:cubicBezTo>
                    <a:pt x="735615" y="3573074"/>
                    <a:pt x="863980" y="3752464"/>
                    <a:pt x="1154424" y="4128614"/>
                  </a:cubicBezTo>
                  <a:cubicBezTo>
                    <a:pt x="1227127" y="4222767"/>
                    <a:pt x="1302282" y="4320162"/>
                    <a:pt x="1379768" y="4427981"/>
                  </a:cubicBezTo>
                  <a:cubicBezTo>
                    <a:pt x="1653784" y="4809458"/>
                    <a:pt x="1934912" y="5080685"/>
                    <a:pt x="2239456" y="5256947"/>
                  </a:cubicBezTo>
                  <a:cubicBezTo>
                    <a:pt x="2562268" y="5443863"/>
                    <a:pt x="2932037" y="5534658"/>
                    <a:pt x="3369727" y="5534658"/>
                  </a:cubicBezTo>
                  <a:cubicBezTo>
                    <a:pt x="3618120" y="5534658"/>
                    <a:pt x="3849103" y="5478491"/>
                    <a:pt x="4096760" y="5357817"/>
                  </a:cubicBezTo>
                  <a:cubicBezTo>
                    <a:pt x="4351037" y="5233901"/>
                    <a:pt x="4602740" y="5053238"/>
                    <a:pt x="4881905" y="4847212"/>
                  </a:cubicBezTo>
                  <a:cubicBezTo>
                    <a:pt x="4947375" y="4798920"/>
                    <a:pt x="5012599" y="4751322"/>
                    <a:pt x="5075739" y="4705346"/>
                  </a:cubicBezTo>
                  <a:cubicBezTo>
                    <a:pt x="5327320" y="4521990"/>
                    <a:pt x="5568418" y="4346256"/>
                    <a:pt x="5759930" y="4166809"/>
                  </a:cubicBezTo>
                  <a:lnTo>
                    <a:pt x="5769111" y="4157764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" name="Graphic 19" descr="تأمين">
            <a:extLst>
              <a:ext uri="{FF2B5EF4-FFF2-40B4-BE49-F238E27FC236}">
                <a16:creationId xmlns:a16="http://schemas.microsoft.com/office/drawing/2014/main" id="{5C7E73B2-1173-BA80-6CC8-D9CB1F48BD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182588" y="2443633"/>
            <a:ext cx="5430032" cy="5430032"/>
          </a:xfrm>
          <a:prstGeom prst="rect">
            <a:avLst/>
          </a:prstGeom>
        </p:spPr>
      </p:pic>
      <p:sp>
        <p:nvSpPr>
          <p:cNvPr id="14" name="مربع نص 13">
            <a:extLst>
              <a:ext uri="{FF2B5EF4-FFF2-40B4-BE49-F238E27FC236}">
                <a16:creationId xmlns:a16="http://schemas.microsoft.com/office/drawing/2014/main" id="{8E4C743F-5FA4-2F1D-A111-9BBA39CF2782}"/>
              </a:ext>
            </a:extLst>
          </p:cNvPr>
          <p:cNvSpPr txBox="1"/>
          <p:nvPr/>
        </p:nvSpPr>
        <p:spPr>
          <a:xfrm>
            <a:off x="11506200" y="7886700"/>
            <a:ext cx="6400800" cy="76200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endParaRPr lang="ar-SA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3346177D-ADC4-4968-B747-5CFCD390B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2"/>
          <p:cNvSpPr txBox="1"/>
          <p:nvPr/>
        </p:nvSpPr>
        <p:spPr>
          <a:xfrm>
            <a:off x="8394751" y="734262"/>
            <a:ext cx="8632344" cy="250135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b="1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29LT Bukra Bold"/>
              </a:rPr>
              <a:t>SYSTEM-DESIGN: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6000" b="1" kern="1200">
              <a:solidFill>
                <a:schemeClr val="tx1"/>
              </a:solidFill>
              <a:latin typeface="+mj-lt"/>
              <a:ea typeface="+mj-ea"/>
              <a:cs typeface="+mj-cs"/>
              <a:sym typeface="29LT Bukra Bold"/>
            </a:endParaRPr>
          </a:p>
        </p:txBody>
      </p:sp>
      <p:pic>
        <p:nvPicPr>
          <p:cNvPr id="19" name="Graphic 18" descr="Web Design">
            <a:extLst>
              <a:ext uri="{FF2B5EF4-FFF2-40B4-BE49-F238E27FC236}">
                <a16:creationId xmlns:a16="http://schemas.microsoft.com/office/drawing/2014/main" id="{0B9FA82C-0165-6B76-43D3-E9565FF3ED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02195" y="1912605"/>
            <a:ext cx="5814247" cy="5814247"/>
          </a:xfrm>
          <a:prstGeom prst="rect">
            <a:avLst/>
          </a:prstGeom>
        </p:spPr>
      </p:pic>
      <p:sp>
        <p:nvSpPr>
          <p:cNvPr id="13" name="TextBox 13"/>
          <p:cNvSpPr txBox="1"/>
          <p:nvPr/>
        </p:nvSpPr>
        <p:spPr>
          <a:xfrm>
            <a:off x="8394753" y="3608841"/>
            <a:ext cx="8632344" cy="47961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000">
                <a:sym typeface="29LT Bukra Extra-Light"/>
              </a:rPr>
              <a:t> Implemented a login system to restrict access to the admin dashboard. 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3000">
              <a:sym typeface="29LT Bukra Extra-Light"/>
            </a:endParaRP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000">
                <a:sym typeface="29LT Bukra Extra-Light"/>
              </a:rPr>
              <a:t>Focused on core features such as submitting and managing maintenance requests.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3000"/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000">
                <a:sym typeface="29LT Bukra Extra-Light"/>
              </a:rPr>
              <a:t>Structured the database to store user requests and status updates efficiently.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3000">
              <a:sym typeface="29LT Bukra Extra-Light"/>
            </a:endParaRP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3000">
              <a:sym typeface="29LT Bukra Extra-Light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844A943-BF79-4FEA-ABB1-3BD54D236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9601198"/>
            <a:ext cx="18288000" cy="685160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437CC72-F4A8-4DC3-AFAB-D22C482C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57900" y="9601198"/>
            <a:ext cx="12230097" cy="685158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" y="0"/>
            <a:ext cx="18287997" cy="2363932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2193285" y="0"/>
            <a:ext cx="6094715" cy="2364618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23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61666" y="-7961667"/>
            <a:ext cx="2364669" cy="18288003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5"/>
          <p:cNvSpPr txBox="1"/>
          <p:nvPr/>
        </p:nvSpPr>
        <p:spPr>
          <a:xfrm>
            <a:off x="2057395" y="523297"/>
            <a:ext cx="15066035" cy="13165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b="1" kern="1200">
                <a:solidFill>
                  <a:srgbClr val="FFFFFF"/>
                </a:solidFill>
                <a:latin typeface="+mj-lt"/>
                <a:ea typeface="+mj-ea"/>
                <a:cs typeface="+mj-cs"/>
                <a:sym typeface="29LT Bukra Bold"/>
              </a:rPr>
              <a:t>TECHNOLOGIES USED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6000" b="1" kern="1200">
              <a:solidFill>
                <a:srgbClr val="FFFFFF"/>
              </a:solidFill>
              <a:latin typeface="+mj-lt"/>
              <a:ea typeface="+mj-ea"/>
              <a:cs typeface="+mj-cs"/>
              <a:sym typeface="29LT Bukra Bold"/>
            </a:endParaRPr>
          </a:p>
        </p:txBody>
      </p:sp>
      <p:sp>
        <p:nvSpPr>
          <p:cNvPr id="4" name="TextBox 4"/>
          <p:cNvSpPr txBox="1"/>
          <p:nvPr/>
        </p:nvSpPr>
        <p:spPr>
          <a:xfrm rot="5400000">
            <a:off x="-37756" y="-167986"/>
            <a:ext cx="10492740" cy="10417229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3449"/>
              </a:lnSpc>
            </a:pPr>
            <a:endParaRPr/>
          </a:p>
        </p:txBody>
      </p:sp>
      <p:graphicFrame>
        <p:nvGraphicFramePr>
          <p:cNvPr id="14" name="TextBox 12">
            <a:extLst>
              <a:ext uri="{FF2B5EF4-FFF2-40B4-BE49-F238E27FC236}">
                <a16:creationId xmlns:a16="http://schemas.microsoft.com/office/drawing/2014/main" id="{4F325F7C-50A7-A3F7-701A-78B2228E8D7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48163417"/>
              </p:ext>
            </p:extLst>
          </p:nvPr>
        </p:nvGraphicFramePr>
        <p:xfrm>
          <a:off x="966084" y="3168868"/>
          <a:ext cx="16391743" cy="62892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19">
            <a:extLst>
              <a:ext uri="{FF2B5EF4-FFF2-40B4-BE49-F238E27FC236}">
                <a16:creationId xmlns:a16="http://schemas.microsoft.com/office/drawing/2014/main" id="{B712E947-0734-45F9-9C4F-41114EC3A3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427" y="0"/>
            <a:ext cx="18288000" cy="10287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21">
            <a:extLst>
              <a:ext uri="{FF2B5EF4-FFF2-40B4-BE49-F238E27FC236}">
                <a16:creationId xmlns:a16="http://schemas.microsoft.com/office/drawing/2014/main" id="{12B3290A-D3BF-4B87-B55B-FD9A98B497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8298545" cy="2364670"/>
            <a:chOff x="0" y="0"/>
            <a:chExt cx="12192002" cy="1576446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033A715A-0686-440A-8F40-441B42A660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H="1">
              <a:off x="2" y="0"/>
              <a:ext cx="12191998" cy="1575955"/>
            </a:xfrm>
            <a:prstGeom prst="rect">
              <a:avLst/>
            </a:prstGeom>
            <a:gradFill>
              <a:gsLst>
                <a:gs pos="0">
                  <a:srgbClr val="000000">
                    <a:alpha val="96000"/>
                  </a:srgbClr>
                </a:gs>
                <a:gs pos="100000">
                  <a:schemeClr val="accent1">
                    <a:lumMod val="75000"/>
                  </a:schemeClr>
                </a:gs>
              </a:gsLst>
              <a:lin ang="8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761657F-19F2-425B-B7E9-0118CD13C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5307778" y="-5307778"/>
              <a:ext cx="1576446" cy="12192002"/>
            </a:xfrm>
            <a:prstGeom prst="rect">
              <a:avLst/>
            </a:prstGeom>
            <a:gradFill>
              <a:gsLst>
                <a:gs pos="45000">
                  <a:schemeClr val="accent1">
                    <a:alpha val="0"/>
                  </a:schemeClr>
                </a:gs>
                <a:gs pos="99000">
                  <a:srgbClr val="000000">
                    <a:alpha val="74000"/>
                  </a:srgbClr>
                </a:gs>
              </a:gsLst>
              <a:lin ang="11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27B6634-79D3-4EDD-A77A-1065D6F3A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825434" y="0"/>
              <a:ext cx="4303422" cy="1575461"/>
            </a:xfrm>
            <a:prstGeom prst="rect">
              <a:avLst/>
            </a:prstGeom>
            <a:gradFill>
              <a:gsLst>
                <a:gs pos="0">
                  <a:schemeClr val="accent1">
                    <a:alpha val="17000"/>
                  </a:schemeClr>
                </a:gs>
                <a:gs pos="74000">
                  <a:schemeClr val="accent1">
                    <a:lumMod val="50000"/>
                    <a:alpha val="0"/>
                  </a:schemeClr>
                </a:gs>
              </a:gsLst>
              <a:lin ang="14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2057397" y="478971"/>
            <a:ext cx="14216065" cy="15457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b="1">
                <a:solidFill>
                  <a:srgbClr val="FFFFFF"/>
                </a:solidFill>
                <a:latin typeface="+mj-lt"/>
                <a:ea typeface="+mj-ea"/>
                <a:cs typeface="+mj-cs"/>
                <a:sym typeface="29LT Bukra Bold"/>
              </a:rPr>
              <a:t>PICTURES  FROM  THE  PROJECT</a:t>
            </a:r>
          </a:p>
        </p:txBody>
      </p:sp>
      <p:pic>
        <p:nvPicPr>
          <p:cNvPr id="15" name="صورة 14" descr="صورة تحتوي على نص, لقطة شاشة, التصميم">
            <a:extLst>
              <a:ext uri="{FF2B5EF4-FFF2-40B4-BE49-F238E27FC236}">
                <a16:creationId xmlns:a16="http://schemas.microsoft.com/office/drawing/2014/main" id="{21B9E6D1-73D3-6C76-3312-A30EA3CA2F4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397" y="3361186"/>
            <a:ext cx="6847876" cy="3395036"/>
          </a:xfrm>
          <a:prstGeom prst="rect">
            <a:avLst/>
          </a:prstGeom>
        </p:spPr>
      </p:pic>
      <p:pic>
        <p:nvPicPr>
          <p:cNvPr id="13" name="صورة 12">
            <a:extLst>
              <a:ext uri="{FF2B5EF4-FFF2-40B4-BE49-F238E27FC236}">
                <a16:creationId xmlns:a16="http://schemas.microsoft.com/office/drawing/2014/main" id="{1577C2FA-B711-38A3-06C6-80253BA19C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1506" y="3392214"/>
            <a:ext cx="6900531" cy="3364008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2057397" y="7605519"/>
            <a:ext cx="14244640" cy="20778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000" dirty="0">
                <a:sym typeface="29LT Bukra Extra-Light"/>
              </a:rPr>
              <a:t>Login Page                                                                                        admin dashboard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3000" dirty="0">
              <a:sym typeface="29LT Bukra Extra-Ligh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6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946404" y="959280"/>
            <a:ext cx="5143500" cy="257860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8100" b="1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29LT Bukra Bold"/>
              </a:rPr>
              <a:t>TIME LINE</a:t>
            </a:r>
          </a:p>
        </p:txBody>
      </p:sp>
      <p:sp>
        <p:nvSpPr>
          <p:cNvPr id="22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4917" y="3860634"/>
            <a:ext cx="4882642" cy="27432"/>
          </a:xfrm>
          <a:custGeom>
            <a:avLst/>
            <a:gdLst>
              <a:gd name="connsiteX0" fmla="*/ 0 w 4882642"/>
              <a:gd name="connsiteY0" fmla="*/ 0 h 27432"/>
              <a:gd name="connsiteX1" fmla="*/ 648694 w 4882642"/>
              <a:gd name="connsiteY1" fmla="*/ 0 h 27432"/>
              <a:gd name="connsiteX2" fmla="*/ 1199735 w 4882642"/>
              <a:gd name="connsiteY2" fmla="*/ 0 h 27432"/>
              <a:gd name="connsiteX3" fmla="*/ 1799602 w 4882642"/>
              <a:gd name="connsiteY3" fmla="*/ 0 h 27432"/>
              <a:gd name="connsiteX4" fmla="*/ 2545949 w 4882642"/>
              <a:gd name="connsiteY4" fmla="*/ 0 h 27432"/>
              <a:gd name="connsiteX5" fmla="*/ 3194643 w 4882642"/>
              <a:gd name="connsiteY5" fmla="*/ 0 h 27432"/>
              <a:gd name="connsiteX6" fmla="*/ 3794510 w 4882642"/>
              <a:gd name="connsiteY6" fmla="*/ 0 h 27432"/>
              <a:gd name="connsiteX7" fmla="*/ 4882642 w 4882642"/>
              <a:gd name="connsiteY7" fmla="*/ 0 h 27432"/>
              <a:gd name="connsiteX8" fmla="*/ 4882642 w 4882642"/>
              <a:gd name="connsiteY8" fmla="*/ 27432 h 27432"/>
              <a:gd name="connsiteX9" fmla="*/ 4185122 w 4882642"/>
              <a:gd name="connsiteY9" fmla="*/ 27432 h 27432"/>
              <a:gd name="connsiteX10" fmla="*/ 3585254 w 4882642"/>
              <a:gd name="connsiteY10" fmla="*/ 27432 h 27432"/>
              <a:gd name="connsiteX11" fmla="*/ 2790081 w 4882642"/>
              <a:gd name="connsiteY11" fmla="*/ 27432 h 27432"/>
              <a:gd name="connsiteX12" fmla="*/ 2141387 w 4882642"/>
              <a:gd name="connsiteY12" fmla="*/ 27432 h 27432"/>
              <a:gd name="connsiteX13" fmla="*/ 1590346 w 4882642"/>
              <a:gd name="connsiteY13" fmla="*/ 27432 h 27432"/>
              <a:gd name="connsiteX14" fmla="*/ 844000 w 4882642"/>
              <a:gd name="connsiteY14" fmla="*/ 27432 h 27432"/>
              <a:gd name="connsiteX15" fmla="*/ 0 w 4882642"/>
              <a:gd name="connsiteY15" fmla="*/ 27432 h 27432"/>
              <a:gd name="connsiteX16" fmla="*/ 0 w 4882642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882642" h="27432" fill="none" extrusionOk="0">
                <a:moveTo>
                  <a:pt x="0" y="0"/>
                </a:moveTo>
                <a:cubicBezTo>
                  <a:pt x="283896" y="15806"/>
                  <a:pt x="476914" y="-5705"/>
                  <a:pt x="648694" y="0"/>
                </a:cubicBezTo>
                <a:cubicBezTo>
                  <a:pt x="820474" y="5705"/>
                  <a:pt x="992491" y="-2560"/>
                  <a:pt x="1199735" y="0"/>
                </a:cubicBezTo>
                <a:cubicBezTo>
                  <a:pt x="1406979" y="2560"/>
                  <a:pt x="1535106" y="-12373"/>
                  <a:pt x="1799602" y="0"/>
                </a:cubicBezTo>
                <a:cubicBezTo>
                  <a:pt x="2064098" y="12373"/>
                  <a:pt x="2220857" y="34016"/>
                  <a:pt x="2545949" y="0"/>
                </a:cubicBezTo>
                <a:cubicBezTo>
                  <a:pt x="2871041" y="-34016"/>
                  <a:pt x="2930967" y="-6551"/>
                  <a:pt x="3194643" y="0"/>
                </a:cubicBezTo>
                <a:cubicBezTo>
                  <a:pt x="3458319" y="6551"/>
                  <a:pt x="3590719" y="-27970"/>
                  <a:pt x="3794510" y="0"/>
                </a:cubicBezTo>
                <a:cubicBezTo>
                  <a:pt x="3998301" y="27970"/>
                  <a:pt x="4343090" y="-39667"/>
                  <a:pt x="4882642" y="0"/>
                </a:cubicBezTo>
                <a:cubicBezTo>
                  <a:pt x="4881669" y="8304"/>
                  <a:pt x="4882164" y="21512"/>
                  <a:pt x="4882642" y="27432"/>
                </a:cubicBezTo>
                <a:cubicBezTo>
                  <a:pt x="4608564" y="7308"/>
                  <a:pt x="4394312" y="56256"/>
                  <a:pt x="4185122" y="27432"/>
                </a:cubicBezTo>
                <a:cubicBezTo>
                  <a:pt x="3975932" y="-1392"/>
                  <a:pt x="3827783" y="51583"/>
                  <a:pt x="3585254" y="27432"/>
                </a:cubicBezTo>
                <a:cubicBezTo>
                  <a:pt x="3342725" y="3281"/>
                  <a:pt x="3165015" y="17373"/>
                  <a:pt x="2790081" y="27432"/>
                </a:cubicBezTo>
                <a:cubicBezTo>
                  <a:pt x="2415147" y="37491"/>
                  <a:pt x="2453830" y="6816"/>
                  <a:pt x="2141387" y="27432"/>
                </a:cubicBezTo>
                <a:cubicBezTo>
                  <a:pt x="1828944" y="48048"/>
                  <a:pt x="1774219" y="17790"/>
                  <a:pt x="1590346" y="27432"/>
                </a:cubicBezTo>
                <a:cubicBezTo>
                  <a:pt x="1406473" y="37074"/>
                  <a:pt x="1200327" y="18527"/>
                  <a:pt x="844000" y="27432"/>
                </a:cubicBezTo>
                <a:cubicBezTo>
                  <a:pt x="487673" y="36337"/>
                  <a:pt x="322314" y="2648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882642" h="27432" stroke="0" extrusionOk="0">
                <a:moveTo>
                  <a:pt x="0" y="0"/>
                </a:moveTo>
                <a:cubicBezTo>
                  <a:pt x="238803" y="9040"/>
                  <a:pt x="494861" y="-4831"/>
                  <a:pt x="648694" y="0"/>
                </a:cubicBezTo>
                <a:cubicBezTo>
                  <a:pt x="802527" y="4831"/>
                  <a:pt x="991643" y="12575"/>
                  <a:pt x="1199735" y="0"/>
                </a:cubicBezTo>
                <a:cubicBezTo>
                  <a:pt x="1407827" y="-12575"/>
                  <a:pt x="1757315" y="9056"/>
                  <a:pt x="1994908" y="0"/>
                </a:cubicBezTo>
                <a:cubicBezTo>
                  <a:pt x="2232501" y="-9056"/>
                  <a:pt x="2370188" y="18797"/>
                  <a:pt x="2643602" y="0"/>
                </a:cubicBezTo>
                <a:cubicBezTo>
                  <a:pt x="2917016" y="-18797"/>
                  <a:pt x="3036387" y="10091"/>
                  <a:pt x="3292296" y="0"/>
                </a:cubicBezTo>
                <a:cubicBezTo>
                  <a:pt x="3548205" y="-10091"/>
                  <a:pt x="3892824" y="6516"/>
                  <a:pt x="4087469" y="0"/>
                </a:cubicBezTo>
                <a:cubicBezTo>
                  <a:pt x="4282114" y="-6516"/>
                  <a:pt x="4487997" y="-16222"/>
                  <a:pt x="4882642" y="0"/>
                </a:cubicBezTo>
                <a:cubicBezTo>
                  <a:pt x="4883127" y="9333"/>
                  <a:pt x="4883920" y="19699"/>
                  <a:pt x="4882642" y="27432"/>
                </a:cubicBezTo>
                <a:cubicBezTo>
                  <a:pt x="4665479" y="53358"/>
                  <a:pt x="4455363" y="34051"/>
                  <a:pt x="4282775" y="27432"/>
                </a:cubicBezTo>
                <a:cubicBezTo>
                  <a:pt x="4110187" y="20813"/>
                  <a:pt x="3781952" y="37808"/>
                  <a:pt x="3585254" y="27432"/>
                </a:cubicBezTo>
                <a:cubicBezTo>
                  <a:pt x="3388556" y="17056"/>
                  <a:pt x="3084641" y="41802"/>
                  <a:pt x="2887734" y="27432"/>
                </a:cubicBezTo>
                <a:cubicBezTo>
                  <a:pt x="2690827" y="13062"/>
                  <a:pt x="2491613" y="5294"/>
                  <a:pt x="2239040" y="27432"/>
                </a:cubicBezTo>
                <a:cubicBezTo>
                  <a:pt x="1986467" y="49570"/>
                  <a:pt x="1795483" y="63015"/>
                  <a:pt x="1443867" y="27432"/>
                </a:cubicBezTo>
                <a:cubicBezTo>
                  <a:pt x="1092251" y="-8151"/>
                  <a:pt x="850619" y="43704"/>
                  <a:pt x="648694" y="27432"/>
                </a:cubicBezTo>
                <a:cubicBezTo>
                  <a:pt x="446769" y="11160"/>
                  <a:pt x="306471" y="26408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5"/>
          <p:cNvGrpSpPr/>
          <p:nvPr/>
        </p:nvGrpSpPr>
        <p:grpSpPr>
          <a:xfrm>
            <a:off x="1775078" y="4693355"/>
            <a:ext cx="10355581" cy="900290"/>
            <a:chOff x="0" y="0"/>
            <a:chExt cx="17844976" cy="1551401"/>
          </a:xfrm>
        </p:grpSpPr>
        <p:sp>
          <p:nvSpPr>
            <p:cNvPr id="6" name="Freeform 6"/>
            <p:cNvSpPr/>
            <p:nvPr/>
          </p:nvSpPr>
          <p:spPr>
            <a:xfrm>
              <a:off x="11734477" y="0"/>
              <a:ext cx="6110499" cy="1551401"/>
            </a:xfrm>
            <a:custGeom>
              <a:avLst/>
              <a:gdLst/>
              <a:ahLst/>
              <a:cxnLst/>
              <a:rect l="l" t="t" r="r" b="b"/>
              <a:pathLst>
                <a:path w="6110499" h="1551401">
                  <a:moveTo>
                    <a:pt x="0" y="0"/>
                  </a:moveTo>
                  <a:lnTo>
                    <a:pt x="6110499" y="0"/>
                  </a:lnTo>
                  <a:lnTo>
                    <a:pt x="6110499" y="1551401"/>
                  </a:lnTo>
                  <a:lnTo>
                    <a:pt x="0" y="155140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ar-SA"/>
            </a:p>
          </p:txBody>
        </p:sp>
        <p:sp>
          <p:nvSpPr>
            <p:cNvPr id="7" name="Freeform 7"/>
            <p:cNvSpPr/>
            <p:nvPr/>
          </p:nvSpPr>
          <p:spPr>
            <a:xfrm>
              <a:off x="5867238" y="0"/>
              <a:ext cx="6110499" cy="1551401"/>
            </a:xfrm>
            <a:custGeom>
              <a:avLst/>
              <a:gdLst/>
              <a:ahLst/>
              <a:cxnLst/>
              <a:rect l="l" t="t" r="r" b="b"/>
              <a:pathLst>
                <a:path w="6110499" h="1551401">
                  <a:moveTo>
                    <a:pt x="0" y="0"/>
                  </a:moveTo>
                  <a:lnTo>
                    <a:pt x="6110500" y="0"/>
                  </a:lnTo>
                  <a:lnTo>
                    <a:pt x="6110500" y="1551401"/>
                  </a:lnTo>
                  <a:lnTo>
                    <a:pt x="0" y="155140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ar-SA"/>
            </a:p>
          </p:txBody>
        </p:sp>
        <p:sp>
          <p:nvSpPr>
            <p:cNvPr id="8" name="Freeform 8"/>
            <p:cNvSpPr/>
            <p:nvPr/>
          </p:nvSpPr>
          <p:spPr>
            <a:xfrm>
              <a:off x="0" y="0"/>
              <a:ext cx="6110499" cy="1551401"/>
            </a:xfrm>
            <a:custGeom>
              <a:avLst/>
              <a:gdLst/>
              <a:ahLst/>
              <a:cxnLst/>
              <a:rect l="l" t="t" r="r" b="b"/>
              <a:pathLst>
                <a:path w="6110499" h="1551401">
                  <a:moveTo>
                    <a:pt x="0" y="0"/>
                  </a:moveTo>
                  <a:lnTo>
                    <a:pt x="6110499" y="0"/>
                  </a:lnTo>
                  <a:lnTo>
                    <a:pt x="6110499" y="1551401"/>
                  </a:lnTo>
                  <a:lnTo>
                    <a:pt x="0" y="155140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ar-SA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743880" y="319771"/>
              <a:ext cx="4622739" cy="70104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 defTabSz="704088">
                <a:lnSpc>
                  <a:spcPts val="3188"/>
                </a:lnSpc>
                <a:spcAft>
                  <a:spcPts val="600"/>
                </a:spcAft>
              </a:pPr>
              <a:r>
                <a:rPr lang="en-US" sz="2310" b="1" kern="1200" dirty="0">
                  <a:solidFill>
                    <a:srgbClr val="ECE2DA"/>
                  </a:solidFill>
                  <a:latin typeface="29LT Bukra Semi-Bold"/>
                  <a:ea typeface="+mn-ea"/>
                  <a:cs typeface="+mn-cs"/>
                  <a:sym typeface="29LT Bukra Semi-Bold"/>
                </a:rPr>
                <a:t>April</a:t>
              </a:r>
              <a:endParaRPr lang="en-US" sz="3000" b="1" dirty="0">
                <a:solidFill>
                  <a:srgbClr val="ECE2DA"/>
                </a:solidFill>
                <a:latin typeface="29LT Bukra Semi-Bold"/>
                <a:ea typeface="29LT Bukra Semi-Bold"/>
                <a:cs typeface="29LT Bukra Semi-Bold"/>
                <a:sym typeface="29LT Bukra Semi-Bold"/>
              </a:endParaRP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6978567" y="319771"/>
              <a:ext cx="3613111" cy="70104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 defTabSz="704088">
                <a:lnSpc>
                  <a:spcPts val="3188"/>
                </a:lnSpc>
                <a:spcAft>
                  <a:spcPts val="600"/>
                </a:spcAft>
              </a:pPr>
              <a:r>
                <a:rPr lang="en-US" sz="2310" b="1" kern="1200" dirty="0">
                  <a:solidFill>
                    <a:srgbClr val="ECE2DA"/>
                  </a:solidFill>
                  <a:latin typeface="29LT Bukra Semi-Bold"/>
                  <a:ea typeface="+mn-ea"/>
                  <a:cs typeface="+mn-cs"/>
                  <a:sym typeface="29LT Bukra Semi-Bold"/>
                </a:rPr>
                <a:t>May</a:t>
              </a:r>
              <a:endParaRPr lang="en-US" sz="3000" b="1" dirty="0">
                <a:solidFill>
                  <a:srgbClr val="ECE2DA"/>
                </a:solidFill>
                <a:latin typeface="29LT Bukra Semi-Bold"/>
                <a:ea typeface="29LT Bukra Semi-Bold"/>
                <a:cs typeface="29LT Bukra Semi-Bold"/>
                <a:sym typeface="29LT Bukra Semi-Bold"/>
              </a:endParaRP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12841339" y="319771"/>
              <a:ext cx="3613111" cy="70104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 defTabSz="704088">
                <a:lnSpc>
                  <a:spcPts val="3188"/>
                </a:lnSpc>
                <a:spcAft>
                  <a:spcPts val="600"/>
                </a:spcAft>
              </a:pPr>
              <a:r>
                <a:rPr lang="en-US" sz="2310" b="1" kern="1200">
                  <a:solidFill>
                    <a:srgbClr val="ECE2DA"/>
                  </a:solidFill>
                  <a:latin typeface="29LT Bukra Semi-Bold"/>
                  <a:ea typeface="+mn-ea"/>
                  <a:cs typeface="+mn-cs"/>
                  <a:sym typeface="29LT Bukra Semi-Bold"/>
                </a:rPr>
                <a:t>May</a:t>
              </a:r>
              <a:endParaRPr lang="en-US" sz="3000" b="1">
                <a:solidFill>
                  <a:srgbClr val="ECE2DA"/>
                </a:solidFill>
                <a:latin typeface="29LT Bukra Semi-Bold"/>
                <a:ea typeface="29LT Bukra Semi-Bold"/>
                <a:cs typeface="29LT Bukra Semi-Bold"/>
                <a:sym typeface="29LT Bukra Semi-Bold"/>
              </a:endParaRPr>
            </a:p>
          </p:txBody>
        </p:sp>
      </p:grpSp>
      <p:sp>
        <p:nvSpPr>
          <p:cNvPr id="13" name="مربع نص 12">
            <a:extLst>
              <a:ext uri="{FF2B5EF4-FFF2-40B4-BE49-F238E27FC236}">
                <a16:creationId xmlns:a16="http://schemas.microsoft.com/office/drawing/2014/main" id="{30BAF612-58EA-D51D-2EA3-15682F308140}"/>
              </a:ext>
            </a:extLst>
          </p:cNvPr>
          <p:cNvSpPr txBox="1"/>
          <p:nvPr/>
        </p:nvSpPr>
        <p:spPr>
          <a:xfrm>
            <a:off x="6089904" y="5912212"/>
            <a:ext cx="2667000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/>
              <a:t>Back-End</a:t>
            </a:r>
          </a:p>
          <a:p>
            <a:endParaRPr lang="ar-SA" sz="2400" dirty="0"/>
          </a:p>
        </p:txBody>
      </p:sp>
      <p:sp>
        <p:nvSpPr>
          <p:cNvPr id="14" name="مربع نص 13">
            <a:extLst>
              <a:ext uri="{FF2B5EF4-FFF2-40B4-BE49-F238E27FC236}">
                <a16:creationId xmlns:a16="http://schemas.microsoft.com/office/drawing/2014/main" id="{159834A9-97BA-B206-22CB-16ECE5214BDD}"/>
              </a:ext>
            </a:extLst>
          </p:cNvPr>
          <p:cNvSpPr txBox="1"/>
          <p:nvPr/>
        </p:nvSpPr>
        <p:spPr>
          <a:xfrm>
            <a:off x="9531098" y="5912212"/>
            <a:ext cx="259787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/>
              <a:t>Front-End </a:t>
            </a:r>
            <a:endParaRPr lang="ar-SA" sz="2400" dirty="0"/>
          </a:p>
        </p:txBody>
      </p:sp>
      <p:sp>
        <p:nvSpPr>
          <p:cNvPr id="15" name="مربع نص 14">
            <a:extLst>
              <a:ext uri="{FF2B5EF4-FFF2-40B4-BE49-F238E27FC236}">
                <a16:creationId xmlns:a16="http://schemas.microsoft.com/office/drawing/2014/main" id="{45C96B7C-4C09-EF59-E320-A1B3DD20B587}"/>
              </a:ext>
            </a:extLst>
          </p:cNvPr>
          <p:cNvSpPr txBox="1"/>
          <p:nvPr/>
        </p:nvSpPr>
        <p:spPr>
          <a:xfrm>
            <a:off x="2749297" y="5912032"/>
            <a:ext cx="20574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dirty="0"/>
              <a:t>Database </a:t>
            </a:r>
            <a:endParaRPr lang="ar-SA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5C9B446A-6343-4E56-90BA-061E4DDF0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Freeform: Shape 24">
            <a:extLst>
              <a:ext uri="{FF2B5EF4-FFF2-40B4-BE49-F238E27FC236}">
                <a16:creationId xmlns:a16="http://schemas.microsoft.com/office/drawing/2014/main" id="{3EC72A1B-03D3-499C-B4BF-AC68EEC22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683509" cy="10287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61" name="Freeform: Shape 26">
            <a:extLst>
              <a:ext uri="{FF2B5EF4-FFF2-40B4-BE49-F238E27FC236}">
                <a16:creationId xmlns:a16="http://schemas.microsoft.com/office/drawing/2014/main" id="{216322C2-3CF0-4D33-BF90-3F384CF6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669793" cy="10287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556641" y="1741932"/>
            <a:ext cx="5157216" cy="16870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  <a:sym typeface="29LT Bukra Bold"/>
              </a:rPr>
              <a:t>ERD DIAGRAM</a:t>
            </a:r>
          </a:p>
        </p:txBody>
      </p:sp>
      <p:sp>
        <p:nvSpPr>
          <p:cNvPr id="62" name="Rectangle 28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93839" y="908685"/>
            <a:ext cx="109728" cy="8229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366" y="3665220"/>
            <a:ext cx="5006340" cy="27432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556641" y="4077081"/>
            <a:ext cx="5158359" cy="481088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ym typeface="29LT Bukra Bold"/>
              </a:rPr>
              <a:t>The ERD for the Maintenance Request Management System was designed to represent the relationships between key entities such as users, maintenance requests, and request statuses. The main entities </a:t>
            </a:r>
            <a:r>
              <a:rPr lang="en-US" sz="2000" b="1" dirty="0" err="1">
                <a:sym typeface="29LT Bukra Bold"/>
              </a:rPr>
              <a:t>include:Users</a:t>
            </a:r>
            <a:r>
              <a:rPr lang="en-US" sz="2000" b="1" dirty="0">
                <a:sym typeface="29LT Bukra Bold"/>
              </a:rPr>
              <a:t>: Stores admin login </a:t>
            </a:r>
            <a:r>
              <a:rPr lang="en-US" sz="2000" b="1" dirty="0" err="1">
                <a:sym typeface="29LT Bukra Bold"/>
              </a:rPr>
              <a:t>credentials.Requests</a:t>
            </a:r>
            <a:r>
              <a:rPr lang="en-US" sz="2000" b="1" dirty="0">
                <a:sym typeface="29LT Bukra Bold"/>
              </a:rPr>
              <a:t>: Contains information about each maintenance request, including requester name, contact details, description, date, and </a:t>
            </a:r>
            <a:r>
              <a:rPr lang="en-US" sz="2000" b="1" dirty="0" err="1">
                <a:sym typeface="29LT Bukra Bold"/>
              </a:rPr>
              <a:t>status.Status</a:t>
            </a:r>
            <a:r>
              <a:rPr lang="en-US" sz="2000" b="1" dirty="0">
                <a:sym typeface="29LT Bukra Bold"/>
              </a:rPr>
              <a:t>: Defines the current state of each request (e.g., Pending, In Progress, Completed).The relationships between these entities ensure efficient data handling, easy tracking of requests, and streamlined workflow for maintenance management.</a:t>
            </a:r>
          </a:p>
        </p:txBody>
      </p:sp>
      <p:pic>
        <p:nvPicPr>
          <p:cNvPr id="5" name="صورة 4" descr="صورة تحتوي على نص, رسم بياني, خط, رقم&#10;&#10;قد يكون المحتوى المعد بواسطة الذكاء الاصطناعي غير صحيح.">
            <a:extLst>
              <a:ext uri="{FF2B5EF4-FFF2-40B4-BE49-F238E27FC236}">
                <a16:creationId xmlns:a16="http://schemas.microsoft.com/office/drawing/2014/main" id="{9CC914D3-1F04-A20B-2F56-FE63551C9E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8450" y="1773113"/>
            <a:ext cx="10382910" cy="690463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556</Words>
  <Application>Microsoft Office PowerPoint</Application>
  <PresentationFormat>مخصص</PresentationFormat>
  <Paragraphs>95</Paragraphs>
  <Slides>14</Slides>
  <Notes>0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5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14</vt:i4>
      </vt:variant>
    </vt:vector>
  </HeadingPairs>
  <TitlesOfParts>
    <vt:vector size="20" baseType="lpstr">
      <vt:lpstr>29LT Bukra Extra-Light</vt:lpstr>
      <vt:lpstr>Arial</vt:lpstr>
      <vt:lpstr>Calibri</vt:lpstr>
      <vt:lpstr>29LT Bukra Bold</vt:lpstr>
      <vt:lpstr>29LT Bukra Semi-Bold</vt:lpstr>
      <vt:lpstr>Office Theme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عرض تقديمي محايد تقليلي نمطي مشروع تخرج</dc:title>
  <dc:creator>ahmed alharby</dc:creator>
  <cp:lastModifiedBy>ahmed alharby</cp:lastModifiedBy>
  <cp:revision>2</cp:revision>
  <dcterms:created xsi:type="dcterms:W3CDTF">2006-08-16T00:00:00Z</dcterms:created>
  <dcterms:modified xsi:type="dcterms:W3CDTF">2025-06-01T22:54:04Z</dcterms:modified>
  <dc:identifier>DAGf9iWzGT4</dc:identifier>
</cp:coreProperties>
</file>