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B23D16-FF8A-4A02-31C8-74949BAFB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Akhlak Pribadi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354B631-34BB-753D-4214-DCFF94CDA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/>
              <a:t>Shidiq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Amanah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Istiqomah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Iffah</a:t>
            </a:r>
          </a:p>
        </p:txBody>
      </p:sp>
    </p:spTree>
    <p:extLst>
      <p:ext uri="{BB962C8B-B14F-4D97-AF65-F5344CB8AC3E}">
        <p14:creationId xmlns:p14="http://schemas.microsoft.com/office/powerpoint/2010/main" val="60073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AAA146D-EE2F-92BC-18D0-F5DAAE52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Shidiq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5745F57-7733-66A9-8607-1ED2CAC11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Pengertian : Benar dan jujur, lawan katanya yaitu </a:t>
            </a:r>
            <a:r>
              <a:rPr lang="id-ID" dirty="0" err="1"/>
              <a:t>al</a:t>
            </a:r>
            <a:r>
              <a:rPr lang="id-ID" dirty="0"/>
              <a:t> </a:t>
            </a:r>
            <a:r>
              <a:rPr lang="id-ID" dirty="0" err="1"/>
              <a:t>kadzib</a:t>
            </a:r>
            <a:r>
              <a:rPr lang="id-ID" dirty="0"/>
              <a:t> yang artinya Bohong</a:t>
            </a:r>
          </a:p>
          <a:p>
            <a:r>
              <a:rPr lang="id-ID" dirty="0"/>
              <a:t>Bentuk – Bentuk Shidiq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Benar perkataan : dalam perkataan </a:t>
            </a:r>
            <a:r>
              <a:rPr lang="id-ID" dirty="0" err="1"/>
              <a:t>apapun</a:t>
            </a:r>
            <a:r>
              <a:rPr lang="id-ID" dirty="0"/>
              <a:t> seorang muslim harus berkata </a:t>
            </a:r>
            <a:r>
              <a:rPr lang="id-ID" dirty="0" err="1"/>
              <a:t>jujur,baik</a:t>
            </a:r>
            <a:r>
              <a:rPr lang="id-ID" dirty="0"/>
              <a:t> dan benar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Benar pergaulan: seorang Muslim akan selalu bermuamalah dengan </a:t>
            </a:r>
            <a:r>
              <a:rPr lang="id-ID" dirty="0" err="1"/>
              <a:t>benar,tidak</a:t>
            </a:r>
            <a:r>
              <a:rPr lang="id-ID" dirty="0"/>
              <a:t> </a:t>
            </a:r>
            <a:r>
              <a:rPr lang="id-ID" dirty="0" err="1"/>
              <a:t>khianat,tidak</a:t>
            </a:r>
            <a:r>
              <a:rPr lang="id-ID" dirty="0"/>
              <a:t> memalsu tidak menipu. Orang </a:t>
            </a:r>
            <a:r>
              <a:rPr lang="id-ID" dirty="0" err="1"/>
              <a:t>yng</a:t>
            </a:r>
            <a:r>
              <a:rPr lang="id-ID" dirty="0"/>
              <a:t> </a:t>
            </a:r>
            <a:r>
              <a:rPr lang="id-ID" dirty="0" err="1"/>
              <a:t>shidiq</a:t>
            </a:r>
            <a:r>
              <a:rPr lang="id-ID" dirty="0"/>
              <a:t> dalam bermuamalah jauh dari sifat sombong.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Benar kemauan : sebelum memutuskan atau melakukan </a:t>
            </a:r>
            <a:r>
              <a:rPr lang="id-ID" dirty="0" err="1"/>
              <a:t>sesuatu,hendaknya</a:t>
            </a:r>
            <a:r>
              <a:rPr lang="id-ID" dirty="0"/>
              <a:t> </a:t>
            </a:r>
            <a:r>
              <a:rPr lang="id-ID" dirty="0" err="1"/>
              <a:t>mempertimbngkan</a:t>
            </a:r>
            <a:r>
              <a:rPr lang="id-ID" dirty="0"/>
              <a:t> dan menilai apakah yang dilakukan itu baik dan bermanfaat.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Benar janji : seorang Muslim </a:t>
            </a:r>
            <a:r>
              <a:rPr lang="id-ID" dirty="0" err="1"/>
              <a:t>senaantiasa</a:t>
            </a:r>
            <a:r>
              <a:rPr lang="id-ID" dirty="0"/>
              <a:t> menepati </a:t>
            </a:r>
            <a:r>
              <a:rPr lang="id-ID" dirty="0" err="1"/>
              <a:t>janjainya</a:t>
            </a:r>
            <a:r>
              <a:rPr lang="id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Benar kenyataan : Seorang muslim akan menampilkan seperti keadaan yang sebenarnya.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187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C2DADB8-432E-4E18-AA13-F174F9F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Bentuk </a:t>
            </a:r>
            <a:r>
              <a:rPr lang="id-ID" dirty="0" err="1"/>
              <a:t>bentuk</a:t>
            </a:r>
            <a:r>
              <a:rPr lang="id-ID" dirty="0"/>
              <a:t> kebohongan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82FE613-359B-ECA1-9B0D-49CA803F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Khianat</a:t>
            </a:r>
          </a:p>
          <a:p>
            <a:r>
              <a:rPr lang="id-ID" dirty="0"/>
              <a:t>Mungkir janji</a:t>
            </a:r>
          </a:p>
          <a:p>
            <a:r>
              <a:rPr lang="id-ID" dirty="0"/>
              <a:t>Kesaksian palsu</a:t>
            </a:r>
          </a:p>
          <a:p>
            <a:r>
              <a:rPr lang="id-ID" dirty="0"/>
              <a:t>Fitnah</a:t>
            </a:r>
          </a:p>
          <a:p>
            <a:r>
              <a:rPr lang="id-ID" dirty="0"/>
              <a:t>Gunjing</a:t>
            </a:r>
          </a:p>
        </p:txBody>
      </p:sp>
    </p:spTree>
    <p:extLst>
      <p:ext uri="{BB962C8B-B14F-4D97-AF65-F5344CB8AC3E}">
        <p14:creationId xmlns:p14="http://schemas.microsoft.com/office/powerpoint/2010/main" val="258441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A33633-238B-ED49-637D-47AB0097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Amanah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915EA7D-9D46-6046-6636-9F7928742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/>
              <a:t>Amanah artinya dipercaya, memelihara </a:t>
            </a:r>
            <a:r>
              <a:rPr lang="id-ID" dirty="0" err="1"/>
              <a:t>yitipan</a:t>
            </a:r>
            <a:r>
              <a:rPr lang="id-ID" dirty="0"/>
              <a:t> dan mengembalikannya kepada pemiliknya dalam bentuk semula Lawan katanya adalah Khianat </a:t>
            </a:r>
          </a:p>
          <a:p>
            <a:r>
              <a:rPr lang="id-ID" dirty="0"/>
              <a:t>Bentuk- bentuk amanah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Memelihara titipan dan mengembalikannya seperti semula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Menjaga rahasia apabila sudah dipercaya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Tidak menyalahgunakan jabatan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Menunaikan </a:t>
            </a:r>
            <a:r>
              <a:rPr lang="id-ID" dirty="0" err="1"/>
              <a:t>kewajibanya</a:t>
            </a:r>
            <a:r>
              <a:rPr lang="id-ID" dirty="0"/>
              <a:t> dengan baik dan penuh tanggung jawab.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Memelihara semua nikmat yang diberikan Allah kepadanya baik itu </a:t>
            </a:r>
            <a:r>
              <a:rPr lang="id-ID" dirty="0" err="1"/>
              <a:t>umur,kesehatan,harta</a:t>
            </a:r>
            <a:r>
              <a:rPr lang="id-ID" dirty="0"/>
              <a:t> </a:t>
            </a:r>
            <a:r>
              <a:rPr lang="id-ID" dirty="0" err="1"/>
              <a:t>benda,ilmu</a:t>
            </a:r>
            <a:r>
              <a:rPr lang="id-ID" dirty="0"/>
              <a:t> </a:t>
            </a:r>
            <a:r>
              <a:rPr lang="id-ID" dirty="0" err="1"/>
              <a:t>dll</a:t>
            </a: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938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5E6C26C-C916-C509-91BC-ECD9EBCF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Istiqamah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3EA866D-16F4-7444-123F-1AEAD5E6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Istiqamah : tegak lurus, Sikap teguh dalam mempertahankan keimanan dan keislaman. Sekalipun menghadapi berbagai macam tantangan dan godaan.</a:t>
            </a:r>
          </a:p>
          <a:p>
            <a:r>
              <a:rPr lang="id-ID" dirty="0"/>
              <a:t>Buah Istiqamah : Disebutkan dalam surah </a:t>
            </a:r>
            <a:r>
              <a:rPr lang="id-ID" dirty="0" err="1"/>
              <a:t>Fushshilat</a:t>
            </a:r>
            <a:r>
              <a:rPr lang="id-ID" dirty="0"/>
              <a:t> ayat 30- 31, bahwa orang 6ang </a:t>
            </a:r>
            <a:r>
              <a:rPr lang="id-ID" dirty="0" err="1"/>
              <a:t>beristiqomah</a:t>
            </a:r>
            <a:r>
              <a:rPr lang="id-ID" dirty="0"/>
              <a:t> dijauhkan Allah SWT dari  rasa takut dan rasa sedih </a:t>
            </a:r>
            <a:r>
              <a:rPr lang="id-ID" dirty="0" err="1"/>
              <a:t>yabg</a:t>
            </a:r>
            <a:r>
              <a:rPr lang="id-ID" dirty="0"/>
              <a:t> negatif.</a:t>
            </a:r>
          </a:p>
        </p:txBody>
      </p:sp>
    </p:spTree>
    <p:extLst>
      <p:ext uri="{BB962C8B-B14F-4D97-AF65-F5344CB8AC3E}">
        <p14:creationId xmlns:p14="http://schemas.microsoft.com/office/powerpoint/2010/main" val="17634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371D03-2234-546E-9376-490229AF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Iffah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B4DA485-399F-E9A2-5115-FC899554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Pengertian : menjauhkan diri dari segala hal yang tidak baik. Memelihara kehormatan diri dari segala hal yang akan merendahkan ,merusak dan menjatuhkannya.</a:t>
            </a:r>
          </a:p>
          <a:p>
            <a:r>
              <a:rPr lang="id-ID" dirty="0"/>
              <a:t>Bentuk- Bentuk Iffah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Menjaga kehormatan diri dalam hubungannya dengan masalah seksual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Menjaga kehormatan diri dalam hubungannya dengan masalah harta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Menjaga kehormatan diri dalam hubungannya dengan Kepercayaan orang lain </a:t>
            </a:r>
            <a:r>
              <a:rPr lang="id-ID"/>
              <a:t>kepada dirinya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87950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7" baseType="lpstr">
      <vt:lpstr>Galeri</vt:lpstr>
      <vt:lpstr>Akhlak Pribadi</vt:lpstr>
      <vt:lpstr>Shidiq</vt:lpstr>
      <vt:lpstr>Bentuk bentuk kebohongan</vt:lpstr>
      <vt:lpstr>Amanah</vt:lpstr>
      <vt:lpstr>Istiqamah</vt:lpstr>
      <vt:lpstr>Iffah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Akhlak Pribadi</dc:title>
  <dc:creator>Pengguna Tidak dikenal</dc:creator>
  <cp:lastModifiedBy>Pengguna Tidak dikenal</cp:lastModifiedBy>
  <cp:revision>1</cp:revision>
  <dcterms:created xsi:type="dcterms:W3CDTF">2022-11-20T03:48:35Z</dcterms:created>
  <dcterms:modified xsi:type="dcterms:W3CDTF">2022-11-20T04:13:47Z</dcterms:modified>
</cp:coreProperties>
</file>