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6"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Slide Judul">
    <p:spTree>
      <p:nvGrpSpPr>
        <p:cNvPr id="28" name=""/>
        <p:cNvGrpSpPr/>
        <p:nvPr/>
      </p:nvGrpSpPr>
      <p:grpSpPr>
        <a:xfrm>
          <a:off x="0" y="0"/>
          <a:ext cx="0" cy="0"/>
          <a:chOff x="0" y="0"/>
          <a:chExt cx="0" cy="0"/>
        </a:xfrm>
      </p:grpSpPr>
      <p:sp>
        <p:nvSpPr>
          <p:cNvPr id="1048592"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id-ID"/>
              <a:t>Klik untuk mengedit gaya judul Master</a:t>
            </a:r>
            <a:endParaRPr dirty="0" lang="en-US"/>
          </a:p>
        </p:txBody>
      </p:sp>
      <p:sp>
        <p:nvSpPr>
          <p:cNvPr id="1048593"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id-ID"/>
              <a:t>Klik untuk mengedit gaya subjudul Master</a:t>
            </a:r>
            <a:endParaRPr dirty="0" lang="en-US"/>
          </a:p>
        </p:txBody>
      </p:sp>
      <p:sp>
        <p:nvSpPr>
          <p:cNvPr id="1048594" name="Date Placeholder 3"/>
          <p:cNvSpPr>
            <a:spLocks noGrp="1"/>
          </p:cNvSpPr>
          <p:nvPr>
            <p:ph type="dt" sz="half" idx="10"/>
          </p:nvPr>
        </p:nvSpPr>
        <p:spPr/>
        <p:txBody>
          <a:bodyPr/>
          <a:p>
            <a:fld id="{48A87A34-81AB-432B-8DAE-1953F412C126}" type="datetimeFigureOut">
              <a:rPr dirty="0" lang="en-US"/>
              <a:t>10/23/2022</a:t>
            </a:fld>
            <a:endParaRPr dirty="0" lang="en-US"/>
          </a:p>
        </p:txBody>
      </p:sp>
      <p:sp>
        <p:nvSpPr>
          <p:cNvPr id="1048595" name="Footer Placeholder 4"/>
          <p:cNvSpPr>
            <a:spLocks noGrp="1"/>
          </p:cNvSpPr>
          <p:nvPr>
            <p:ph type="ftr" sz="quarter" idx="11"/>
          </p:nvPr>
        </p:nvSpPr>
        <p:spPr>
          <a:xfrm>
            <a:off x="2416500" y="329307"/>
            <a:ext cx="4973915" cy="309201"/>
          </a:xfrm>
        </p:spPr>
        <p:txBody>
          <a:bodyPr/>
          <a:p>
            <a:endParaRPr dirty="0" lang="en-US"/>
          </a:p>
        </p:txBody>
      </p:sp>
      <p:sp>
        <p:nvSpPr>
          <p:cNvPr id="1048596" name="Slide Number Placeholder 5"/>
          <p:cNvSpPr>
            <a:spLocks noGrp="1"/>
          </p:cNvSpPr>
          <p:nvPr>
            <p:ph type="sldNum" sz="quarter" idx="12"/>
          </p:nvPr>
        </p:nvSpPr>
        <p:spPr>
          <a:xfrm>
            <a:off x="1437664" y="798973"/>
            <a:ext cx="811019" cy="503578"/>
          </a:xfrm>
        </p:spPr>
        <p:txBody>
          <a:bodyPr/>
          <a:p>
            <a:fld id="{6D22F896-40B5-4ADD-8801-0D06FADFA095}" type="slidenum">
              <a:rPr dirty="0" lang="en-US"/>
              <a:t>‹#›</a:t>
            </a:fld>
            <a:endParaRPr dirty="0" lang="en-US"/>
          </a:p>
        </p:txBody>
      </p:sp>
      <p:cxnSp>
        <p:nvCxnSpPr>
          <p:cNvPr id="3145730"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Judul dan Teks Vertikal">
    <p:spTree>
      <p:nvGrpSpPr>
        <p:cNvPr id="39" name=""/>
        <p:cNvGrpSpPr/>
        <p:nvPr/>
      </p:nvGrpSpPr>
      <p:grpSpPr>
        <a:xfrm>
          <a:off x="0" y="0"/>
          <a:ext cx="0" cy="0"/>
          <a:chOff x="0" y="0"/>
          <a:chExt cx="0" cy="0"/>
        </a:xfrm>
      </p:grpSpPr>
      <p:sp>
        <p:nvSpPr>
          <p:cNvPr id="1048626" name="Title 1"/>
          <p:cNvSpPr>
            <a:spLocks noGrp="1"/>
          </p:cNvSpPr>
          <p:nvPr>
            <p:ph type="title"/>
          </p:nvPr>
        </p:nvSpPr>
        <p:spPr/>
        <p:txBody>
          <a:bodyPr/>
          <a:p>
            <a:r>
              <a:rPr lang="id-ID"/>
              <a:t>Klik untuk mengedit gaya judul Master</a:t>
            </a:r>
            <a:endParaRPr dirty="0" lang="en-US"/>
          </a:p>
        </p:txBody>
      </p:sp>
      <p:sp>
        <p:nvSpPr>
          <p:cNvPr id="1048627" name="Vertical Text Placeholder 2"/>
          <p:cNvSpPr>
            <a:spLocks noGrp="1"/>
          </p:cNvSpPr>
          <p:nvPr>
            <p:ph type="body" orient="vert" idx="1"/>
          </p:nvPr>
        </p:nvSpPr>
        <p:spPr/>
        <p:txBody>
          <a:bodyPr vert="eaVert"/>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dirty="0" lang="en-US"/>
          </a:p>
        </p:txBody>
      </p:sp>
      <p:sp>
        <p:nvSpPr>
          <p:cNvPr id="1048628" name="Date Placeholder 3"/>
          <p:cNvSpPr>
            <a:spLocks noGrp="1"/>
          </p:cNvSpPr>
          <p:nvPr>
            <p:ph type="dt" sz="half" idx="10"/>
          </p:nvPr>
        </p:nvSpPr>
        <p:spPr/>
        <p:txBody>
          <a:bodyPr/>
          <a:p>
            <a:fld id="{48A87A34-81AB-432B-8DAE-1953F412C126}" type="datetimeFigureOut">
              <a:rPr dirty="0" lang="en-US"/>
              <a:t>10/23/2022</a:t>
            </a:fld>
            <a:endParaRPr dirty="0" lang="en-US"/>
          </a:p>
        </p:txBody>
      </p:sp>
      <p:sp>
        <p:nvSpPr>
          <p:cNvPr id="1048629" name="Footer Placeholder 4"/>
          <p:cNvSpPr>
            <a:spLocks noGrp="1"/>
          </p:cNvSpPr>
          <p:nvPr>
            <p:ph type="ftr" sz="quarter" idx="11"/>
          </p:nvPr>
        </p:nvSpPr>
        <p:spPr/>
        <p:txBody>
          <a:bodyPr/>
          <a:p>
            <a:endParaRPr dirty="0" lang="en-US"/>
          </a:p>
        </p:txBody>
      </p:sp>
      <p:sp>
        <p:nvSpPr>
          <p:cNvPr id="1048630"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4"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Judul Vertikal dan Teks">
    <p:spTree>
      <p:nvGrpSpPr>
        <p:cNvPr id="36" name=""/>
        <p:cNvGrpSpPr/>
        <p:nvPr/>
      </p:nvGrpSpPr>
      <p:grpSpPr>
        <a:xfrm>
          <a:off x="0" y="0"/>
          <a:ext cx="0" cy="0"/>
          <a:chOff x="0" y="0"/>
          <a:chExt cx="0" cy="0"/>
        </a:xfrm>
      </p:grpSpPr>
      <p:sp>
        <p:nvSpPr>
          <p:cNvPr id="1048613" name="Vertical Title 1"/>
          <p:cNvSpPr>
            <a:spLocks noGrp="1"/>
          </p:cNvSpPr>
          <p:nvPr>
            <p:ph type="title" orient="vert"/>
          </p:nvPr>
        </p:nvSpPr>
        <p:spPr>
          <a:xfrm>
            <a:off x="9439111" y="798973"/>
            <a:ext cx="1615742" cy="4659889"/>
          </a:xfrm>
        </p:spPr>
        <p:txBody>
          <a:bodyPr vert="eaVert"/>
          <a:lstStyle>
            <a:lvl1pPr algn="l"/>
          </a:lstStyle>
          <a:p>
            <a:r>
              <a:rPr lang="id-ID"/>
              <a:t>Klik untuk mengedit gaya judul Master</a:t>
            </a:r>
            <a:endParaRPr dirty="0" lang="en-US"/>
          </a:p>
        </p:txBody>
      </p:sp>
      <p:sp>
        <p:nvSpPr>
          <p:cNvPr id="1048614" name="Vertical Text Placeholder 2"/>
          <p:cNvSpPr>
            <a:spLocks noGrp="1"/>
          </p:cNvSpPr>
          <p:nvPr>
            <p:ph type="body" orient="vert" idx="1"/>
          </p:nvPr>
        </p:nvSpPr>
        <p:spPr>
          <a:xfrm>
            <a:off x="1444672" y="798973"/>
            <a:ext cx="7828830" cy="4659889"/>
          </a:xfrm>
        </p:spPr>
        <p:txBody>
          <a:bodyPr vert="eaVert"/>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dirty="0" lang="en-US"/>
          </a:p>
        </p:txBody>
      </p:sp>
      <p:sp>
        <p:nvSpPr>
          <p:cNvPr id="1048615" name="Date Placeholder 3"/>
          <p:cNvSpPr>
            <a:spLocks noGrp="1"/>
          </p:cNvSpPr>
          <p:nvPr>
            <p:ph type="dt" sz="half" idx="10"/>
          </p:nvPr>
        </p:nvSpPr>
        <p:spPr/>
        <p:txBody>
          <a:bodyPr/>
          <a:p>
            <a:fld id="{48A87A34-81AB-432B-8DAE-1953F412C126}" type="datetimeFigureOut">
              <a:rPr dirty="0" lang="en-US"/>
              <a:t>10/23/2022</a:t>
            </a:fld>
            <a:endParaRPr dirty="0" lang="en-US"/>
          </a:p>
        </p:txBody>
      </p:sp>
      <p:sp>
        <p:nvSpPr>
          <p:cNvPr id="1048616" name="Footer Placeholder 4"/>
          <p:cNvSpPr>
            <a:spLocks noGrp="1"/>
          </p:cNvSpPr>
          <p:nvPr>
            <p:ph type="ftr" sz="quarter" idx="11"/>
          </p:nvPr>
        </p:nvSpPr>
        <p:spPr/>
        <p:txBody>
          <a:bodyPr/>
          <a:p>
            <a:endParaRPr dirty="0" lang="en-US"/>
          </a:p>
        </p:txBody>
      </p:sp>
      <p:sp>
        <p:nvSpPr>
          <p:cNvPr id="1048617"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2"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Judul dan Konten">
    <p:spTree>
      <p:nvGrpSpPr>
        <p:cNvPr id="23" name=""/>
        <p:cNvGrpSpPr/>
        <p:nvPr/>
      </p:nvGrpSpPr>
      <p:grpSpPr>
        <a:xfrm>
          <a:off x="0" y="0"/>
          <a:ext cx="0" cy="0"/>
          <a:chOff x="0" y="0"/>
          <a:chExt cx="0" cy="0"/>
        </a:xfrm>
      </p:grpSpPr>
      <p:sp>
        <p:nvSpPr>
          <p:cNvPr id="1048582" name="Title 1"/>
          <p:cNvSpPr>
            <a:spLocks noGrp="1"/>
          </p:cNvSpPr>
          <p:nvPr>
            <p:ph type="title"/>
          </p:nvPr>
        </p:nvSpPr>
        <p:spPr/>
        <p:txBody>
          <a:bodyPr/>
          <a:p>
            <a:r>
              <a:rPr lang="id-ID"/>
              <a:t>Klik untuk mengedit gaya judul Master</a:t>
            </a:r>
            <a:endParaRPr dirty="0" lang="en-US"/>
          </a:p>
        </p:txBody>
      </p:sp>
      <p:sp>
        <p:nvSpPr>
          <p:cNvPr id="1048583" name="Content Placeholder 2"/>
          <p:cNvSpPr>
            <a:spLocks noGrp="1"/>
          </p:cNvSpPr>
          <p:nvPr>
            <p:ph idx="1"/>
          </p:nvPr>
        </p:nvSpPr>
        <p:spPr/>
        <p:txBody>
          <a:bodyPr anchor="t"/>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dirty="0" lang="en-US"/>
          </a:p>
        </p:txBody>
      </p:sp>
      <p:sp>
        <p:nvSpPr>
          <p:cNvPr id="1048584" name="Date Placeholder 3"/>
          <p:cNvSpPr>
            <a:spLocks noGrp="1"/>
          </p:cNvSpPr>
          <p:nvPr>
            <p:ph type="dt" sz="half" idx="10"/>
          </p:nvPr>
        </p:nvSpPr>
        <p:spPr/>
        <p:txBody>
          <a:bodyPr/>
          <a:p>
            <a:fld id="{48A87A34-81AB-432B-8DAE-1953F412C126}" type="datetimeFigureOut">
              <a:rPr dirty="0" lang="en-US"/>
              <a:t>10/23/2022</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29"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Header Bagian">
    <p:spTree>
      <p:nvGrpSpPr>
        <p:cNvPr id="40" name=""/>
        <p:cNvGrpSpPr/>
        <p:nvPr/>
      </p:nvGrpSpPr>
      <p:grpSpPr>
        <a:xfrm>
          <a:off x="0" y="0"/>
          <a:ext cx="0" cy="0"/>
          <a:chOff x="0" y="0"/>
          <a:chExt cx="0" cy="0"/>
        </a:xfrm>
      </p:grpSpPr>
      <p:sp>
        <p:nvSpPr>
          <p:cNvPr id="1048631" name="Title 1"/>
          <p:cNvSpPr>
            <a:spLocks noGrp="1"/>
          </p:cNvSpPr>
          <p:nvPr>
            <p:ph type="title"/>
          </p:nvPr>
        </p:nvSpPr>
        <p:spPr>
          <a:xfrm>
            <a:off x="1454239" y="1756130"/>
            <a:ext cx="8643154" cy="1887950"/>
          </a:xfrm>
        </p:spPr>
        <p:txBody>
          <a:bodyPr anchor="b">
            <a:normAutofit/>
          </a:bodyPr>
          <a:lstStyle>
            <a:lvl1pPr algn="l">
              <a:defRPr sz="3600"/>
            </a:lvl1pPr>
          </a:lstStyle>
          <a:p>
            <a:r>
              <a:rPr lang="id-ID"/>
              <a:t>Klik untuk mengedit gaya judul Master</a:t>
            </a:r>
            <a:endParaRPr dirty="0" lang="en-US"/>
          </a:p>
        </p:txBody>
      </p:sp>
      <p:sp>
        <p:nvSpPr>
          <p:cNvPr id="1048632"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id-ID"/>
              <a:t>Klik untuk edit gaya teks Master</a:t>
            </a:r>
          </a:p>
        </p:txBody>
      </p:sp>
      <p:sp>
        <p:nvSpPr>
          <p:cNvPr id="1048633" name="Date Placeholder 3"/>
          <p:cNvSpPr>
            <a:spLocks noGrp="1"/>
          </p:cNvSpPr>
          <p:nvPr>
            <p:ph type="dt" sz="half" idx="10"/>
          </p:nvPr>
        </p:nvSpPr>
        <p:spPr/>
        <p:txBody>
          <a:bodyPr/>
          <a:p>
            <a:fld id="{48A87A34-81AB-432B-8DAE-1953F412C126}" type="datetimeFigureOut">
              <a:rPr dirty="0" lang="en-US"/>
              <a:t>10/23/2022</a:t>
            </a:fld>
            <a:endParaRPr dirty="0" lang="en-US"/>
          </a:p>
        </p:txBody>
      </p:sp>
      <p:sp>
        <p:nvSpPr>
          <p:cNvPr id="1048634" name="Footer Placeholder 4"/>
          <p:cNvSpPr>
            <a:spLocks noGrp="1"/>
          </p:cNvSpPr>
          <p:nvPr>
            <p:ph type="ftr" sz="quarter" idx="11"/>
          </p:nvPr>
        </p:nvSpPr>
        <p:spPr/>
        <p:txBody>
          <a:bodyPr/>
          <a:p>
            <a:endParaRPr dirty="0" lang="en-US"/>
          </a:p>
        </p:txBody>
      </p:sp>
      <p:sp>
        <p:nvSpPr>
          <p:cNvPr id="1048635"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5"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Dua Konten">
    <p:spTree>
      <p:nvGrpSpPr>
        <p:cNvPr id="41" name=""/>
        <p:cNvGrpSpPr/>
        <p:nvPr/>
      </p:nvGrpSpPr>
      <p:grpSpPr>
        <a:xfrm>
          <a:off x="0" y="0"/>
          <a:ext cx="0" cy="0"/>
          <a:chOff x="0" y="0"/>
          <a:chExt cx="0" cy="0"/>
        </a:xfrm>
      </p:grpSpPr>
      <p:sp>
        <p:nvSpPr>
          <p:cNvPr id="1048636" name="Title 1"/>
          <p:cNvSpPr>
            <a:spLocks noGrp="1"/>
          </p:cNvSpPr>
          <p:nvPr>
            <p:ph type="title"/>
          </p:nvPr>
        </p:nvSpPr>
        <p:spPr>
          <a:xfrm>
            <a:off x="1449217" y="804889"/>
            <a:ext cx="9605635" cy="1059305"/>
          </a:xfrm>
        </p:spPr>
        <p:txBody>
          <a:bodyPr/>
          <a:p>
            <a:r>
              <a:rPr lang="id-ID"/>
              <a:t>Klik untuk mengedit gaya judul Master</a:t>
            </a:r>
            <a:endParaRPr dirty="0" lang="en-US"/>
          </a:p>
        </p:txBody>
      </p:sp>
      <p:sp>
        <p:nvSpPr>
          <p:cNvPr id="1048637" name="Content Placeholder 2"/>
          <p:cNvSpPr>
            <a:spLocks noGrp="1"/>
          </p:cNvSpPr>
          <p:nvPr>
            <p:ph sz="half" idx="1"/>
          </p:nvPr>
        </p:nvSpPr>
        <p:spPr>
          <a:xfrm>
            <a:off x="1447331" y="2010878"/>
            <a:ext cx="4645152" cy="3448595"/>
          </a:xfrm>
        </p:spPr>
        <p:txBody>
          <a:bodyPr/>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dirty="0" lang="en-US"/>
          </a:p>
        </p:txBody>
      </p:sp>
      <p:sp>
        <p:nvSpPr>
          <p:cNvPr id="1048638" name="Content Placeholder 3"/>
          <p:cNvSpPr>
            <a:spLocks noGrp="1"/>
          </p:cNvSpPr>
          <p:nvPr>
            <p:ph sz="half" idx="2"/>
          </p:nvPr>
        </p:nvSpPr>
        <p:spPr>
          <a:xfrm>
            <a:off x="6413771" y="2017343"/>
            <a:ext cx="4645152" cy="3441520"/>
          </a:xfrm>
        </p:spPr>
        <p:txBody>
          <a:bodyPr/>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dirty="0" lang="en-US"/>
          </a:p>
        </p:txBody>
      </p:sp>
      <p:sp>
        <p:nvSpPr>
          <p:cNvPr id="1048639" name="Date Placeholder 4"/>
          <p:cNvSpPr>
            <a:spLocks noGrp="1"/>
          </p:cNvSpPr>
          <p:nvPr>
            <p:ph type="dt" sz="half" idx="10"/>
          </p:nvPr>
        </p:nvSpPr>
        <p:spPr/>
        <p:txBody>
          <a:bodyPr/>
          <a:p>
            <a:fld id="{48A87A34-81AB-432B-8DAE-1953F412C126}" type="datetimeFigureOut">
              <a:rPr dirty="0" lang="en-US"/>
              <a:t>10/23/2022</a:t>
            </a:fld>
            <a:endParaRPr dirty="0" lang="en-US"/>
          </a:p>
        </p:txBody>
      </p:sp>
      <p:sp>
        <p:nvSpPr>
          <p:cNvPr id="1048640" name="Footer Placeholder 5"/>
          <p:cNvSpPr>
            <a:spLocks noGrp="1"/>
          </p:cNvSpPr>
          <p:nvPr>
            <p:ph type="ftr" sz="quarter" idx="11"/>
          </p:nvPr>
        </p:nvSpPr>
        <p:spPr/>
        <p:txBody>
          <a:bodyPr/>
          <a:p>
            <a:endParaRPr dirty="0" lang="en-US"/>
          </a:p>
        </p:txBody>
      </p:sp>
      <p:sp>
        <p:nvSpPr>
          <p:cNvPr id="1048641" name="Slide Number Placeholder 6"/>
          <p:cNvSpPr>
            <a:spLocks noGrp="1"/>
          </p:cNvSpPr>
          <p:nvPr>
            <p:ph type="sldNum" sz="quarter" idx="12"/>
          </p:nvPr>
        </p:nvSpPr>
        <p:spPr/>
        <p:txBody>
          <a:bodyPr/>
          <a:p>
            <a:fld id="{6D22F896-40B5-4ADD-8801-0D06FADFA095}" type="slidenum">
              <a:rPr dirty="0" lang="en-US"/>
              <a:t>‹#›</a:t>
            </a:fld>
            <a:endParaRPr dirty="0" lang="en-US"/>
          </a:p>
        </p:txBody>
      </p:sp>
      <p:cxnSp>
        <p:nvCxnSpPr>
          <p:cNvPr id="3145736"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Perbandingan">
    <p:spTree>
      <p:nvGrpSpPr>
        <p:cNvPr id="42" name=""/>
        <p:cNvGrpSpPr/>
        <p:nvPr/>
      </p:nvGrpSpPr>
      <p:grpSpPr>
        <a:xfrm>
          <a:off x="0" y="0"/>
          <a:ext cx="0" cy="0"/>
          <a:chOff x="0" y="0"/>
          <a:chExt cx="0" cy="0"/>
        </a:xfrm>
      </p:grpSpPr>
      <p:sp>
        <p:nvSpPr>
          <p:cNvPr id="1048642" name="Title 1"/>
          <p:cNvSpPr>
            <a:spLocks noGrp="1"/>
          </p:cNvSpPr>
          <p:nvPr>
            <p:ph type="title"/>
          </p:nvPr>
        </p:nvSpPr>
        <p:spPr>
          <a:xfrm>
            <a:off x="1447191" y="804163"/>
            <a:ext cx="9607661" cy="1056319"/>
          </a:xfrm>
        </p:spPr>
        <p:txBody>
          <a:bodyPr/>
          <a:p>
            <a:r>
              <a:rPr lang="id-ID"/>
              <a:t>Klik untuk mengedit gaya judul Master</a:t>
            </a:r>
            <a:endParaRPr dirty="0" lang="en-US"/>
          </a:p>
        </p:txBody>
      </p:sp>
      <p:sp>
        <p:nvSpPr>
          <p:cNvPr id="1048643"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id-ID"/>
              <a:t>Klik untuk edit gaya teks Master</a:t>
            </a:r>
          </a:p>
        </p:txBody>
      </p:sp>
      <p:sp>
        <p:nvSpPr>
          <p:cNvPr id="1048644" name="Content Placeholder 3"/>
          <p:cNvSpPr>
            <a:spLocks noGrp="1"/>
          </p:cNvSpPr>
          <p:nvPr>
            <p:ph sz="half" idx="2"/>
          </p:nvPr>
        </p:nvSpPr>
        <p:spPr>
          <a:xfrm>
            <a:off x="1447191" y="2824269"/>
            <a:ext cx="4645152" cy="2644457"/>
          </a:xfrm>
        </p:spPr>
        <p:txBody>
          <a:bodyPr/>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dirty="0" lang="en-US"/>
          </a:p>
        </p:txBody>
      </p:sp>
      <p:sp>
        <p:nvSpPr>
          <p:cNvPr id="1048645"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id-ID"/>
              <a:t>Klik untuk edit gaya teks Master</a:t>
            </a:r>
          </a:p>
        </p:txBody>
      </p:sp>
      <p:sp>
        <p:nvSpPr>
          <p:cNvPr id="1048646" name="Content Placeholder 5"/>
          <p:cNvSpPr>
            <a:spLocks noGrp="1"/>
          </p:cNvSpPr>
          <p:nvPr>
            <p:ph sz="quarter" idx="4"/>
          </p:nvPr>
        </p:nvSpPr>
        <p:spPr>
          <a:xfrm>
            <a:off x="6412362" y="2821491"/>
            <a:ext cx="4645152" cy="2637371"/>
          </a:xfrm>
        </p:spPr>
        <p:txBody>
          <a:bodyPr/>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dirty="0" lang="en-US"/>
          </a:p>
        </p:txBody>
      </p:sp>
      <p:sp>
        <p:nvSpPr>
          <p:cNvPr id="1048647" name="Date Placeholder 6"/>
          <p:cNvSpPr>
            <a:spLocks noGrp="1"/>
          </p:cNvSpPr>
          <p:nvPr>
            <p:ph type="dt" sz="half" idx="10"/>
          </p:nvPr>
        </p:nvSpPr>
        <p:spPr/>
        <p:txBody>
          <a:bodyPr/>
          <a:p>
            <a:fld id="{48A87A34-81AB-432B-8DAE-1953F412C126}" type="datetimeFigureOut">
              <a:rPr dirty="0" lang="en-US"/>
              <a:t>10/23/2022</a:t>
            </a:fld>
            <a:endParaRPr dirty="0" lang="en-US"/>
          </a:p>
        </p:txBody>
      </p:sp>
      <p:sp>
        <p:nvSpPr>
          <p:cNvPr id="1048648" name="Footer Placeholder 7"/>
          <p:cNvSpPr>
            <a:spLocks noGrp="1"/>
          </p:cNvSpPr>
          <p:nvPr>
            <p:ph type="ftr" sz="quarter" idx="11"/>
          </p:nvPr>
        </p:nvSpPr>
        <p:spPr/>
        <p:txBody>
          <a:bodyPr/>
          <a:p>
            <a:endParaRPr dirty="0" lang="en-US"/>
          </a:p>
        </p:txBody>
      </p:sp>
      <p:sp>
        <p:nvSpPr>
          <p:cNvPr id="1048649" name="Slide Number Placeholder 8"/>
          <p:cNvSpPr>
            <a:spLocks noGrp="1"/>
          </p:cNvSpPr>
          <p:nvPr>
            <p:ph type="sldNum" sz="quarter" idx="12"/>
          </p:nvPr>
        </p:nvSpPr>
        <p:spPr/>
        <p:txBody>
          <a:bodyPr/>
          <a:p>
            <a:fld id="{6D22F896-40B5-4ADD-8801-0D06FADFA095}" type="slidenum">
              <a:rPr dirty="0" lang="en-US"/>
              <a:t>‹#›</a:t>
            </a:fld>
            <a:endParaRPr dirty="0" lang="en-US"/>
          </a:p>
        </p:txBody>
      </p:sp>
      <p:cxnSp>
        <p:nvCxnSpPr>
          <p:cNvPr id="3145737"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Judul Saja">
    <p:spTree>
      <p:nvGrpSpPr>
        <p:cNvPr id="35" name=""/>
        <p:cNvGrpSpPr/>
        <p:nvPr/>
      </p:nvGrpSpPr>
      <p:grpSpPr>
        <a:xfrm>
          <a:off x="0" y="0"/>
          <a:ext cx="0" cy="0"/>
          <a:chOff x="0" y="0"/>
          <a:chExt cx="0" cy="0"/>
        </a:xfrm>
      </p:grpSpPr>
      <p:sp>
        <p:nvSpPr>
          <p:cNvPr id="1048609" name="Title 1"/>
          <p:cNvSpPr>
            <a:spLocks noGrp="1"/>
          </p:cNvSpPr>
          <p:nvPr>
            <p:ph type="title"/>
          </p:nvPr>
        </p:nvSpPr>
        <p:spPr/>
        <p:txBody>
          <a:bodyPr/>
          <a:p>
            <a:r>
              <a:rPr lang="id-ID"/>
              <a:t>Klik untuk mengedit gaya judul Master</a:t>
            </a:r>
            <a:endParaRPr dirty="0" lang="en-US"/>
          </a:p>
        </p:txBody>
      </p:sp>
      <p:sp>
        <p:nvSpPr>
          <p:cNvPr id="1048610" name="Date Placeholder 2"/>
          <p:cNvSpPr>
            <a:spLocks noGrp="1"/>
          </p:cNvSpPr>
          <p:nvPr>
            <p:ph type="dt" sz="half" idx="10"/>
          </p:nvPr>
        </p:nvSpPr>
        <p:spPr/>
        <p:txBody>
          <a:bodyPr/>
          <a:p>
            <a:fld id="{48A87A34-81AB-432B-8DAE-1953F412C126}" type="datetimeFigureOut">
              <a:rPr dirty="0" lang="en-US"/>
              <a:t>10/23/2022</a:t>
            </a:fld>
            <a:endParaRPr dirty="0" lang="en-US"/>
          </a:p>
        </p:txBody>
      </p:sp>
      <p:sp>
        <p:nvSpPr>
          <p:cNvPr id="1048611" name="Footer Placeholder 3"/>
          <p:cNvSpPr>
            <a:spLocks noGrp="1"/>
          </p:cNvSpPr>
          <p:nvPr>
            <p:ph type="ftr" sz="quarter" idx="11"/>
          </p:nvPr>
        </p:nvSpPr>
        <p:spPr/>
        <p:txBody>
          <a:bodyPr/>
          <a:p>
            <a:endParaRPr dirty="0" lang="en-US"/>
          </a:p>
        </p:txBody>
      </p:sp>
      <p:sp>
        <p:nvSpPr>
          <p:cNvPr id="1048612" name="Slide Number Placeholder 4"/>
          <p:cNvSpPr>
            <a:spLocks noGrp="1"/>
          </p:cNvSpPr>
          <p:nvPr>
            <p:ph type="sldNum" sz="quarter" idx="12"/>
          </p:nvPr>
        </p:nvSpPr>
        <p:spPr/>
        <p:txBody>
          <a:bodyPr/>
          <a:p>
            <a:fld id="{6D22F896-40B5-4ADD-8801-0D06FADFA095}" type="slidenum">
              <a:rPr dirty="0" lang="en-US"/>
              <a:t>‹#›</a:t>
            </a:fld>
            <a:endParaRPr dirty="0" lang="en-US"/>
          </a:p>
        </p:txBody>
      </p:sp>
      <p:cxnSp>
        <p:nvCxnSpPr>
          <p:cNvPr id="3145731"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Kosong">
    <p:spTree>
      <p:nvGrpSpPr>
        <p:cNvPr id="43" name=""/>
        <p:cNvGrpSpPr/>
        <p:nvPr/>
      </p:nvGrpSpPr>
      <p:grpSpPr>
        <a:xfrm>
          <a:off x="0" y="0"/>
          <a:ext cx="0" cy="0"/>
          <a:chOff x="0" y="0"/>
          <a:chExt cx="0" cy="0"/>
        </a:xfrm>
      </p:grpSpPr>
      <p:sp>
        <p:nvSpPr>
          <p:cNvPr id="1048650" name="Date Placeholder 1"/>
          <p:cNvSpPr>
            <a:spLocks noGrp="1"/>
          </p:cNvSpPr>
          <p:nvPr>
            <p:ph type="dt" sz="half" idx="10"/>
          </p:nvPr>
        </p:nvSpPr>
        <p:spPr/>
        <p:txBody>
          <a:bodyPr/>
          <a:p>
            <a:fld id="{48A87A34-81AB-432B-8DAE-1953F412C126}" type="datetimeFigureOut">
              <a:rPr dirty="0" lang="en-US"/>
              <a:t>10/23/2022</a:t>
            </a:fld>
            <a:endParaRPr dirty="0" lang="en-US"/>
          </a:p>
        </p:txBody>
      </p:sp>
      <p:sp>
        <p:nvSpPr>
          <p:cNvPr id="1048651" name="Footer Placeholder 2"/>
          <p:cNvSpPr>
            <a:spLocks noGrp="1"/>
          </p:cNvSpPr>
          <p:nvPr>
            <p:ph type="ftr" sz="quarter" idx="11"/>
          </p:nvPr>
        </p:nvSpPr>
        <p:spPr/>
        <p:txBody>
          <a:bodyPr/>
          <a:p>
            <a:endParaRPr dirty="0" lang="en-US"/>
          </a:p>
        </p:txBody>
      </p:sp>
      <p:sp>
        <p:nvSpPr>
          <p:cNvPr id="1048652"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Konten dengan Keterangan">
    <p:spTree>
      <p:nvGrpSpPr>
        <p:cNvPr id="44" name=""/>
        <p:cNvGrpSpPr/>
        <p:nvPr/>
      </p:nvGrpSpPr>
      <p:grpSpPr>
        <a:xfrm>
          <a:off x="0" y="0"/>
          <a:ext cx="0" cy="0"/>
          <a:chOff x="0" y="0"/>
          <a:chExt cx="0" cy="0"/>
        </a:xfrm>
      </p:grpSpPr>
      <p:sp>
        <p:nvSpPr>
          <p:cNvPr id="1048653" name="Title 1"/>
          <p:cNvSpPr>
            <a:spLocks noGrp="1"/>
          </p:cNvSpPr>
          <p:nvPr>
            <p:ph type="title"/>
          </p:nvPr>
        </p:nvSpPr>
        <p:spPr>
          <a:xfrm>
            <a:off x="1444671" y="798973"/>
            <a:ext cx="3273099" cy="2247117"/>
          </a:xfrm>
        </p:spPr>
        <p:txBody>
          <a:bodyPr anchor="b">
            <a:normAutofit/>
          </a:bodyPr>
          <a:lstStyle>
            <a:lvl1pPr algn="l">
              <a:defRPr sz="2400"/>
            </a:lvl1pPr>
          </a:lstStyle>
          <a:p>
            <a:r>
              <a:rPr lang="id-ID"/>
              <a:t>Klik untuk mengedit gaya judul Master</a:t>
            </a:r>
            <a:endParaRPr dirty="0" lang="en-US"/>
          </a:p>
        </p:txBody>
      </p:sp>
      <p:sp>
        <p:nvSpPr>
          <p:cNvPr id="1048654" name="Content Placeholder 2"/>
          <p:cNvSpPr>
            <a:spLocks noGrp="1"/>
          </p:cNvSpPr>
          <p:nvPr>
            <p:ph idx="1"/>
          </p:nvPr>
        </p:nvSpPr>
        <p:spPr>
          <a:xfrm>
            <a:off x="5043714" y="798974"/>
            <a:ext cx="6012470" cy="4658826"/>
          </a:xfrm>
        </p:spPr>
        <p:txBody>
          <a:bodyPr anchor="ctr"/>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dirty="0" lang="en-US"/>
          </a:p>
        </p:txBody>
      </p:sp>
      <p:sp>
        <p:nvSpPr>
          <p:cNvPr id="1048655"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id-ID"/>
              <a:t>Klik untuk edit gaya teks Master</a:t>
            </a:r>
          </a:p>
        </p:txBody>
      </p:sp>
      <p:sp>
        <p:nvSpPr>
          <p:cNvPr id="1048656" name="Date Placeholder 4"/>
          <p:cNvSpPr>
            <a:spLocks noGrp="1"/>
          </p:cNvSpPr>
          <p:nvPr>
            <p:ph type="dt" sz="half" idx="10"/>
          </p:nvPr>
        </p:nvSpPr>
        <p:spPr/>
        <p:txBody>
          <a:bodyPr/>
          <a:p>
            <a:fld id="{48A87A34-81AB-432B-8DAE-1953F412C126}" type="datetimeFigureOut">
              <a:rPr dirty="0" lang="en-US"/>
              <a:t>10/23/2022</a:t>
            </a:fld>
            <a:endParaRPr dirty="0" lang="en-US"/>
          </a:p>
        </p:txBody>
      </p:sp>
      <p:sp>
        <p:nvSpPr>
          <p:cNvPr id="1048657" name="Footer Placeholder 5"/>
          <p:cNvSpPr>
            <a:spLocks noGrp="1"/>
          </p:cNvSpPr>
          <p:nvPr>
            <p:ph type="ftr" sz="quarter" idx="11"/>
          </p:nvPr>
        </p:nvSpPr>
        <p:spPr/>
        <p:txBody>
          <a:bodyPr/>
          <a:p>
            <a:endParaRPr dirty="0" lang="en-US"/>
          </a:p>
        </p:txBody>
      </p:sp>
      <p:sp>
        <p:nvSpPr>
          <p:cNvPr id="1048658" name="Slide Number Placeholder 6"/>
          <p:cNvSpPr>
            <a:spLocks noGrp="1"/>
          </p:cNvSpPr>
          <p:nvPr>
            <p:ph type="sldNum" sz="quarter" idx="12"/>
          </p:nvPr>
        </p:nvSpPr>
        <p:spPr/>
        <p:txBody>
          <a:bodyPr/>
          <a:p>
            <a:fld id="{6D22F896-40B5-4ADD-8801-0D06FADFA095}" type="slidenum">
              <a:rPr dirty="0" lang="en-US"/>
              <a:t>‹#›</a:t>
            </a:fld>
            <a:endParaRPr dirty="0" lang="en-US"/>
          </a:p>
        </p:txBody>
      </p:sp>
      <p:cxnSp>
        <p:nvCxnSpPr>
          <p:cNvPr id="3145738"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Gambar dengan Keterangan">
    <p:spTree>
      <p:nvGrpSpPr>
        <p:cNvPr id="37" name=""/>
        <p:cNvGrpSpPr/>
        <p:nvPr/>
      </p:nvGrpSpPr>
      <p:grpSpPr>
        <a:xfrm>
          <a:off x="0" y="0"/>
          <a:ext cx="0" cy="0"/>
          <a:chOff x="0" y="0"/>
          <a:chExt cx="0" cy="0"/>
        </a:xfrm>
      </p:grpSpPr>
      <p:grpSp>
        <p:nvGrpSpPr>
          <p:cNvPr id="38" name="Group 7"/>
          <p:cNvGrpSpPr/>
          <p:nvPr/>
        </p:nvGrpSpPr>
        <p:grpSpPr>
          <a:xfrm>
            <a:off x="7477387" y="482170"/>
            <a:ext cx="4074533" cy="5149101"/>
            <a:chOff x="7477387" y="482170"/>
            <a:chExt cx="4074533" cy="5149101"/>
          </a:xfrm>
        </p:grpSpPr>
        <p:sp>
          <p:nvSpPr>
            <p:cNvPr id="1048618"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19"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20" name="Title 1"/>
          <p:cNvSpPr>
            <a:spLocks noGrp="1"/>
          </p:cNvSpPr>
          <p:nvPr>
            <p:ph type="title"/>
          </p:nvPr>
        </p:nvSpPr>
        <p:spPr>
          <a:xfrm>
            <a:off x="1451206" y="1129513"/>
            <a:ext cx="5532328" cy="1830584"/>
          </a:xfrm>
        </p:spPr>
        <p:txBody>
          <a:bodyPr anchor="b">
            <a:normAutofit/>
          </a:bodyPr>
          <a:lstStyle>
            <a:lvl1pPr>
              <a:defRPr sz="3200"/>
            </a:lvl1pPr>
          </a:lstStyle>
          <a:p>
            <a:r>
              <a:rPr lang="id-ID"/>
              <a:t>Klik untuk mengedit gaya judul Master</a:t>
            </a:r>
            <a:endParaRPr dirty="0" lang="en-US"/>
          </a:p>
        </p:txBody>
      </p:sp>
      <p:sp>
        <p:nvSpPr>
          <p:cNvPr id="1048621"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id-ID"/>
              <a:t>Klik ikon untuk menambahkan gambar</a:t>
            </a:r>
            <a:endParaRPr dirty="0" lang="en-US"/>
          </a:p>
        </p:txBody>
      </p:sp>
      <p:sp>
        <p:nvSpPr>
          <p:cNvPr id="1048622"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id-ID"/>
              <a:t>Klik untuk edit gaya teks Master</a:t>
            </a:r>
          </a:p>
        </p:txBody>
      </p:sp>
      <p:sp>
        <p:nvSpPr>
          <p:cNvPr id="1048623" name="Date Placeholder 4"/>
          <p:cNvSpPr>
            <a:spLocks noGrp="1"/>
          </p:cNvSpPr>
          <p:nvPr>
            <p:ph type="dt" sz="half" idx="10"/>
          </p:nvPr>
        </p:nvSpPr>
        <p:spPr>
          <a:xfrm>
            <a:off x="1447382" y="5469856"/>
            <a:ext cx="5527351" cy="320123"/>
          </a:xfrm>
        </p:spPr>
        <p:txBody>
          <a:bodyPr/>
          <a:lstStyle>
            <a:lvl1pPr algn="l"/>
          </a:lstStyle>
          <a:p>
            <a:fld id="{48A87A34-81AB-432B-8DAE-1953F412C126}" type="datetimeFigureOut">
              <a:rPr dirty="0" lang="en-US"/>
              <a:t>10/23/2022</a:t>
            </a:fld>
            <a:endParaRPr dirty="0" lang="en-US"/>
          </a:p>
        </p:txBody>
      </p:sp>
      <p:sp>
        <p:nvSpPr>
          <p:cNvPr id="1048624" name="Footer Placeholder 5"/>
          <p:cNvSpPr>
            <a:spLocks noGrp="1"/>
          </p:cNvSpPr>
          <p:nvPr>
            <p:ph type="ftr" sz="quarter" idx="11"/>
          </p:nvPr>
        </p:nvSpPr>
        <p:spPr>
          <a:xfrm>
            <a:off x="1447382" y="318640"/>
            <a:ext cx="5541004" cy="320931"/>
          </a:xfrm>
        </p:spPr>
        <p:txBody>
          <a:bodyPr/>
          <a:p>
            <a:endParaRPr dirty="0" lang="en-US"/>
          </a:p>
        </p:txBody>
      </p:sp>
      <p:sp>
        <p:nvSpPr>
          <p:cNvPr id="1048625" name="Slide Number Placeholder 6"/>
          <p:cNvSpPr>
            <a:spLocks noGrp="1"/>
          </p:cNvSpPr>
          <p:nvPr>
            <p:ph type="sldNum" sz="quarter" idx="12"/>
          </p:nvPr>
        </p:nvSpPr>
        <p:spPr/>
        <p:txBody>
          <a:bodyPr/>
          <a:p>
            <a:fld id="{6D22F896-40B5-4ADD-8801-0D06FADFA095}" type="slidenum">
              <a:rPr dirty="0" lang="en-US"/>
              <a:t>‹#›</a:t>
            </a:fld>
            <a:endParaRPr dirty="0" lang="en-US"/>
          </a:p>
        </p:txBody>
      </p:sp>
      <p:cxnSp>
        <p:nvCxnSpPr>
          <p:cNvPr id="3145733"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2"/>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id-ID"/>
              <a:t>Klik untuk mengedit gaya judul Master</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48A87A34-81AB-432B-8DAE-1953F412C126}" type="datetimeFigureOut">
              <a:rPr dirty="0" lang="en-US"/>
              <a:t>10/23/2022</a:t>
            </a:fld>
            <a:endParaRPr dirty="0" lang="en-US"/>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6D22F896-40B5-4ADD-8801-0D06FADFA095}" type="slidenum">
              <a:rPr dirty="0" lang="en-US"/>
              <a:t>‹#›</a:t>
            </a:fld>
            <a:endParaRPr dirty="0" lang="en-US"/>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Judul 1"/>
          <p:cNvSpPr>
            <a:spLocks noGrp="1"/>
          </p:cNvSpPr>
          <p:nvPr>
            <p:ph type="ctrTitle"/>
          </p:nvPr>
        </p:nvSpPr>
        <p:spPr/>
        <p:txBody>
          <a:bodyPr>
            <a:normAutofit/>
          </a:bodyPr>
          <a:p>
            <a:pPr algn="ctr"/>
            <a:r>
              <a:rPr lang="id-ID"/>
              <a:t> Pengantar akhlak</a:t>
            </a:r>
          </a:p>
        </p:txBody>
      </p:sp>
      <p:sp>
        <p:nvSpPr>
          <p:cNvPr id="1048598" name="Subjudul 2"/>
          <p:cNvSpPr>
            <a:spLocks noGrp="1"/>
          </p:cNvSpPr>
          <p:nvPr>
            <p:ph type="subTitle" idx="1"/>
          </p:nvPr>
        </p:nvSpPr>
        <p:spPr/>
        <p:txBody>
          <a:bodyPr/>
          <a:p>
            <a:endParaRPr 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Tampungan Konten 2"/>
          <p:cNvSpPr>
            <a:spLocks noGrp="1"/>
          </p:cNvSpPr>
          <p:nvPr>
            <p:ph idx="1"/>
          </p:nvPr>
        </p:nvSpPr>
        <p:spPr/>
        <p:txBody>
          <a:bodyPr/>
          <a:p>
            <a:pPr indent="0" marL="0">
              <a:buNone/>
            </a:pPr>
            <a:r>
              <a:rPr lang="id-ID"/>
              <a:t>5. Akhlaq Realitis Ajaran akhlaq islam sangat memperhatikan kebyataan hidup. Setiap manusia pasti memiliki kelemahan. Dengan kelemahan tersebut manusia sangat mungkin bisa melakukan kesalahan atau pelanggaran atas ketentuan Allah.Oleh karena itu akhlaq islam memberi kesempatan kepada manusia untuk memperbaiki kesalahan di masa lalu dan berjanji tidak akan mengulang kesalahan yang sama dimasa yang akan datang (Bertobat).Bahkan dalam keadaan terpaksa/darurat sesuatu yang diharamkan, bisa jadi halal.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Judul 1"/>
          <p:cNvSpPr>
            <a:spLocks noGrp="1"/>
          </p:cNvSpPr>
          <p:nvPr>
            <p:ph type="title"/>
          </p:nvPr>
        </p:nvSpPr>
        <p:spPr>
          <a:xfrm>
            <a:off x="1451579" y="1"/>
            <a:ext cx="9603275" cy="773905"/>
          </a:xfrm>
        </p:spPr>
        <p:txBody>
          <a:bodyPr/>
          <a:p>
            <a:r>
              <a:rPr lang="id-ID"/>
              <a:t>Pengertian akhlak</a:t>
            </a:r>
          </a:p>
        </p:txBody>
      </p:sp>
      <p:sp>
        <p:nvSpPr>
          <p:cNvPr id="1048600" name="Tampungan Konten 2"/>
          <p:cNvSpPr>
            <a:spLocks noGrp="1"/>
          </p:cNvSpPr>
          <p:nvPr>
            <p:ph idx="1"/>
          </p:nvPr>
        </p:nvSpPr>
        <p:spPr>
          <a:xfrm>
            <a:off x="1137146" y="511968"/>
            <a:ext cx="9603275" cy="5181030"/>
          </a:xfrm>
        </p:spPr>
        <p:txBody>
          <a:bodyPr>
            <a:normAutofit/>
          </a:bodyPr>
          <a:p>
            <a:pPr indent="-457200" marL="457200">
              <a:buAutoNum type="alphaUcPeriod"/>
            </a:pPr>
            <a:r>
              <a:rPr lang="id-ID"/>
              <a:t>Menurut bahasa: akhlak berasal dari bahasa arab, akhlak merupakan bentuk jamak dari khuluq yang artinya&gt;&gt;&gt;budi pekerti, perangai,tabiat,tingkah laku</a:t>
            </a:r>
          </a:p>
          <a:p>
            <a:pPr indent="0" marL="0">
              <a:buNone/>
            </a:pPr>
            <a:r>
              <a:rPr lang="id-ID"/>
              <a:t>Akhlak seakar dengan kata</a:t>
            </a:r>
          </a:p>
          <a:p>
            <a:pPr indent="0" marL="0">
              <a:buNone/>
            </a:pPr>
            <a:endParaRPr altLang="en-US" lang="zh-CN"/>
          </a:p>
          <a:p>
            <a:pPr indent="0" marL="0">
              <a:buNone/>
            </a:pPr>
            <a:r>
              <a:rPr lang="id-ID"/>
              <a:t>Akhlak &gt;&gt;&gt;khalaqa (menciptakan)</a:t>
            </a:r>
          </a:p>
          <a:p>
            <a:pPr indent="0" marL="0">
              <a:buNone/>
            </a:pPr>
            <a:r>
              <a:rPr lang="id-ID"/>
              <a:t>           &gt;&gt;&gt; Khalik (pencipta)</a:t>
            </a:r>
          </a:p>
          <a:p>
            <a:pPr indent="0" marL="0">
              <a:buNone/>
            </a:pPr>
            <a:r>
              <a:rPr lang="id-ID"/>
              <a:t>          &gt;&gt;&gt; Makhluk (Yang diciptakan)</a:t>
            </a:r>
          </a:p>
          <a:p>
            <a:pPr indent="0" marL="0">
              <a:buNone/>
            </a:pPr>
            <a:r>
              <a:rPr lang="id-ID"/>
              <a:t>          &gt;&gt;&gt; Khalaq (penciptaan)</a:t>
            </a:r>
          </a:p>
          <a:p>
            <a:pPr indent="0" marL="0">
              <a:buNone/>
            </a:pPr>
            <a:r>
              <a:rPr lang="id-ID"/>
              <a:t>Persamaan akar kata tersebut Mengisaratkan bahwa dalan akhlak Tercakup pengertian Terciptanya Keterpaduan antara Kehendak tuhan Dengan perilaku makhluk</a:t>
            </a:r>
          </a:p>
          <a:p>
            <a:pPr indent="0" marL="0">
              <a:buNone/>
            </a:pPr>
            <a:r>
              <a:rPr lang="id-ID"/>
              <a:t>Sehingga Akhlak mencakup tata Aturan/norma Yang mengatur hubungan Antara:</a:t>
            </a:r>
          </a:p>
          <a:p>
            <a:pPr indent="0" marL="0">
              <a:buNone/>
            </a:pPr>
            <a:r>
              <a:rPr lang="id-ID"/>
              <a:t>Manusia dan manusi</a:t>
            </a:r>
          </a:p>
          <a:p>
            <a:pPr indent="0" marL="0">
              <a:buNone/>
            </a:pPr>
            <a:r>
              <a:rPr lang="id-ID"/>
              <a:t>Manusia dengan Tuhan</a:t>
            </a:r>
          </a:p>
          <a:p>
            <a:pPr indent="0" marL="0">
              <a:buNone/>
            </a:pPr>
            <a:r>
              <a:rPr lang="id-ID"/>
              <a:t>Manusia Dengan alam semesta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Judul 1"/>
          <p:cNvSpPr>
            <a:spLocks noGrp="1"/>
          </p:cNvSpPr>
          <p:nvPr>
            <p:ph type="title"/>
          </p:nvPr>
        </p:nvSpPr>
        <p:spPr/>
        <p:txBody>
          <a:bodyPr/>
          <a:p>
            <a:r>
              <a:rPr lang="id-ID"/>
              <a:t>Menurut istilah</a:t>
            </a:r>
          </a:p>
        </p:txBody>
      </p:sp>
      <p:sp>
        <p:nvSpPr>
          <p:cNvPr id="1048602" name="Tampungan Konten 2"/>
          <p:cNvSpPr>
            <a:spLocks noGrp="1"/>
          </p:cNvSpPr>
          <p:nvPr>
            <p:ph idx="1"/>
          </p:nvPr>
        </p:nvSpPr>
        <p:spPr/>
        <p:txBody>
          <a:bodyPr>
            <a:normAutofit fontScale="90000" lnSpcReduction="10000"/>
          </a:bodyPr>
          <a:p>
            <a:r>
              <a:rPr lang="id-ID"/>
              <a:t>Menurut imam al ghazaI:  Akhlah adalah sifat yang tertanam Dalam jiwa yang menimbulkan perbuatan perbuatan Dengan gampang dan mudah, tanpa memerlukan pemikiran dan pertimbangan</a:t>
            </a:r>
          </a:p>
          <a:p>
            <a:r>
              <a:rPr lang="id-ID"/>
              <a:t>Dari definisi tersebut Dapat dutarik kesimpulan Bahwa yang dinamakan akhlak adalah;</a:t>
            </a:r>
          </a:p>
          <a:p>
            <a:r>
              <a:rPr lang="id-ID"/>
              <a:t>1. Sifat yang tertanam dalam jiwa seseorang</a:t>
            </a:r>
          </a:p>
          <a:p>
            <a:r>
              <a:rPr lang="id-ID"/>
              <a:t>2. Dari sifat tersebut akan munjul tindakan /perbuatan secara spontan</a:t>
            </a:r>
          </a:p>
          <a:p>
            <a:r>
              <a:rPr lang="id-ID"/>
              <a:t>3. Di lakukan berulang ulang</a:t>
            </a:r>
          </a:p>
          <a:p>
            <a:r>
              <a:rPr lang="id-ID"/>
              <a:t>4. Tanpa melalui proses berpikir dahulu Tindakan spontannya tidak Dipengaruhi siapapun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Judul 1"/>
          <p:cNvSpPr>
            <a:spLocks noGrp="1"/>
          </p:cNvSpPr>
          <p:nvPr>
            <p:ph type="title"/>
          </p:nvPr>
        </p:nvSpPr>
        <p:spPr/>
        <p:txBody>
          <a:bodyPr/>
          <a:p>
            <a:r>
              <a:rPr lang="id-ID"/>
              <a:t>Contoh akhlak dermawan</a:t>
            </a:r>
          </a:p>
        </p:txBody>
      </p:sp>
      <p:sp>
        <p:nvSpPr>
          <p:cNvPr id="1048604" name="Tampungan Konten 2"/>
          <p:cNvSpPr>
            <a:spLocks noGrp="1"/>
          </p:cNvSpPr>
          <p:nvPr>
            <p:ph idx="1"/>
          </p:nvPr>
        </p:nvSpPr>
        <p:spPr/>
        <p:txBody>
          <a:bodyPr/>
          <a:p>
            <a:r>
              <a:rPr lang="id-ID"/>
              <a:t>Dalam kehidupan sehari hari orang tersebut memang Suka memberi baik dalam keadaan Punya duit ataupun tidak punya duit Tetap memberi sesuai kemampuan, Kebiasaan memberinya dilakukan secara spontan Dan berulang ulang sepanjang hidup tersebut.</a:t>
            </a:r>
          </a:p>
          <a:p>
            <a:r>
              <a:rPr lang="id-ID"/>
              <a:t>Kalau Seseorang memberi setelah mendapatkan Motivasi dari seorang dai, dan Dia lakukan hanya sekali maka itu belum di sebut dengan akhlak dermawan Walau yang dia berikan dengan jumlah besar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Judul 1"/>
          <p:cNvSpPr>
            <a:spLocks noGrp="1"/>
          </p:cNvSpPr>
          <p:nvPr>
            <p:ph type="title"/>
          </p:nvPr>
        </p:nvSpPr>
        <p:spPr/>
        <p:txBody>
          <a:bodyPr/>
          <a:p>
            <a:r>
              <a:rPr lang="id-ID"/>
              <a:t>Sumber akhlak</a:t>
            </a:r>
          </a:p>
        </p:txBody>
      </p:sp>
      <p:sp>
        <p:nvSpPr>
          <p:cNvPr id="1048606" name="Tampungan Konten 2"/>
          <p:cNvSpPr>
            <a:spLocks noGrp="1"/>
          </p:cNvSpPr>
          <p:nvPr>
            <p:ph idx="1"/>
          </p:nvPr>
        </p:nvSpPr>
        <p:spPr>
          <a:xfrm>
            <a:off x="1451579" y="2015732"/>
            <a:ext cx="9603275" cy="4651768"/>
          </a:xfrm>
        </p:spPr>
        <p:txBody>
          <a:bodyPr>
            <a:normAutofit/>
          </a:bodyPr>
          <a:p>
            <a:r>
              <a:rPr lang="id-ID"/>
              <a:t>Sumber akhlak islam adalah al quran dan as sunah Apa saja yang dikatakan baik/buruk, mulia dan tercela Dalam al quran dan as sunah Itulah akhlak islam yang sebenar benar nya</a:t>
            </a:r>
          </a:p>
          <a:p>
            <a:r>
              <a:rPr lang="id-ID"/>
              <a:t>Ada istilah lain Yang mirip dengan akhlak, mari kita lihat perbandingan nya</a:t>
            </a:r>
          </a:p>
          <a:p>
            <a:r>
              <a:rPr lang="id-ID"/>
              <a:t>Etika&gt;&gt;&gt;Penilaian baik/buruk berlandaskan akal manusia, nilai kebenarannya relatif, berlaku di lingkungan sempit (Lingkungan adat/suku tertentu)</a:t>
            </a:r>
          </a:p>
          <a:p>
            <a:r>
              <a:rPr lang="id-ID"/>
              <a:t>Moral&gt;&gt;&gt; penilaian baik/buruk berdasarkan Adat kebiasaan masyarakat, nilai kebenarannya relatif,  Berlaku palingluas dalam lingkup negara atau kerajaan</a:t>
            </a:r>
          </a:p>
          <a:p>
            <a:r>
              <a:rPr lang="id-ID"/>
              <a:t>Akhlak&gt;&gt;&gt;penilaian baik/buruk berdasarkan Al Quran dan As sunah, nilai kebenarannya mutlak,  Dan berlaku universal (seluruh dunia)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Judul 1"/>
          <p:cNvSpPr>
            <a:spLocks noGrp="1"/>
          </p:cNvSpPr>
          <p:nvPr>
            <p:ph type="title"/>
          </p:nvPr>
        </p:nvSpPr>
        <p:spPr/>
        <p:txBody>
          <a:bodyPr/>
          <a:p>
            <a:r>
              <a:rPr lang="id-ID"/>
              <a:t>Kedudukan dan keistimewaan akhlak dalam islam</a:t>
            </a:r>
          </a:p>
        </p:txBody>
      </p:sp>
      <p:sp>
        <p:nvSpPr>
          <p:cNvPr id="1048608" name="Tampungan Konten 2"/>
          <p:cNvSpPr>
            <a:spLocks noGrp="1"/>
          </p:cNvSpPr>
          <p:nvPr>
            <p:ph idx="1"/>
          </p:nvPr>
        </p:nvSpPr>
        <p:spPr>
          <a:xfrm>
            <a:off x="1451579" y="2015732"/>
            <a:ext cx="9603275" cy="3811909"/>
          </a:xfrm>
        </p:spPr>
        <p:txBody>
          <a:bodyPr>
            <a:normAutofit/>
          </a:bodyPr>
          <a:p>
            <a:r>
              <a:rPr lang="id-ID"/>
              <a:t>Dalam ajaran islam sekurang kurangnya ada 3 unsur ajaran islam yang tidak boleh terpisah Satu sama lain, Yaitu: Akidah ibadah dan akhlak</a:t>
            </a:r>
          </a:p>
          <a:p>
            <a:r>
              <a:rPr lang="id-ID"/>
              <a:t>Akidah yang benar dan kuat&gt;&gt;&gt; harus dibuktikan dengan ibadah yang benar, dikerjakan dengan sungguh sungguh dan ikhlas serta istiqomah&gt;&gt;&gt;&gt; Akan muncul dikegidupan sehari hari Akhlak mulia</a:t>
            </a:r>
          </a:p>
          <a:p>
            <a:r>
              <a:rPr lang="id-ID"/>
              <a:t>Berikut keistimewaan akhlak dalam islam</a:t>
            </a:r>
          </a:p>
          <a:p>
            <a:r>
              <a:rPr lang="id-ID"/>
              <a:t>1. Rasulullah menempatkan kesempurnaan akhlak Mulia sebagai Misi pokok risalah islam</a:t>
            </a:r>
          </a:p>
          <a:p>
            <a:pPr indent="0" marL="0">
              <a:buNone/>
            </a:pPr>
            <a:r>
              <a:rPr lang="id-ID"/>
              <a:t>اِنَّمَا بُعِثْتُ لِاُتَمِّمَ مَكَارِمَ الاَخْلاَقِ</a:t>
            </a:r>
          </a:p>
          <a:p>
            <a:pPr indent="0" marL="0">
              <a:buNone/>
            </a:pPr>
            <a:r>
              <a:rPr lang="id-ID"/>
              <a:t>Sesungguhnya Aku diutus untuk menyempurnakan akhlak mulia (h.r.baihaki)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Tampungan Konten 2"/>
          <p:cNvSpPr>
            <a:spLocks noGrp="1"/>
          </p:cNvSpPr>
          <p:nvPr>
            <p:ph idx="1"/>
          </p:nvPr>
        </p:nvSpPr>
        <p:spPr>
          <a:xfrm>
            <a:off x="1451579" y="202406"/>
            <a:ext cx="9603275" cy="5750719"/>
          </a:xfrm>
        </p:spPr>
        <p:txBody>
          <a:bodyPr>
            <a:normAutofit/>
          </a:bodyPr>
          <a:p>
            <a:r>
              <a:rPr lang="id-ID"/>
              <a:t>2 akhlak merupakan salah satu Ajaran pokok islam</a:t>
            </a:r>
          </a:p>
          <a:p>
            <a:r>
              <a:rPr lang="id-ID"/>
              <a:t>Hal ini mirip dengan penyebutan ibadah haji dengan wukuf di Arafah,  “haji adalah wukuf diarafah” Artinya tidak sah haji seseorang jika tidak wukuf di arafah</a:t>
            </a:r>
          </a:p>
          <a:p>
            <a:r>
              <a:rPr lang="id-ID"/>
              <a:t>Tidak sah pengakuan islam seseorang jika tidak memiliki akhlak mulia,</a:t>
            </a:r>
          </a:p>
          <a:p>
            <a:r>
              <a:rPr lang="id-ID"/>
              <a:t>Berakhlak mulia merupaka  suatu kewajiban bagi setiap muslim</a:t>
            </a:r>
          </a:p>
          <a:p>
            <a:r>
              <a:rPr lang="id-ID"/>
              <a:t>3 Akhlak yang baik akan memveratkan timbangaN kebaikan seseorang Nanti oada hari kiamat (Yaumul hisab)</a:t>
            </a:r>
          </a:p>
          <a:p>
            <a:r>
              <a:rPr lang="id-ID"/>
              <a:t>Seandainya timbangan kebaikan seseorang sama beratnya dengan keburukan (dosa) Maka yang akan menjadi Penentu nasib seseorang adalah akhlak baik/buruk</a:t>
            </a:r>
          </a:p>
          <a:p>
            <a:r>
              <a:rPr lang="id-ID"/>
              <a:t>4 baik buruknya seseorang dapat menjadi Ukuran kualitas iman Seseorang rasulullah saw bersabda yang artinya: “orang mukmin yang paling sempurna iman nya adalah orang mukmin yang paling baik akhlak nya (Hr tirmidzi)</a:t>
            </a:r>
          </a:p>
          <a:p>
            <a:r>
              <a:rPr lang="id-ID"/>
              <a:t>5 akhlak yang baik Sebagai bukti Dan buah dari Teguhnya iman dan baiknya kualitas Ibadah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9" name="Judul 1"/>
          <p:cNvSpPr>
            <a:spLocks noGrp="1"/>
          </p:cNvSpPr>
          <p:nvPr>
            <p:ph type="title"/>
          </p:nvPr>
        </p:nvSpPr>
        <p:spPr/>
        <p:txBody>
          <a:bodyPr/>
          <a:p>
            <a:r>
              <a:rPr lang="id-ID"/>
              <a:t>Ciri ciri akhlak dalam islam</a:t>
            </a:r>
          </a:p>
        </p:txBody>
      </p:sp>
      <p:sp>
        <p:nvSpPr>
          <p:cNvPr id="1048590" name="Tampungan Konten 2"/>
          <p:cNvSpPr>
            <a:spLocks noGrp="1"/>
          </p:cNvSpPr>
          <p:nvPr>
            <p:ph idx="1"/>
          </p:nvPr>
        </p:nvSpPr>
        <p:spPr/>
        <p:txBody>
          <a:bodyPr/>
          <a:p>
            <a:pPr indent="0" marL="0">
              <a:buNone/>
            </a:pPr>
            <a:r>
              <a:rPr lang="id-ID"/>
              <a:t>1. Akhlaq Rabbani Ajaran akhlaq dalam islam bersumber dari wahyu Allah yang terhimpun dalam Al Qur'an dan Sunnah. (bukan berdasarkan pemikiran akal manusia)</a:t>
            </a:r>
          </a:p>
          <a:p>
            <a:pPr indent="0" marL="0">
              <a:buNone/>
            </a:pPr>
            <a:r>
              <a:rPr lang="id-ID"/>
              <a:t>-+ 1500 ayat Al Qur'an berisi ajaran Akhlaq baik yang bersifat Teoritis maupun Praktis</a:t>
            </a:r>
          </a:p>
          <a:p>
            <a:pPr indent="0" marL="0">
              <a:buNone/>
            </a:pPr>
            <a:r>
              <a:rPr lang="id-ID"/>
              <a:t>2. Akhlaq bersifat Manusiawi Ajaran akhlaq dalam islam diperuntukan bagi manusia yang merindukan kebahagiaan yang Hakiki, bukan kebahagiaan semu dan sesaat.Akhlaq islam adalah akhlaq yang benar-benar memiliki Eksistensi manusia sebagai makhluk terhormat sesuai dengan Fitrahnya.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Tampungan Konten 2"/>
          <p:cNvSpPr>
            <a:spLocks noGrp="1"/>
          </p:cNvSpPr>
          <p:nvPr>
            <p:ph idx="1"/>
          </p:nvPr>
        </p:nvSpPr>
        <p:spPr>
          <a:xfrm>
            <a:off x="1451579" y="428626"/>
            <a:ext cx="9603275" cy="5037720"/>
          </a:xfrm>
        </p:spPr>
        <p:txBody>
          <a:bodyPr/>
          <a:p>
            <a:pPr indent="0" marL="0">
              <a:buNone/>
            </a:pPr>
            <a:r>
              <a:rPr lang="id-ID"/>
              <a:t>3. Akhlaq Universal- Menyangkut banyak hal &gt; baik menyangkut hubungan dengan Allah  maupun hubungan dengan manusia dan lingkungan sekitar nya.- Nilai akhlaq baik/buruk berlaku diseluruh dunia</a:t>
            </a:r>
          </a:p>
          <a:p>
            <a:pPr indent="0" marL="0">
              <a:buNone/>
            </a:pPr>
            <a:endParaRPr lang="id-ID"/>
          </a:p>
          <a:p>
            <a:pPr indent="0" marL="0">
              <a:buNone/>
            </a:pPr>
            <a:r>
              <a:rPr lang="id-ID"/>
              <a:t>4. Akhlaq keseimbangan Menusia memiliki unsur Rohani dan Jasmani</a:t>
            </a:r>
          </a:p>
          <a:p>
            <a:pPr indent="0" marL="0">
              <a:buNone/>
            </a:pPr>
            <a:r>
              <a:rPr lang="id-ID"/>
              <a:t>Kedua untuk tersebut memerluka pelayanan masing-masing secara seimbang.Contoh ketika seseorang dalam keadaan lapar maka akhlaq islam dalam hal ini akan berusaha untuk memenuhi kedua aspek secara seimbang.1). Mencari jenis makanan yang hisa mengenyangkan dan tidak membahayakan tubuh kalau dimakan. (Mencukupi kebutuhan jasmani)2). Mendapatkan makanan tersebut dengan cara yang halal. (Memenuhi kebutuhan rohani)</a:t>
            </a:r>
          </a:p>
        </p:txBody>
      </p:sp>
    </p:spTree>
  </p:cSld>
  <p:clrMapOvr>
    <a:masterClrMapping/>
  </p:clrMapOvr>
</p:sld>
</file>

<file path=ppt/theme/theme1.xml><?xml version="1.0" encoding="utf-8"?>
<a:theme xmlns:a="http://schemas.openxmlformats.org/drawingml/2006/main" name="Galeri">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II. Metodologi mempelajari Al Islam</dc:title>
  <dc:creator>muhammadrasyidridhav11@gmail.com</dc:creator>
  <cp:lastModifiedBy>muhammadrasyidridhav11@gmail.com</cp:lastModifiedBy>
  <dcterms:created xsi:type="dcterms:W3CDTF">2021-10-05T09:24:57Z</dcterms:created>
  <dcterms:modified xsi:type="dcterms:W3CDTF">2023-11-16T12:27:56Z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32f5cb5f1475454786e5fd6552a1e1d1</vt:lpwstr>
  </property>
</Properties>
</file>