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Slide Judul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5"/>
          <p:cNvSpPr/>
          <p:nvPr/>
        </p:nvSpPr>
        <p:spPr>
          <a:xfrm>
            <a:off x="0" y="0"/>
            <a:ext cx="12192000" cy="6858000"/>
          </a:xfrm>
          <a:prstGeom prst="rect"/>
          <a:blipFill rotWithShape="1" dpi="0">
            <a:blip xmlns:r="http://schemas.openxmlformats.org/officeDocument/2006/relationships" r:embed="rId1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algn="tl" flip="none" sx="85000" sy="85000" tx="-44450" ty="381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9" name="Rectangle 9"/>
          <p:cNvSpPr/>
          <p:nvPr/>
        </p:nvSpPr>
        <p:spPr>
          <a:xfrm>
            <a:off x="1307870" y="1267730"/>
            <a:ext cx="9576262" cy="4307950"/>
          </a:xfrm>
          <a:prstGeom prst="rect"/>
          <a:solidFill>
            <a:schemeClr val="bg1"/>
          </a:solidFill>
          <a:ln w="6350" cap="flat" cmpd="sng" algn="ctr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00" name="Rectangle 10"/>
          <p:cNvSpPr/>
          <p:nvPr/>
        </p:nvSpPr>
        <p:spPr>
          <a:xfrm>
            <a:off x="1447801" y="1411615"/>
            <a:ext cx="9296400" cy="4034770"/>
          </a:xfrm>
          <a:prstGeom prst="rect"/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01" name="Rectangle 14"/>
          <p:cNvSpPr/>
          <p:nvPr/>
        </p:nvSpPr>
        <p:spPr>
          <a:xfrm>
            <a:off x="5135880" y="1267730"/>
            <a:ext cx="1920240" cy="73152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145728" name="Straight Connector 16"/>
            <p:cNvCxnSpPr>
              <a:cxnSpLocks/>
            </p:cNvCxnSpPr>
            <p:nvPr/>
          </p:nvCxnSpPr>
          <p:spPr>
            <a:xfrm>
              <a:off x="5318306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7"/>
            <p:cNvCxnSpPr>
              <a:cxnSpLocks/>
            </p:cNvCxnSpPr>
            <p:nvPr/>
          </p:nvCxnSpPr>
          <p:spPr>
            <a:xfrm>
              <a:off x="6885637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5318306" y="2031563"/>
              <a:ext cx="1567331" cy="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anchor="ctr" bIns="45720" tIns="45720">
            <a:noAutofit/>
          </a:bodyPr>
          <a:lstStyle>
            <a:lvl1pPr algn="ctr">
              <a:lnSpc>
                <a:spcPct val="83000"/>
              </a:lnSpc>
              <a:defRPr baseline="0" b="0" cap="all" dirty="0" sz="7200" kern="1200" lang="en-US" spc="-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algn="ctr" indent="0" marL="0">
              <a:spcBef>
                <a:spcPts val="0"/>
              </a:spcBef>
              <a:buNone/>
              <a:defRPr baseline="0" sz="1600" spc="80">
                <a:solidFill>
                  <a:schemeClr val="tx1"/>
                </a:solidFill>
              </a:defRPr>
            </a:lvl1pPr>
            <a:lvl2pPr algn="ctr" indent="0" marL="457200">
              <a:buNone/>
              <a:defRPr sz="1600"/>
            </a:lvl2pPr>
            <a:lvl3pPr algn="ctr" indent="0" marL="914400">
              <a:buNone/>
              <a:defRPr sz="16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dirty="0" lang="en-US"/>
          </a:p>
        </p:txBody>
      </p:sp>
      <p:sp>
        <p:nvSpPr>
          <p:cNvPr id="1048604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baseline="0" sz="1300" spc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605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06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Judul dan Teks Vertikal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1A6AA8-A04B-4104-9AE2-BD48D340E27F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Judul Vertikal dan Teks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E0BF79-FAC6-4A96-8DE1-F7B82E2E1652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Judul dan Konten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dirty="0" lang="en-US"/>
          </a:p>
        </p:txBody>
      </p:sp>
      <p:sp>
        <p:nvSpPr>
          <p:cNvPr id="104858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F5DD9-2C52-442D-92E2-8072C0C3D7CD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59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Header Bagian">
    <p:bg>
      <p:bgRef idx="1002">
        <a:schemeClr val="bg2"/>
      </p:bgRef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21"/>
          <p:cNvSpPr/>
          <p:nvPr/>
        </p:nvSpPr>
        <p:spPr>
          <a:xfrm>
            <a:off x="0" y="0"/>
            <a:ext cx="12192000" cy="6858000"/>
          </a:xfrm>
          <a:prstGeom prst="rect"/>
          <a:blipFill rotWithShape="1" dpi="0">
            <a:blip xmlns:r="http://schemas.openxmlformats.org/officeDocument/2006/relationships" r:embed="rId1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algn="tl" flip="none" sx="85000" sy="85000" tx="-44450" ty="381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8" name="Rectangle 22"/>
          <p:cNvSpPr/>
          <p:nvPr/>
        </p:nvSpPr>
        <p:spPr>
          <a:xfrm>
            <a:off x="1307870" y="1267730"/>
            <a:ext cx="9576262" cy="4307950"/>
          </a:xfrm>
          <a:prstGeom prst="rect"/>
          <a:solidFill>
            <a:schemeClr val="bg1"/>
          </a:solidFill>
          <a:ln w="6350" cap="flat" cmpd="sng" algn="ctr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29" name="Rectangle 23"/>
          <p:cNvSpPr/>
          <p:nvPr/>
        </p:nvSpPr>
        <p:spPr>
          <a:xfrm>
            <a:off x="1447800" y="1411615"/>
            <a:ext cx="9296400" cy="4034770"/>
          </a:xfrm>
          <a:prstGeom prst="rect"/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30" name="Rectangle 29"/>
          <p:cNvSpPr/>
          <p:nvPr/>
        </p:nvSpPr>
        <p:spPr>
          <a:xfrm>
            <a:off x="5135880" y="1267730"/>
            <a:ext cx="1920240" cy="73152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145731" name="Straight Connector 31"/>
            <p:cNvCxnSpPr>
              <a:cxnSpLocks/>
            </p:cNvCxnSpPr>
            <p:nvPr/>
          </p:nvCxnSpPr>
          <p:spPr>
            <a:xfrm>
              <a:off x="5318306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32"/>
            <p:cNvCxnSpPr>
              <a:cxnSpLocks/>
            </p:cNvCxnSpPr>
            <p:nvPr/>
          </p:nvCxnSpPr>
          <p:spPr>
            <a:xfrm>
              <a:off x="6885637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33"/>
            <p:cNvCxnSpPr>
              <a:cxnSpLocks/>
            </p:cNvCxnSpPr>
            <p:nvPr/>
          </p:nvCxnSpPr>
          <p:spPr>
            <a:xfrm>
              <a:off x="5318306" y="2031563"/>
              <a:ext cx="1567331" cy="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baseline="0" cap="all" dirty="0" sz="7200" kern="1200" lang="en-US" spc="-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>
                <a:solidFill>
                  <a:schemeClr val="tx1"/>
                </a:solidFill>
                <a:effectLst/>
              </a:defRPr>
            </a:lvl1pPr>
            <a:lvl2pPr indent="0" marL="457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baseline="0" sz="1300" kern="1200" lang="en-US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/>
          </a:lstStyle>
          <a:p>
            <a:endParaRPr dirty="0"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ua Konte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dirty="0"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dirty="0"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BD3D6FB-79CC-4683-A046-BBE785BA1BED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Perbandinga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algn="ctr" indent="0" marL="0">
              <a:spcBef>
                <a:spcPts val="0"/>
              </a:spcBef>
              <a:buNone/>
              <a:defRPr b="0" sz="1900">
                <a:solidFill>
                  <a:schemeClr val="tx2"/>
                </a:solidFill>
                <a:latin typeface="+mn-lt"/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dirty="0"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algn="ctr" indent="0" marL="0">
              <a:spcBef>
                <a:spcPts val="0"/>
              </a:spcBef>
              <a:buNone/>
              <a:defRPr b="0" sz="1900">
                <a:solidFill>
                  <a:schemeClr val="tx2"/>
                </a:solidFill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dirty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2B3E8-48F1-4B23-8498-D8A04A81EC9C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Judul Saja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58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B90D90-AA62-404D-A741-635B4370F9CB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5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Kosong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7002E4-6836-46D1-9DBB-3C27C0DD3A89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Konten dengan Keteranga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15"/>
          <p:cNvSpPr/>
          <p:nvPr/>
        </p:nvSpPr>
        <p:spPr>
          <a:xfrm>
            <a:off x="245529" y="237744"/>
            <a:ext cx="8531352" cy="6382512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Rectangle 14"/>
          <p:cNvSpPr/>
          <p:nvPr/>
        </p:nvSpPr>
        <p:spPr>
          <a:xfrm>
            <a:off x="9020386" y="237744"/>
            <a:ext cx="2926080" cy="638251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b="0" cap="none" dirty="0" sz="2800" kern="1200" lang="en-US" spc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indent="0" marL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4865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F131DD-A141-4471-BCF9-C6073EDD7E20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65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/>
          </a:lstStyle>
          <a:p>
            <a:endParaRPr dirty="0" lang="en-US"/>
          </a:p>
        </p:txBody>
      </p:sp>
      <p:sp>
        <p:nvSpPr>
          <p:cNvPr id="104866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61" name="Rectangle 11"/>
          <p:cNvSpPr/>
          <p:nvPr/>
        </p:nvSpPr>
        <p:spPr>
          <a:xfrm>
            <a:off x="9157546" y="374904"/>
            <a:ext cx="2651760" cy="6108192"/>
          </a:xfrm>
          <a:prstGeom prst="rect"/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Gambar dengan Keteranga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13"/>
          <p:cNvSpPr/>
          <p:nvPr/>
        </p:nvSpPr>
        <p:spPr>
          <a:xfrm>
            <a:off x="9020386" y="237744"/>
            <a:ext cx="2926080" cy="638251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b="0" sz="2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61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dirty="0" lang="en-US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algn="l" indent="0" marL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algn="tl" blurRad="12700" dir="2700000" dist="635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defTabSz="914400" eaLnBrk="1" hangingPunct="1" latinLnBrk="0" marL="0" rtl="0">
              <a:defRPr dirty="0" sz="1000" kern="1200" lang="en-US">
                <a:solidFill>
                  <a:srgbClr val="FFFFFF"/>
                </a:solidFill>
                <a:effectLst>
                  <a:outerShdw algn="tl" blurRad="12700" dir="2700000" dist="635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dirty="0" lang="en-US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21" name="Rectangle 9"/>
          <p:cNvSpPr/>
          <p:nvPr/>
        </p:nvSpPr>
        <p:spPr>
          <a:xfrm>
            <a:off x="9157546" y="374904"/>
            <a:ext cx="2651760" cy="6108192"/>
          </a:xfrm>
          <a:prstGeom prst="rect"/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234696" y="237744"/>
            <a:ext cx="11722608" cy="6382512"/>
          </a:xfrm>
          <a:prstGeom prst="rect"/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id-ID"/>
              <a:t>Klik untuk mengedit gaya judul Master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dirty="0" lang="en-US"/>
              <a:t>11/20/2022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none" dirty="0" sz="4800" kern="1200" lang="en-US" spc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algn="l" defTabSz="914400" eaLnBrk="1" hangingPunct="1" indent="-182880" latinLnBrk="0" marL="182880" rtl="0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Judul 1"/>
          <p:cNvSpPr>
            <a:spLocks noGrp="1"/>
          </p:cNvSpPr>
          <p:nvPr>
            <p:ph type="ctrTitle"/>
          </p:nvPr>
        </p:nvSpPr>
        <p:spPr>
          <a:xfrm>
            <a:off x="1668864" y="1931193"/>
            <a:ext cx="9068586" cy="2590800"/>
          </a:xfrm>
        </p:spPr>
        <p:txBody>
          <a:bodyPr/>
          <a:p>
            <a:r>
              <a:rPr dirty="0" lang="id-ID"/>
              <a:t>Akhlak terhadap</a:t>
            </a:r>
            <a:br>
              <a:rPr dirty="0" lang="id-ID"/>
            </a:br>
            <a:r>
              <a:rPr dirty="0" lang="id-ID"/>
              <a:t>Rasulullah SAW</a:t>
            </a:r>
          </a:p>
        </p:txBody>
      </p:sp>
      <p:sp>
        <p:nvSpPr>
          <p:cNvPr id="1048608" name="Subjudul 2"/>
          <p:cNvSpPr>
            <a:spLocks noGrp="1"/>
          </p:cNvSpPr>
          <p:nvPr>
            <p:ph type="subTitle" idx="1"/>
          </p:nvPr>
        </p:nvSpPr>
        <p:spPr>
          <a:xfrm>
            <a:off x="1560576" y="4521993"/>
            <a:ext cx="9070848" cy="952500"/>
          </a:xfrm>
        </p:spPr>
        <p:txBody>
          <a:bodyPr>
            <a:normAutofit/>
          </a:bodyPr>
          <a:p>
            <a:pPr algn="l" indent="-342900" marL="342900">
              <a:buFont typeface="+mj-lt"/>
              <a:buAutoNum type="arabicPeriod"/>
            </a:pPr>
            <a:r>
              <a:rPr dirty="0" lang="id-ID"/>
              <a:t>Mencintai dan memuliakan Rasulullah SAW</a:t>
            </a:r>
          </a:p>
          <a:p>
            <a:pPr algn="l" indent="-342900" marL="342900">
              <a:buFont typeface="+mj-lt"/>
              <a:buAutoNum type="arabicPeriod"/>
            </a:pPr>
            <a:r>
              <a:rPr dirty="0" lang="id-ID"/>
              <a:t>Mengikuti dan </a:t>
            </a:r>
            <a:r>
              <a:rPr dirty="0" lang="id-ID" err="1"/>
              <a:t>mentaati</a:t>
            </a:r>
            <a:r>
              <a:rPr dirty="0" lang="id-ID"/>
              <a:t> Rasulullah</a:t>
            </a:r>
          </a:p>
          <a:p>
            <a:pPr algn="l" indent="-342900" marL="342900">
              <a:buFont typeface="+mj-lt"/>
              <a:buAutoNum type="arabicPeriod"/>
            </a:pPr>
            <a:r>
              <a:rPr dirty="0" lang="id-ID"/>
              <a:t>Mengucapkan </a:t>
            </a:r>
            <a:r>
              <a:rPr dirty="0" lang="id-ID" err="1"/>
              <a:t>Salawat</a:t>
            </a:r>
            <a:r>
              <a:rPr dirty="0" lang="id-ID"/>
              <a:t> dan Salam</a:t>
            </a:r>
          </a:p>
          <a:p>
            <a:pPr indent="-342900" marL="342900">
              <a:buFont typeface="+mj-lt"/>
              <a:buAutoNum type="arabicPeriod"/>
            </a:pPr>
            <a:endParaRPr dirty="0"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id-ID"/>
              <a:t>Mencintai dan </a:t>
            </a:r>
            <a:r>
              <a:rPr dirty="0" lang="id-ID" err="1"/>
              <a:t>Mentaati</a:t>
            </a:r>
            <a:r>
              <a:rPr dirty="0" lang="id-ID"/>
              <a:t> Rasulullah SAW</a:t>
            </a:r>
          </a:p>
        </p:txBody>
      </p:sp>
      <p:sp>
        <p:nvSpPr>
          <p:cNvPr id="1048597" name="Tampungan Konten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id-ID"/>
              <a:t>Sebagai orang yang Mengaku beriman kepada </a:t>
            </a:r>
            <a:r>
              <a:rPr dirty="0" lang="id-ID" err="1"/>
              <a:t>Allah,tentu</a:t>
            </a:r>
            <a:r>
              <a:rPr dirty="0" lang="id-ID"/>
              <a:t> dia juga harus beriman kepada yang lainnya termasuk rukun iman yang 6 itu. </a:t>
            </a:r>
            <a:r>
              <a:rPr dirty="0" lang="id-ID" err="1"/>
              <a:t>Diantaranya</a:t>
            </a:r>
            <a:r>
              <a:rPr dirty="0" lang="id-ID"/>
              <a:t> iman Kepada Nabi.</a:t>
            </a:r>
          </a:p>
          <a:p>
            <a:r>
              <a:rPr dirty="0" lang="id-ID"/>
              <a:t>Kita harus percaya bahwa Nabi Muhammad adalah utusan Allah dan merupakan </a:t>
            </a:r>
            <a:r>
              <a:rPr dirty="0" lang="id-ID" err="1"/>
              <a:t>Khatimul</a:t>
            </a:r>
            <a:r>
              <a:rPr dirty="0" lang="id-ID"/>
              <a:t> Anbiya.</a:t>
            </a:r>
          </a:p>
          <a:p>
            <a:r>
              <a:rPr dirty="0" lang="id-ID"/>
              <a:t>Nabi Muhammad telah berjuang selama kurang lebih 23 tahun membawa umat manusia dari kegelapan menuju cahaya yang terang benderang</a:t>
            </a:r>
          </a:p>
          <a:p>
            <a:r>
              <a:rPr dirty="0" lang="id-ID"/>
              <a:t>Nabi sangat mencintai </a:t>
            </a:r>
            <a:r>
              <a:rPr dirty="0" lang="id-ID" err="1"/>
              <a:t>Umatnya,beliau</a:t>
            </a:r>
            <a:r>
              <a:rPr dirty="0" lang="id-ID"/>
              <a:t> ikut merasakan penderitaan umatnya. </a:t>
            </a:r>
            <a:r>
              <a:rPr dirty="0" lang="id-ID" err="1"/>
              <a:t>Dimana</a:t>
            </a:r>
            <a:r>
              <a:rPr dirty="0" lang="id-ID"/>
              <a:t> sifat Rasul seperti ini tertuang dalam firman Allah SWT ( Q.S At Taubah 128 )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id-ID"/>
              <a:t>Mengikuti dan </a:t>
            </a:r>
            <a:r>
              <a:rPr dirty="0" lang="id-ID" err="1"/>
              <a:t>mentaati</a:t>
            </a:r>
            <a:r>
              <a:rPr dirty="0" lang="id-ID"/>
              <a:t> Rasulullah SAW</a:t>
            </a:r>
          </a:p>
        </p:txBody>
      </p:sp>
      <p:sp>
        <p:nvSpPr>
          <p:cNvPr id="1048595" name="Tampungan Konten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id-ID"/>
              <a:t>Apa saja kepada Rasulullah SAW harus diterima, apa yang diperintahkannya diikuti dan apa yang dilarangnya ditinggalkan. Hal ini terdapat dalam Q.S Al </a:t>
            </a:r>
            <a:r>
              <a:rPr dirty="0" lang="id-ID" err="1"/>
              <a:t>Hasyr</a:t>
            </a:r>
            <a:r>
              <a:rPr dirty="0" lang="id-ID"/>
              <a:t> 69: 7</a:t>
            </a:r>
          </a:p>
          <a:p>
            <a:r>
              <a:rPr dirty="0" lang="id-ID"/>
              <a:t>Apabila perintah Rasulullah tidak </a:t>
            </a:r>
            <a:r>
              <a:rPr dirty="0" lang="id-ID" err="1"/>
              <a:t>dilaksanakan,maka</a:t>
            </a:r>
            <a:r>
              <a:rPr dirty="0" lang="id-ID"/>
              <a:t> yang rugi bukanlah Rasulullah melainkan diri sendiri</a:t>
            </a:r>
          </a:p>
          <a:p>
            <a:endParaRPr dirty="0"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Judul 1"/>
          <p:cNvSpPr>
            <a:spLocks noGrp="1"/>
          </p:cNvSpPr>
          <p:nvPr>
            <p:ph type="title"/>
          </p:nvPr>
        </p:nvSpPr>
        <p:spPr/>
        <p:txBody>
          <a:bodyPr>
            <a:normAutofit fontScale="97917"/>
          </a:bodyPr>
          <a:p>
            <a:r>
              <a:rPr dirty="0" lang="id-ID"/>
              <a:t>Mengucapkan </a:t>
            </a:r>
            <a:r>
              <a:rPr dirty="0" lang="id-ID" err="1"/>
              <a:t>Shalawat</a:t>
            </a:r>
            <a:r>
              <a:rPr dirty="0" lang="id-ID"/>
              <a:t> dan Salam.</a:t>
            </a:r>
            <a:br>
              <a:rPr dirty="0" lang="id-ID"/>
            </a:br>
            <a:endParaRPr dirty="0" lang="id-ID"/>
          </a:p>
        </p:txBody>
      </p:sp>
      <p:sp>
        <p:nvSpPr>
          <p:cNvPr id="1048593" name="Tampungan Konten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id-ID"/>
              <a:t>Allah SWT memerintahkan kepada orang- orang beriman untuk mengucapkan </a:t>
            </a:r>
            <a:r>
              <a:rPr dirty="0" lang="id-ID" err="1"/>
              <a:t>Shalawat</a:t>
            </a:r>
            <a:r>
              <a:rPr dirty="0" lang="id-ID"/>
              <a:t> dan Salam bagi Nabi Muhammad SAW ( Q.S Al </a:t>
            </a:r>
            <a:r>
              <a:rPr dirty="0" lang="id-ID" err="1"/>
              <a:t>Ahzab</a:t>
            </a:r>
            <a:r>
              <a:rPr dirty="0" lang="id-ID"/>
              <a:t>: 56 )</a:t>
            </a:r>
          </a:p>
          <a:p>
            <a:r>
              <a:rPr dirty="0" lang="id-ID"/>
              <a:t>Nabi Muhammad SAW sangat menghargai setiap orang yang </a:t>
            </a:r>
            <a:r>
              <a:rPr dirty="0" lang="id-ID" err="1"/>
              <a:t>bersalawat</a:t>
            </a:r>
            <a:r>
              <a:rPr dirty="0" lang="id-ID"/>
              <a:t> kepada beliau.</a:t>
            </a:r>
          </a:p>
          <a:p>
            <a:r>
              <a:rPr dirty="0" lang="id-ID"/>
              <a:t>Sebaliknya, Nabi mengatakan bahwa orang -orang yang tidak </a:t>
            </a:r>
            <a:r>
              <a:rPr dirty="0" lang="id-ID" err="1"/>
              <a:t>bersalawattatkala</a:t>
            </a:r>
            <a:r>
              <a:rPr dirty="0" lang="id-ID"/>
              <a:t> mendengar nama beliau disebut adalah orang yang bakhil</a:t>
            </a:r>
          </a:p>
          <a:p>
            <a:r>
              <a:rPr dirty="0" lang="id-ID"/>
              <a:t>( Yang benar –benar orang Bakhil adalah orang yang disebut namaku di hadapannya , Ia tidak </a:t>
            </a:r>
            <a:r>
              <a:rPr dirty="0" lang="id-ID" err="1"/>
              <a:t>mengucapkn</a:t>
            </a:r>
            <a:r>
              <a:rPr dirty="0" lang="id-ID"/>
              <a:t> </a:t>
            </a:r>
            <a:r>
              <a:rPr dirty="0" lang="id-ID" err="1"/>
              <a:t>salawat</a:t>
            </a:r>
            <a:r>
              <a:rPr dirty="0" lang="id-ID"/>
              <a:t> kepadaku ( H.R  </a:t>
            </a:r>
            <a:r>
              <a:rPr dirty="0" lang="id-ID" err="1"/>
              <a:t>Tirmidzi</a:t>
            </a:r>
            <a:r>
              <a:rPr dirty="0" lang="id-ID"/>
              <a:t> dan Ahmad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94754"/>
          </a:xfrm>
        </p:spPr>
        <p:txBody>
          <a:bodyPr>
            <a:normAutofit/>
          </a:bodyPr>
          <a:p>
            <a:endParaRPr lang="in-ID"/>
          </a:p>
        </p:txBody>
      </p:sp>
    </p:spTree>
  </p:cSld>
  <p:clrMapOvr>
    <a:masterClrMapping/>
  </p:clrMapOvr>
</p:sld>
</file>

<file path=ppt/slides/slide6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38" name=""/><p:cNvGrpSpPr/><p:nvPr/></p:nvGrpSpPr><p:grpSpPr><a:xfrm><a:off x="0" y="0"/><a:ext cx="0" cy="0"/><a:chOff x="0" y="0"/><a:chExt cx="0" cy="0"/></a:xfrm></p:grpSpPr><p:sp><p:nvSpPr><p:cNvPr id="1048668" name=""/><p:cNvSpPr><a:spLocks noGrp="1"/></p:cNvSpPr><p:nvPr><p:ph type="title"/></p:nvPr></p:nvSpPr><p:spPr/><p:txBody><a:bodyPr/><a:p><a:r><a:rPr lang="en-US"/><a:t>T</a:t></a:r><a:r><a:rPr lang="en-US"/><a:t>u</a:t></a:r><a:r><a:rPr lang="en-US"/><a:t>g</a:t></a:r><a:r><a:rPr lang="en-US"/><a:t>a</a:t></a:r><a:r><a:rPr lang="en-US"/><a:t>s</a:t></a:r><a:r><a:rPr lang="en-US"/><a:t>.</a:t></a:r><a:r><a:rPr lang="en-US"/><a:t>.</a:t></a:r><a:r><a:rPr lang="en-US"/><a:t>.</a:t></a:r><a:endParaRPr lang="in-ID"/></a:p></p:txBody></p:sp><p:sp><p:nvSpPr><p:cNvPr id="1048669" name=""/><p:cNvSpPr><a:spLocks noGrp="1"/></p:cNvSpPr><p:nvPr><p:ph idx="1"/></p:nvPr></p:nvSpPr><p:spPr><a:xfrm><a:off x="1066800" y="2511266"/><a:ext cx="10058400" cy="3523774"/></a:xfrm></p:spPr><p:txBody><a:bodyPr><a:normAutofit/></a:bodyPr><a:p><a:r><a:rPr lang="en-US"/><a:t>Setelah menyimak ppt ini,,berikan tanggapan anda tentang perayaan Maulid Nabi Muhammad SAW.</a:t></a:r><a:endParaRPr lang="in-ID"/></a:p><a:p><a:r><a:rPr lang="en-US"/><a:t>1. Harus di isi dengan kegiatan apa saja</a:t></a:r><a:r><a:rPr lang="en-US"/><a:t> </a:t></a:r><a:r><a:rPr lang="en-US"/><a:t>K</a:t></a:r><a:r><a:rPr lang="en-US"/><a:t>e</a:t></a:r><a:r><a:rPr lang="en-US"/><a:t>g</a:t></a:r><a:r><a:rPr lang="en-US"/><a:t>i</a:t></a:r><a:r><a:rPr lang="en-US"/><a:t>a</a:t></a:r><a:r><a:rPr lang="en-US"/><a:t>t</a:t></a:r><a:r><a:rPr lang="en-US"/><a:t>a</a:t></a:r><a:r><a:rPr lang="en-US"/><a:t>n</a:t></a:r><a:r><a:rPr lang="en-US"/><a:t> </a:t></a:r><a:r><a:rPr lang="en-US"/><a:t>M</a:t></a:r><a:r><a:rPr lang="en-US"/><a:t>a</a:t></a:r><a:r><a:rPr lang="en-US"/><a:t>u</a:t></a:r><a:r><a:rPr lang="en-US"/><a:t>l</a:t></a:r><a:r><a:rPr lang="en-US"/><a:t>i</a:t></a:r><a:r><a:rPr lang="en-US"/><a:t>d</a:t></a:r><a:r><a:rPr lang="en-US"/><a:t> </a:t></a:r><a:r><a:rPr lang="en-US"/><a:t>N</a:t></a:r><a:r><a:rPr lang="en-US"/><a:t>a</a:t></a:r><a:r><a:rPr lang="en-US"/><a:t>b</a:t></a:r><a:r><a:rPr lang="en-US"/><a:t>i</a:t></a:r><a:r><a:rPr lang="en-US"/><a:t> </a:t></a:r><a:r><a:rPr lang="en-US"/><a:t>M</a:t></a:r><a:r><a:rPr lang="en-US"/><a:t>u</a:t></a:r><a:r><a:rPr lang="en-US"/><a:t>h</a:t></a:r><a:r><a:rPr lang="en-US"/><a:t>a</a:t></a:r><a:r><a:rPr lang="en-US"/><a:t>m</a:t></a:r><a:r><a:rPr lang="en-US"/><a:t>m</a:t></a:r><a:r><a:rPr lang="en-US"/><a:t>a</a:t></a:r><a:r><a:rPr lang="en-US"/><a:t>d</a:t></a:r><a:r><a:rPr lang="en-US"/><a:t> </a:t></a:r><a:r><a:rPr lang="en-US"/><a:t>S</a:t></a:r><a:r><a:rPr lang="en-US"/><a:t>A</a:t></a:r><a:r><a:rPr lang="en-US"/><a:t>W</a:t></a:r><a:r><a:rPr lang="en-US"/><a:t>,</a:t></a:r><a:r><a:rPr lang="en-US"/><a:t> </a:t></a:r><a:r><a:rPr lang="en-US"/><a:t>sehingga dapat menjadi bukti cinta kita kepada Rosulullah SAW2. Bagaim</a:t></a:r><a:r><a:rPr lang="en-US"/><a:t>a</a:t></a:r><a:r><a:rPr lang="en-US"/><a:t>na pandangan anda tentang Maulid Nabi Muhammad SAW yang sering kalian jumpai</a:t></a:r><a:r><a:rPr lang="en-US"/><a:t> </a:t></a:r><a:r><a:rPr lang="en-US"/><a:t>s</a:t></a:r><a:r><a:rPr lang="en-US"/><a:t>a</a:t></a:r><a:r><a:rPr lang="en-US"/><a:t>a</a:t></a:r><a:r><a:rPr lang="en-US"/><a:t>t</a:t></a:r><a:r><a:rPr lang="en-US"/><a:t> </a:t></a:r><a:r><a:rPr lang="en-US"/><a:t>i</a:t></a:r><a:r><a:rPr lang="en-US"/><a:t>n</a:t></a:r><a:r><a:rPr lang="en-US"/><a:t>i</a:t></a:r><a:r><a:rPr lang="en-US"/><a:t>.</a:t></a:r><a:r><a:rPr lang="en-US"/><a:t> </a:t></a:r><a:r><a:rPr lang="en-US"/><a:t>Jawaban ini silahkan kalian kirimkan ke ketua kelas masing - masing.Paling lambat</a:t></a:r><a:r><a:rPr lang="en-US"/><a:t> </a:t></a:r><a:r><a:rPr lang="en-US"/><a:t>J</a:t></a:r><a:r><a:rPr lang="en-US"/><a:t>a</a:t></a:r><a:r><a:rPr lang="en-US"/><a:t>m</a:t></a:r><a:r><a:rPr lang="en-US"/><a:t> </a:t></a:r><a:r><a:rPr lang="en-US"/><a:t>1</a:t></a:r><a:r><a:rPr lang="en-US"/><a:t>7</a:t></a:r><a:r><a:rPr lang="en-US"/><a:t>.</a:t></a:r><a:r><a:rPr lang="en-US"/><a:t>3</a:t></a:r><a:r><a:rPr lang="en-US"/><a:t>0</a:t></a:r><a:r><a:rPr lang="en-US"/><a:t>.</a:t></a:r><a:r><a:rPr lang="en-US"/><a:t>,</a:t></a:r><a:r><a:rPr lang="en-US"/><a:t> </a:t></a:r><a:r><a:rPr lang="en-US"/><a:t>j</a:t></a:r><a:r><a:rPr lang="en-US"/><a:t>a</a:t></a:r><a:r><a:rPr lang="en-US"/><a:t>d</a:t></a:r><a:r><a:rPr lang="en-US"/><a:t>i</a:t></a:r><a:r><a:rPr lang="en-US"/><a:t> </a:t></a:r><a:r><a:rPr lang="en-US"/><a:t>j</a:t></a:r><a:r><a:rPr lang="en-US"/><a:t>a</a:t></a:r><a:r><a:rPr lang="en-US"/><a:t>m</a:t></a:r><a:r><a:rPr lang="en-US"/><a:t> </a:t></a:r><a:r><a:rPr lang="en-US"/><a:t>1</a:t></a:r><a:r><a:rPr lang="en-US"/><a:t>7</a:t></a:r><a:r><a:rPr lang="en-US"/><a:t>.</a:t></a:r><a:r><a:rPr lang="en-US"/><a:t>3</a:t></a:r><a:r><a:rPr lang="en-US"/><a:t>0</a:t></a:r><a:r><a:rPr lang="en-US"/><a:t> </a:t></a:r><a:r><a:rPr lang="en-US"/><a:t>k</a:t></a:r><a:r><a:rPr lang="en-US"/><a:t>e</a:t></a:r><a:r><a:rPr lang="en-US"/><a:t>t</a:t></a:r><a:r><a:rPr lang="en-US"/><a:t>u</a:t></a:r><a:r><a:rPr lang="en-US"/><a:t>a</a:t></a:r><a:r><a:rPr lang="en-US"/><a:t> </a:t></a:r><a:r><a:rPr lang="en-US"/><a:t>s</a:t></a:r><a:r><a:rPr lang="en-US"/><a:t>u</a:t></a:r><a:r><a:rPr lang="en-US"/><a:t>d</a:t></a:r><a:r><a:rPr lang="en-US"/><a:t>a</a:t></a:r><a:r><a:rPr lang="en-US"/><a:t>h</a:t></a:r><a:r><a:rPr lang="en-US"/><a:t> </a:t></a:r><a:r><a:rPr lang="en-US"/><a:t>m</a:t></a:r><a:r><a:rPr lang="en-US"/><a:t>e</a:t></a:r><a:r><a:rPr lang="en-US"/><a:t>n</a:t></a:r><a:r><a:rPr lang="en-US"/><a:t>g</a:t></a:r><a:r><a:rPr lang="en-US"/><a:t>u</a:t></a:r><a:r><a:rPr lang="en-US"/><a:t>m</a:t></a:r><a:r><a:rPr lang="en-US"/><a:t>p</a:t></a:r><a:r><a:rPr lang="en-US"/><a:t>u</a:t></a:r><a:r><a:rPr lang="en-US"/><a:t>l</a:t></a:r><a:r><a:rPr lang="en-US"/><a:t>k</a:t></a:r><a:r><a:rPr lang="en-US"/><a:t>a</a:t></a:r><a:r><a:rPr lang="en-US"/><a:t>n</a:t></a:r><a:r><a:rPr lang="en-US"/><a:t> </a:t></a:r><a:r><a:rPr lang="en-US"/><a:t>k</a:t></a:r><a:r><a:rPr lang="en-US"/><a:t>e</a:t></a:r><a:r><a:rPr lang="en-US"/><a:t> </a:t></a:r><a:r><a:rPr lang="en-US"/><a:t>I</a:t></a:r><a:r><a:rPr lang="en-US"/><a:t>b</a:t></a:r><a:r><a:rPr lang="en-US"/><a:t>u</a:t></a:r><a:r><a:rPr lang="en-US"/><a:t> </a:t></a:r><a:r><a:rPr lang="en-US"/><a:t>d</a:t></a:r><a:r><a:rPr lang="en-US"/><a:t>a</a:t></a:r><a:r><a:rPr lang="en-US"/><a:t>l</a:t></a:r><a:r><a:rPr lang="en-US"/><a:t>a</a:t></a:r><a:r><a:rPr lang="en-US"/><a:t>m</a:t></a:r><a:r><a:rPr lang="en-US"/><a:t> </a:t></a:r><a:r><a:rPr lang="en-US"/><a:t>b</a:t></a:r><a:r><a:rPr lang="en-US"/><a:t>e</a:t></a:r><a:r><a:rPr lang="en-US"/><a:t>n</a:t></a:r><a:r><a:rPr lang="en-US"/><a:t>t</a:t></a:r><a:r><a:rPr lang="en-US"/><a:t>u</a:t></a:r><a:r><a:rPr lang="en-US"/><a:t>K</a:t></a:r><a:r><a:rPr lang="en-US"/><a:t> </a:t></a:r><a:r><a:rPr lang="en-US"/><a:t>r</a:t></a:r><a:r><a:rPr lang="en-US"/><a:t>a</a:t></a:r><a:r><a:rPr lang="en-US"/><a:t>r</a:t></a:r><a:r><a:rPr lang="en-US"/><a:t> </a:t></a:r><a:r><a:rPr lang="en-US"/><a:t>.</a:t></a:r><a:r><a:rPr lang="en-US"/><a:t>.</a:t></a:r><a:r><a:rPr lang="en-US"/><a:t>.</a:t></a:r><a:endParaRPr lang="in-ID"/></a:p><a:p><a:r><a:rPr lang="en-US"/><a:t>T</a:t></a:r><a:r><a:rPr lang="en-US"/><a:t>i</a:t></a:r><a:r><a:rPr lang="en-US"/><a:t>d</a:t></a:r><a:r><a:rPr lang="en-US"/><a:t>a</a:t></a:r><a:r><a:rPr lang="en-US"/><a:t>k</a:t></a:r><a:r><a:rPr lang="en-US"/><a:t> </a:t></a:r><a:r><a:rPr lang="en-US"/><a:t>p</a:t></a:r><a:r><a:rPr lang="en-US"/><a:t>e</a:t></a:r><a:r><a:rPr lang="en-US"/><a:t>r</a:t></a:r><a:r><a:rPr lang="en-US"/><a:t>l</a:t></a:r><a:r><a:rPr lang="en-US"/><a:t>u</a:t></a:r><a:r><a:rPr lang="en-US"/><a:t> </a:t></a:r><a:r><a:rPr lang="en-US"/><a:t>d</a:t></a:r><a:r><a:rPr lang="en-US"/><a:t>i</a:t></a:r><a:r><a:rPr lang="en-US"/><a:t>b</a:t></a:r><a:r><a:rPr lang="en-US"/><a:t>e</a:t></a:r><a:r><a:rPr lang="en-US"/><a:t>r</a:t></a:r><a:r><a:rPr lang="en-US"/><a:t>i</a:t></a:r><a:r><a:rPr lang="en-US"/><a:t>t</a:t></a:r><a:r><a:rPr lang="en-US"/><a:t>a</a:t></a:r><a:r><a:rPr lang="en-US"/><a:t>h</a:t></a:r><a:r><a:rPr lang="en-US"/><a:t>u</a:t></a:r><a:r><a:rPr lang="en-US"/><a:t>k</a:t></a:r><a:r><a:rPr lang="en-US"/><a:t>a</a:t></a:r><a:r><a:rPr lang="en-US"/><a:t>n</a:t></a:r><a:r><a:rPr lang="en-US"/><a:t> </a:t></a:r><a:r><a:rPr lang="en-US"/><a:t>d</a:t></a:r><a:r><a:rPr lang="en-US"/><a:t>i</a:t></a:r><a:r><a:rPr lang="en-US"/><a:t> </a:t></a:r><a:r><a:rPr lang="en-US"/><a:t>g</a:t></a:r><a:r><a:rPr lang="en-US"/><a:t>r</a:t></a:r><a:r><a:rPr lang="en-US"/><a:t>o</a:t></a:r><a:r><a:rPr lang="en-US"/><a:t>u</a:t></a:r><a:r><a:rPr lang="en-US"/><a:t>p</a:t></a:r><a:r><a:rPr lang="en-US"/><a:t>,</a:t></a:r><a:r><a:rPr lang="en-US"/><a:t> </a:t></a:r><a:r><a:rPr lang="en-US"/><a:t>j</a:t></a:r><a:r><a:rPr lang="en-US"/><a:t>a</a:t></a:r><a:r><a:rPr lang="en-US"/><a:t>d</a:t></a:r><a:r><a:rPr lang="en-US"/><a:t>i</a:t></a:r><a:r><a:rPr lang="en-US"/><a:t> </a:t></a:r><a:r><a:rPr lang="en-US"/><a:t> </a:t></a:r><a:r><a:rPr lang="en-US"/><a:t>s</a:t></a:r><a:r><a:rPr lang="en-US"/><a:t>i</a:t></a:r><a:r><a:rPr lang="en-US"/><a:t>a</a:t></a:r><a:r><a:rPr lang="en-US"/><a:t>p</a:t></a:r><a:r><a:rPr lang="en-US"/><a:t>a</a:t></a:r><a:r><a:rPr lang="en-US"/><a:t> </a:t></a:r><a:r><a:rPr lang="en-US"/><a:t>y</a:t></a:r><a:r><a:rPr lang="en-US"/><a:t>a</a:t></a:r><a:r><a:rPr lang="en-US"/><a:t>n</a:t></a:r><a:r><a:rPr lang="en-US"/><a:t>g</a:t></a:r><a:r><a:rPr lang="en-US"/><a:t> </a:t></a:r><a:r><a:rPr lang="en-US"/><a:t>m</a:t></a:r><a:r><a:rPr lang="en-US"/><a:t>e</a:t></a:r><a:r><a:rPr lang="en-US"/><a:t>m</a:t></a:r><a:r><a:rPr lang="en-US"/><a:t>b</a:t></a:r><a:r><a:rPr lang="en-US"/><a:t>u</a:t></a:r><a:r><a:rPr lang="en-US"/><a:t>k</a:t></a:r><a:r><a:rPr lang="en-US"/><a:t>a</a:t></a:r><a:r><a:rPr lang="en-US"/><a:t> </a:t></a:r><a:r><a:rPr lang="en-US"/><a:t>p</a:t></a:r><a:r><a:rPr lang="en-US"/><a:t>p</a:t></a:r><a:r><a:rPr lang="en-US"/><a:t>t</a:t></a:r><a:r><a:rPr lang="en-US"/><a:t> </a:t></a:r><a:r><a:rPr lang="en-US"/><a:t>i</a:t></a:r><a:r><a:rPr lang="en-US"/><a:t>n</a:t></a:r><a:r><a:rPr lang="en-US"/><a:t>i</a:t></a:r><a:r><a:rPr lang="en-US"/><a:t> </a:t></a:r><a:r><a:rPr lang="en-US"/><a:t>o</a:t></a:r><a:r><a:rPr lang="en-US"/><a:t>t</a:t></a:r><a:r><a:rPr lang="en-US"/><a:t>o</a:t></a:r><a:r><a:rPr lang="en-US"/><a:t>m</a:t></a:r><a:r><a:rPr lang="en-US"/><a:t>a</a:t></a:r><a:r><a:rPr lang="en-US"/><a:t>t</a:t></a:r><a:r><a:rPr lang="en-US"/><a:t>i</a:t></a:r><a:r><a:rPr lang="en-US"/><a:t>s</a:t></a:r><a:r><a:rPr lang="en-US"/><a:t> </a:t></a:r><a:r><a:rPr lang="en-US"/><a:t>m</a:t></a:r><a:r><a:rPr lang="en-US"/><a:t>e</a:t></a:r><a:r><a:rPr lang="en-US"/><a:t>n</a:t></a:r><a:r><a:rPr lang="en-US"/><a:t>g</a:t></a:r><a:r><a:rPr lang="en-US"/><a:t>e</a:t></a:r><a:r><a:rPr lang="en-US"/><a:t>t</a:t></a:r><a:r><a:rPr lang="en-US"/><a:t>a</a:t></a:r><a:r><a:rPr lang="en-US"/><a:t>h</a:t></a:r><a:r><a:rPr lang="en-US"/><a:t>u</a:t></a:r><a:r><a:rPr lang="en-US"/><a:t>i</a:t></a:r><a:r><a:rPr lang="en-US"/><a:t> </a:t></a:r><a:r><a:rPr lang="en-US"/><a:t>p</a:t></a:r><a:r><a:rPr lang="en-US"/><a:t>e</a:t></a:r><a:r><a:rPr lang="en-US"/><a:t>r</a:t></a:r><a:r><a:rPr lang="en-US"/><a:t>i</a:t></a:r><a:r><a:rPr lang="en-US"/><a:t>h</a:t></a:r><a:r><a:rPr lang="en-US"/><a:t>a</a:t></a:r><a:r><a:rPr lang="en-US"/><a:t>l</a:t></a:r><a:r><a:rPr lang="en-US"/><a:t> </a:t></a:r><a:r><a:rPr lang="en-US"/><a:t>t</a:t></a:r><a:r><a:rPr lang="en-US"/><a:t>u</a:t></a:r><a:r><a:rPr lang="en-US"/><a:t>g</a:t></a:r><a:r><a:rPr lang="en-US"/><a:t>a</a:t></a:r><a:r><a:rPr lang="en-US"/><a:t>s</a:t></a:r><a:r><a:rPr lang="en-US"/><a:t> </a:t></a:r><a:r><a:rPr lang="en-US"/><a:t>i</a:t></a:r><a:r><a:rPr lang="en-US"/><a:t>n</a:t></a:r><a:r><a:rPr lang="en-US"/><a:t>i</a:t></a:r><a:r><a:rPr lang="en-US"/><a:t>.</a:t></a:r><a:endParaRPr lang="in-ID"/></a:p><a:p><a:endParaRPr lang="in-ID"/></a:p></p:txBody></p:sp></p:spTree></p:cSld><p:clrMapOvr><a:masterClrMapping/></p:clrMapOvr>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lastClr="000000" val="windowText"/>
      </a:dk1>
      <a:lt1>
        <a:sysClr lastClr="FFFFFF" val="window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38100" dir="5400000" dist="12700" rotWithShape="0">
              <a:srgbClr val="000000">
                <a:alpha val="63000"/>
              </a:srgbClr>
            </a:outerShdw>
          </a:effectLst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algn="tl" flip="none" sx="60000" sy="6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Akhlak terhadap Rasulullah SAW</dc:title>
  <dc:creator>Pengguna Tidak dikenal</dc:creator>
  <cp:lastModifiedBy>Pengguna Tidak dikenal</cp:lastModifiedBy>
  <dcterms:created xsi:type="dcterms:W3CDTF">2022-11-18T19:11:09Z</dcterms:created>
  <dcterms:modified xsi:type="dcterms:W3CDTF">2023-12-04T06:44:21Z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4838561e986c4141895c8095fa938696</vt:lpwstr>
  </property>
</Properties>
</file>